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860" r:id="rId3"/>
    <p:sldId id="2859" r:id="rId4"/>
    <p:sldId id="2471" r:id="rId5"/>
    <p:sldId id="2762" r:id="rId6"/>
    <p:sldId id="2855" r:id="rId7"/>
    <p:sldId id="2856" r:id="rId8"/>
    <p:sldId id="2768" r:id="rId9"/>
    <p:sldId id="28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DEF"/>
    <a:srgbClr val="FFFFFF"/>
    <a:srgbClr val="F48F30"/>
    <a:srgbClr val="4094E8"/>
    <a:srgbClr val="FF6600"/>
    <a:srgbClr val="B5B5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13"/>
    <p:restoredTop sz="94638"/>
  </p:normalViewPr>
  <p:slideViewPr>
    <p:cSldViewPr snapToGrid="0" snapToObjects="1" showGuides="1">
      <p:cViewPr varScale="1">
        <p:scale>
          <a:sx n="113" d="100"/>
          <a:sy n="113" d="100"/>
        </p:scale>
        <p:origin x="1064" y="184"/>
      </p:cViewPr>
      <p:guideLst/>
    </p:cSldViewPr>
  </p:slideViewPr>
  <p:notesTextViewPr>
    <p:cViewPr>
      <p:scale>
        <a:sx n="1" d="1"/>
        <a:sy n="1" d="1"/>
      </p:scale>
      <p:origin x="0" y="0"/>
    </p:cViewPr>
  </p:notesTextViewPr>
  <p:notesViewPr>
    <p:cSldViewPr snapToGrid="0" snapToObjects="1" showGuides="1">
      <p:cViewPr varScale="1">
        <p:scale>
          <a:sx n="96" d="100"/>
          <a:sy n="96" d="100"/>
        </p:scale>
        <p:origin x="3688" y="1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CA4591-DB6D-2644-B033-14B146FAF2D2}" type="datetimeFigureOut">
              <a:rPr lang="en-US" smtClean="0"/>
              <a:t>4/2/21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596166-4A6B-014E-8D72-0AE85087AE0F}" type="slidenum">
              <a:rPr lang="en-US" smtClean="0"/>
              <a:t>‹#›</a:t>
            </a:fld>
            <a:endParaRPr lang="en-US"/>
          </a:p>
        </p:txBody>
      </p:sp>
    </p:spTree>
    <p:extLst>
      <p:ext uri="{BB962C8B-B14F-4D97-AF65-F5344CB8AC3E}">
        <p14:creationId xmlns:p14="http://schemas.microsoft.com/office/powerpoint/2010/main" val="3847026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596166-4A6B-014E-8D72-0AE85087AE0F}" type="slidenum">
              <a:rPr lang="en-US" smtClean="0"/>
              <a:t>1</a:t>
            </a:fld>
            <a:endParaRPr lang="en-US"/>
          </a:p>
        </p:txBody>
      </p:sp>
    </p:spTree>
    <p:extLst>
      <p:ext uri="{BB962C8B-B14F-4D97-AF65-F5344CB8AC3E}">
        <p14:creationId xmlns:p14="http://schemas.microsoft.com/office/powerpoint/2010/main" val="791000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450" y="736600"/>
            <a:ext cx="6515100" cy="3663950"/>
          </a:xfrm>
        </p:spPr>
      </p:sp>
      <p:sp>
        <p:nvSpPr>
          <p:cNvPr id="3" name="Notes Placeholder 2"/>
          <p:cNvSpPr>
            <a:spLocks noGrp="1"/>
          </p:cNvSpPr>
          <p:nvPr>
            <p:ph type="body" idx="1"/>
          </p:nvPr>
        </p:nvSpPr>
        <p:spPr>
          <a:xfrm>
            <a:off x="171450" y="4560570"/>
            <a:ext cx="6515100" cy="3600450"/>
          </a:xfrm>
        </p:spPr>
        <p:txBody>
          <a:bodyPr/>
          <a:lstStyle/>
          <a:p>
            <a:r>
              <a:rPr lang="en-US" dirty="0"/>
              <a:t>Narrative that we said during presentation to </a:t>
            </a:r>
            <a:r>
              <a:rPr lang="en-US"/>
              <a:t>validate requirements met…</a:t>
            </a:r>
            <a:endParaRPr lang="en-US" dirty="0"/>
          </a:p>
          <a:p>
            <a:endParaRPr lang="en-US" dirty="0"/>
          </a:p>
        </p:txBody>
      </p:sp>
      <p:sp>
        <p:nvSpPr>
          <p:cNvPr id="4" name="Rectangle 3">
            <a:extLst>
              <a:ext uri="{FF2B5EF4-FFF2-40B4-BE49-F238E27FC236}">
                <a16:creationId xmlns:a16="http://schemas.microsoft.com/office/drawing/2014/main" id="{A9E499B5-B690-7C4A-AB98-C38E7DAD8D14}"/>
              </a:ext>
            </a:extLst>
          </p:cNvPr>
          <p:cNvSpPr/>
          <p:nvPr/>
        </p:nvSpPr>
        <p:spPr>
          <a:xfrm>
            <a:off x="0" y="0"/>
            <a:ext cx="6858000" cy="6057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LGS</a:t>
            </a:r>
          </a:p>
        </p:txBody>
      </p:sp>
      <p:sp>
        <p:nvSpPr>
          <p:cNvPr id="5" name="Rectangle 4">
            <a:extLst>
              <a:ext uri="{FF2B5EF4-FFF2-40B4-BE49-F238E27FC236}">
                <a16:creationId xmlns:a16="http://schemas.microsoft.com/office/drawing/2014/main" id="{B667204C-32BA-D848-8FB6-5C1DE7390F17}"/>
              </a:ext>
            </a:extLst>
          </p:cNvPr>
          <p:cNvSpPr/>
          <p:nvPr/>
        </p:nvSpPr>
        <p:spPr>
          <a:xfrm>
            <a:off x="0" y="8938260"/>
            <a:ext cx="6858000" cy="1943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LGS</a:t>
            </a:r>
          </a:p>
        </p:txBody>
      </p:sp>
    </p:spTree>
    <p:extLst>
      <p:ext uri="{BB962C8B-B14F-4D97-AF65-F5344CB8AC3E}">
        <p14:creationId xmlns:p14="http://schemas.microsoft.com/office/powerpoint/2010/main" val="2022437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Explanation explain definition definitions defined defines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“white house” government governments </a:t>
            </a:r>
            <a:r>
              <a:rPr lang="en-US" sz="1200" b="0" i="0" kern="1200" dirty="0">
                <a:solidFill>
                  <a:schemeClr val="tx1"/>
                </a:solidFill>
                <a:effectLst/>
                <a:latin typeface="+mn-lt"/>
                <a:ea typeface="+mn-ea"/>
                <a:cs typeface="+mn-cs"/>
              </a:rPr>
              <a:t>legislators legislate legislated legislates law laws Washington DC district USA US “United States” America American Americans dome domes congress congressional monument monuments feds federal president presidents POTUS democracy democratic democrats republican republicans vote voting votes voted leader leadership leaders executive authority power </a:t>
            </a:r>
            <a:r>
              <a:rPr lang="en-US" dirty="0"/>
              <a:t>patriot patriotism national nationalism Congress</a:t>
            </a:r>
          </a:p>
        </p:txBody>
      </p:sp>
    </p:spTree>
    <p:extLst>
      <p:ext uri="{BB962C8B-B14F-4D97-AF65-F5344CB8AC3E}">
        <p14:creationId xmlns:p14="http://schemas.microsoft.com/office/powerpoint/2010/main" val="214498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C2600-FB74-334C-A3F4-A7EB3D43F9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841D0A-397C-3249-AF74-EC07306D10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CBAEFB-9F0E-7641-82A5-30DC5DFF673A}"/>
              </a:ext>
            </a:extLst>
          </p:cNvPr>
          <p:cNvSpPr>
            <a:spLocks noGrp="1"/>
          </p:cNvSpPr>
          <p:nvPr>
            <p:ph type="dt" sz="half" idx="10"/>
          </p:nvPr>
        </p:nvSpPr>
        <p:spPr/>
        <p:txBody>
          <a:bodyPr/>
          <a:lstStyle/>
          <a:p>
            <a:fld id="{A794B39D-3119-B246-A16A-ADB1B7066522}" type="datetimeFigureOut">
              <a:rPr lang="en-US" smtClean="0"/>
              <a:t>4/2/21</a:t>
            </a:fld>
            <a:endParaRPr lang="en-US"/>
          </a:p>
        </p:txBody>
      </p:sp>
      <p:sp>
        <p:nvSpPr>
          <p:cNvPr id="5" name="Footer Placeholder 4">
            <a:extLst>
              <a:ext uri="{FF2B5EF4-FFF2-40B4-BE49-F238E27FC236}">
                <a16:creationId xmlns:a16="http://schemas.microsoft.com/office/drawing/2014/main" id="{3B01035D-C36B-974B-BCBC-BDEC2001A4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8AB17-C527-8142-855A-20717BEE51AE}"/>
              </a:ext>
            </a:extLst>
          </p:cNvPr>
          <p:cNvSpPr>
            <a:spLocks noGrp="1"/>
          </p:cNvSpPr>
          <p:nvPr>
            <p:ph type="sldNum" sz="quarter" idx="12"/>
          </p:nvPr>
        </p:nvSpPr>
        <p:spPr/>
        <p:txBody>
          <a:bodyPr/>
          <a:lstStyle/>
          <a:p>
            <a:fld id="{BE09ADD8-1ED6-4F47-9FA8-915F676B284F}" type="slidenum">
              <a:rPr lang="en-US" smtClean="0"/>
              <a:t>‹#›</a:t>
            </a:fld>
            <a:endParaRPr lang="en-US"/>
          </a:p>
        </p:txBody>
      </p:sp>
    </p:spTree>
    <p:extLst>
      <p:ext uri="{BB962C8B-B14F-4D97-AF65-F5344CB8AC3E}">
        <p14:creationId xmlns:p14="http://schemas.microsoft.com/office/powerpoint/2010/main" val="213641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6B653-6001-224C-B702-136F54EE1B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921BC1-F0C1-AA43-ABF2-6AE65C3765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BE72B-3744-014F-811B-722221EBF7F1}"/>
              </a:ext>
            </a:extLst>
          </p:cNvPr>
          <p:cNvSpPr>
            <a:spLocks noGrp="1"/>
          </p:cNvSpPr>
          <p:nvPr>
            <p:ph type="dt" sz="half" idx="10"/>
          </p:nvPr>
        </p:nvSpPr>
        <p:spPr/>
        <p:txBody>
          <a:bodyPr/>
          <a:lstStyle/>
          <a:p>
            <a:fld id="{A794B39D-3119-B246-A16A-ADB1B7066522}" type="datetimeFigureOut">
              <a:rPr lang="en-US" smtClean="0"/>
              <a:t>4/2/21</a:t>
            </a:fld>
            <a:endParaRPr lang="en-US"/>
          </a:p>
        </p:txBody>
      </p:sp>
      <p:sp>
        <p:nvSpPr>
          <p:cNvPr id="5" name="Footer Placeholder 4">
            <a:extLst>
              <a:ext uri="{FF2B5EF4-FFF2-40B4-BE49-F238E27FC236}">
                <a16:creationId xmlns:a16="http://schemas.microsoft.com/office/drawing/2014/main" id="{1030F3EE-90E1-384B-96F9-1692873E37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A9573C-93DC-F94B-BB0C-CE5DB1625B7F}"/>
              </a:ext>
            </a:extLst>
          </p:cNvPr>
          <p:cNvSpPr>
            <a:spLocks noGrp="1"/>
          </p:cNvSpPr>
          <p:nvPr>
            <p:ph type="sldNum" sz="quarter" idx="12"/>
          </p:nvPr>
        </p:nvSpPr>
        <p:spPr/>
        <p:txBody>
          <a:bodyPr/>
          <a:lstStyle/>
          <a:p>
            <a:fld id="{BE09ADD8-1ED6-4F47-9FA8-915F676B284F}" type="slidenum">
              <a:rPr lang="en-US" smtClean="0"/>
              <a:t>‹#›</a:t>
            </a:fld>
            <a:endParaRPr lang="en-US"/>
          </a:p>
        </p:txBody>
      </p:sp>
    </p:spTree>
    <p:extLst>
      <p:ext uri="{BB962C8B-B14F-4D97-AF65-F5344CB8AC3E}">
        <p14:creationId xmlns:p14="http://schemas.microsoft.com/office/powerpoint/2010/main" val="240064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503807-CECC-784B-AB09-73417D92BF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CC8585-4892-5C40-9D34-F6860A6E74F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16E5C-B2D2-834C-B63E-6C8EA2602779}"/>
              </a:ext>
            </a:extLst>
          </p:cNvPr>
          <p:cNvSpPr>
            <a:spLocks noGrp="1"/>
          </p:cNvSpPr>
          <p:nvPr>
            <p:ph type="dt" sz="half" idx="10"/>
          </p:nvPr>
        </p:nvSpPr>
        <p:spPr/>
        <p:txBody>
          <a:bodyPr/>
          <a:lstStyle/>
          <a:p>
            <a:fld id="{A794B39D-3119-B246-A16A-ADB1B7066522}" type="datetimeFigureOut">
              <a:rPr lang="en-US" smtClean="0"/>
              <a:t>4/2/21</a:t>
            </a:fld>
            <a:endParaRPr lang="en-US"/>
          </a:p>
        </p:txBody>
      </p:sp>
      <p:sp>
        <p:nvSpPr>
          <p:cNvPr id="5" name="Footer Placeholder 4">
            <a:extLst>
              <a:ext uri="{FF2B5EF4-FFF2-40B4-BE49-F238E27FC236}">
                <a16:creationId xmlns:a16="http://schemas.microsoft.com/office/drawing/2014/main" id="{38DCE5FB-7A97-ED41-A57D-A710A2F7AB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737325-F131-B842-9355-956431590822}"/>
              </a:ext>
            </a:extLst>
          </p:cNvPr>
          <p:cNvSpPr>
            <a:spLocks noGrp="1"/>
          </p:cNvSpPr>
          <p:nvPr>
            <p:ph type="sldNum" sz="quarter" idx="12"/>
          </p:nvPr>
        </p:nvSpPr>
        <p:spPr/>
        <p:txBody>
          <a:bodyPr/>
          <a:lstStyle/>
          <a:p>
            <a:fld id="{BE09ADD8-1ED6-4F47-9FA8-915F676B284F}" type="slidenum">
              <a:rPr lang="en-US" smtClean="0"/>
              <a:t>‹#›</a:t>
            </a:fld>
            <a:endParaRPr lang="en-US"/>
          </a:p>
        </p:txBody>
      </p:sp>
    </p:spTree>
    <p:extLst>
      <p:ext uri="{BB962C8B-B14F-4D97-AF65-F5344CB8AC3E}">
        <p14:creationId xmlns:p14="http://schemas.microsoft.com/office/powerpoint/2010/main" val="352549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095EC-DC6F-0C49-A8B9-2B7A338225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5298AB-10B7-A545-8548-8767D54874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5CD7-1907-C946-A7D4-799C414C10D2}"/>
              </a:ext>
            </a:extLst>
          </p:cNvPr>
          <p:cNvSpPr>
            <a:spLocks noGrp="1"/>
          </p:cNvSpPr>
          <p:nvPr>
            <p:ph type="dt" sz="half" idx="10"/>
          </p:nvPr>
        </p:nvSpPr>
        <p:spPr/>
        <p:txBody>
          <a:bodyPr/>
          <a:lstStyle/>
          <a:p>
            <a:fld id="{A794B39D-3119-B246-A16A-ADB1B7066522}" type="datetimeFigureOut">
              <a:rPr lang="en-US" smtClean="0"/>
              <a:t>4/2/21</a:t>
            </a:fld>
            <a:endParaRPr lang="en-US"/>
          </a:p>
        </p:txBody>
      </p:sp>
      <p:sp>
        <p:nvSpPr>
          <p:cNvPr id="5" name="Footer Placeholder 4">
            <a:extLst>
              <a:ext uri="{FF2B5EF4-FFF2-40B4-BE49-F238E27FC236}">
                <a16:creationId xmlns:a16="http://schemas.microsoft.com/office/drawing/2014/main" id="{2463DB05-5E08-2341-9E84-AF9215E0D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C3FA5A-51B3-634A-9196-194ECE3F6590}"/>
              </a:ext>
            </a:extLst>
          </p:cNvPr>
          <p:cNvSpPr>
            <a:spLocks noGrp="1"/>
          </p:cNvSpPr>
          <p:nvPr>
            <p:ph type="sldNum" sz="quarter" idx="12"/>
          </p:nvPr>
        </p:nvSpPr>
        <p:spPr/>
        <p:txBody>
          <a:bodyPr/>
          <a:lstStyle/>
          <a:p>
            <a:fld id="{BE09ADD8-1ED6-4F47-9FA8-915F676B284F}" type="slidenum">
              <a:rPr lang="en-US" smtClean="0"/>
              <a:t>‹#›</a:t>
            </a:fld>
            <a:endParaRPr lang="en-US"/>
          </a:p>
        </p:txBody>
      </p:sp>
    </p:spTree>
    <p:extLst>
      <p:ext uri="{BB962C8B-B14F-4D97-AF65-F5344CB8AC3E}">
        <p14:creationId xmlns:p14="http://schemas.microsoft.com/office/powerpoint/2010/main" val="341717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A3CA0-5A0A-534D-AE9E-C13F963FB9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B1B513-EF80-0843-8CF4-58D2A9299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D58DCF-D156-1C47-8D44-56761A74A629}"/>
              </a:ext>
            </a:extLst>
          </p:cNvPr>
          <p:cNvSpPr>
            <a:spLocks noGrp="1"/>
          </p:cNvSpPr>
          <p:nvPr>
            <p:ph type="dt" sz="half" idx="10"/>
          </p:nvPr>
        </p:nvSpPr>
        <p:spPr/>
        <p:txBody>
          <a:bodyPr/>
          <a:lstStyle/>
          <a:p>
            <a:fld id="{A794B39D-3119-B246-A16A-ADB1B7066522}" type="datetimeFigureOut">
              <a:rPr lang="en-US" smtClean="0"/>
              <a:t>4/2/21</a:t>
            </a:fld>
            <a:endParaRPr lang="en-US"/>
          </a:p>
        </p:txBody>
      </p:sp>
      <p:sp>
        <p:nvSpPr>
          <p:cNvPr id="5" name="Footer Placeholder 4">
            <a:extLst>
              <a:ext uri="{FF2B5EF4-FFF2-40B4-BE49-F238E27FC236}">
                <a16:creationId xmlns:a16="http://schemas.microsoft.com/office/drawing/2014/main" id="{EC4F5BC6-FAE5-CE48-869C-099E78A316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185B79-C8EA-7C49-A7FC-6B3667A9B6BB}"/>
              </a:ext>
            </a:extLst>
          </p:cNvPr>
          <p:cNvSpPr>
            <a:spLocks noGrp="1"/>
          </p:cNvSpPr>
          <p:nvPr>
            <p:ph type="sldNum" sz="quarter" idx="12"/>
          </p:nvPr>
        </p:nvSpPr>
        <p:spPr/>
        <p:txBody>
          <a:bodyPr/>
          <a:lstStyle/>
          <a:p>
            <a:fld id="{BE09ADD8-1ED6-4F47-9FA8-915F676B284F}" type="slidenum">
              <a:rPr lang="en-US" smtClean="0"/>
              <a:t>‹#›</a:t>
            </a:fld>
            <a:endParaRPr lang="en-US"/>
          </a:p>
        </p:txBody>
      </p:sp>
    </p:spTree>
    <p:extLst>
      <p:ext uri="{BB962C8B-B14F-4D97-AF65-F5344CB8AC3E}">
        <p14:creationId xmlns:p14="http://schemas.microsoft.com/office/powerpoint/2010/main" val="2710858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F7526-F38F-144D-8B6F-023C284F6C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DA151A-BC9E-8F4D-A1D9-8021AD6353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AAA00C-6560-374A-BE9C-7BB47609A28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3C00F4-FFAC-9F44-A736-04FE67EA12BC}"/>
              </a:ext>
            </a:extLst>
          </p:cNvPr>
          <p:cNvSpPr>
            <a:spLocks noGrp="1"/>
          </p:cNvSpPr>
          <p:nvPr>
            <p:ph type="dt" sz="half" idx="10"/>
          </p:nvPr>
        </p:nvSpPr>
        <p:spPr/>
        <p:txBody>
          <a:bodyPr/>
          <a:lstStyle/>
          <a:p>
            <a:fld id="{A794B39D-3119-B246-A16A-ADB1B7066522}" type="datetimeFigureOut">
              <a:rPr lang="en-US" smtClean="0"/>
              <a:t>4/2/21</a:t>
            </a:fld>
            <a:endParaRPr lang="en-US"/>
          </a:p>
        </p:txBody>
      </p:sp>
      <p:sp>
        <p:nvSpPr>
          <p:cNvPr id="6" name="Footer Placeholder 5">
            <a:extLst>
              <a:ext uri="{FF2B5EF4-FFF2-40B4-BE49-F238E27FC236}">
                <a16:creationId xmlns:a16="http://schemas.microsoft.com/office/drawing/2014/main" id="{01A43F72-A203-A845-9ED1-7881B320D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4A46A5-9CEB-4E48-B020-608E311E60D4}"/>
              </a:ext>
            </a:extLst>
          </p:cNvPr>
          <p:cNvSpPr>
            <a:spLocks noGrp="1"/>
          </p:cNvSpPr>
          <p:nvPr>
            <p:ph type="sldNum" sz="quarter" idx="12"/>
          </p:nvPr>
        </p:nvSpPr>
        <p:spPr/>
        <p:txBody>
          <a:bodyPr/>
          <a:lstStyle/>
          <a:p>
            <a:fld id="{BE09ADD8-1ED6-4F47-9FA8-915F676B284F}" type="slidenum">
              <a:rPr lang="en-US" smtClean="0"/>
              <a:t>‹#›</a:t>
            </a:fld>
            <a:endParaRPr lang="en-US"/>
          </a:p>
        </p:txBody>
      </p:sp>
    </p:spTree>
    <p:extLst>
      <p:ext uri="{BB962C8B-B14F-4D97-AF65-F5344CB8AC3E}">
        <p14:creationId xmlns:p14="http://schemas.microsoft.com/office/powerpoint/2010/main" val="102155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D563B-084F-B749-BF5C-563368E65C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538624-AF09-6B49-AD33-678801835F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2C251A-7C01-9345-83C7-035D9BD5BF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3BC715-5B46-D543-8858-344B6FDAE2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B50CEA-05B4-D949-A9B4-968170DB09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E4BB8A-7DCC-1C48-8CD9-6CE779BB8884}"/>
              </a:ext>
            </a:extLst>
          </p:cNvPr>
          <p:cNvSpPr>
            <a:spLocks noGrp="1"/>
          </p:cNvSpPr>
          <p:nvPr>
            <p:ph type="dt" sz="half" idx="10"/>
          </p:nvPr>
        </p:nvSpPr>
        <p:spPr/>
        <p:txBody>
          <a:bodyPr/>
          <a:lstStyle/>
          <a:p>
            <a:fld id="{A794B39D-3119-B246-A16A-ADB1B7066522}" type="datetimeFigureOut">
              <a:rPr lang="en-US" smtClean="0"/>
              <a:t>4/2/21</a:t>
            </a:fld>
            <a:endParaRPr lang="en-US"/>
          </a:p>
        </p:txBody>
      </p:sp>
      <p:sp>
        <p:nvSpPr>
          <p:cNvPr id="8" name="Footer Placeholder 7">
            <a:extLst>
              <a:ext uri="{FF2B5EF4-FFF2-40B4-BE49-F238E27FC236}">
                <a16:creationId xmlns:a16="http://schemas.microsoft.com/office/drawing/2014/main" id="{ADEC1F84-FD3F-D94E-A9AD-8D518BA1C4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8CF890-9F4D-854E-A7B0-E97A85C798A1}"/>
              </a:ext>
            </a:extLst>
          </p:cNvPr>
          <p:cNvSpPr>
            <a:spLocks noGrp="1"/>
          </p:cNvSpPr>
          <p:nvPr>
            <p:ph type="sldNum" sz="quarter" idx="12"/>
          </p:nvPr>
        </p:nvSpPr>
        <p:spPr/>
        <p:txBody>
          <a:bodyPr/>
          <a:lstStyle/>
          <a:p>
            <a:fld id="{BE09ADD8-1ED6-4F47-9FA8-915F676B284F}" type="slidenum">
              <a:rPr lang="en-US" smtClean="0"/>
              <a:t>‹#›</a:t>
            </a:fld>
            <a:endParaRPr lang="en-US"/>
          </a:p>
        </p:txBody>
      </p:sp>
    </p:spTree>
    <p:extLst>
      <p:ext uri="{BB962C8B-B14F-4D97-AF65-F5344CB8AC3E}">
        <p14:creationId xmlns:p14="http://schemas.microsoft.com/office/powerpoint/2010/main" val="3982237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612D-0991-2948-9EAF-C56BD9D528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873D90-4A5D-D14E-89A3-1F501DDDC9FF}"/>
              </a:ext>
            </a:extLst>
          </p:cNvPr>
          <p:cNvSpPr>
            <a:spLocks noGrp="1"/>
          </p:cNvSpPr>
          <p:nvPr>
            <p:ph type="dt" sz="half" idx="10"/>
          </p:nvPr>
        </p:nvSpPr>
        <p:spPr/>
        <p:txBody>
          <a:bodyPr/>
          <a:lstStyle/>
          <a:p>
            <a:fld id="{A794B39D-3119-B246-A16A-ADB1B7066522}" type="datetimeFigureOut">
              <a:rPr lang="en-US" smtClean="0"/>
              <a:t>4/2/21</a:t>
            </a:fld>
            <a:endParaRPr lang="en-US"/>
          </a:p>
        </p:txBody>
      </p:sp>
      <p:sp>
        <p:nvSpPr>
          <p:cNvPr id="4" name="Footer Placeholder 3">
            <a:extLst>
              <a:ext uri="{FF2B5EF4-FFF2-40B4-BE49-F238E27FC236}">
                <a16:creationId xmlns:a16="http://schemas.microsoft.com/office/drawing/2014/main" id="{EF40BD80-133F-7841-AD17-60B2C90A7E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574298-DB53-4943-A35B-A32734D9CAFB}"/>
              </a:ext>
            </a:extLst>
          </p:cNvPr>
          <p:cNvSpPr>
            <a:spLocks noGrp="1"/>
          </p:cNvSpPr>
          <p:nvPr>
            <p:ph type="sldNum" sz="quarter" idx="12"/>
          </p:nvPr>
        </p:nvSpPr>
        <p:spPr/>
        <p:txBody>
          <a:bodyPr/>
          <a:lstStyle/>
          <a:p>
            <a:fld id="{BE09ADD8-1ED6-4F47-9FA8-915F676B284F}" type="slidenum">
              <a:rPr lang="en-US" smtClean="0"/>
              <a:t>‹#›</a:t>
            </a:fld>
            <a:endParaRPr lang="en-US"/>
          </a:p>
        </p:txBody>
      </p:sp>
    </p:spTree>
    <p:extLst>
      <p:ext uri="{BB962C8B-B14F-4D97-AF65-F5344CB8AC3E}">
        <p14:creationId xmlns:p14="http://schemas.microsoft.com/office/powerpoint/2010/main" val="114657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3768E2-B7F9-E54A-B8DF-B46060B51970}"/>
              </a:ext>
            </a:extLst>
          </p:cNvPr>
          <p:cNvSpPr>
            <a:spLocks noGrp="1"/>
          </p:cNvSpPr>
          <p:nvPr>
            <p:ph type="dt" sz="half" idx="10"/>
          </p:nvPr>
        </p:nvSpPr>
        <p:spPr/>
        <p:txBody>
          <a:bodyPr/>
          <a:lstStyle/>
          <a:p>
            <a:fld id="{A794B39D-3119-B246-A16A-ADB1B7066522}" type="datetimeFigureOut">
              <a:rPr lang="en-US" smtClean="0"/>
              <a:t>4/2/21</a:t>
            </a:fld>
            <a:endParaRPr lang="en-US"/>
          </a:p>
        </p:txBody>
      </p:sp>
      <p:sp>
        <p:nvSpPr>
          <p:cNvPr id="3" name="Footer Placeholder 2">
            <a:extLst>
              <a:ext uri="{FF2B5EF4-FFF2-40B4-BE49-F238E27FC236}">
                <a16:creationId xmlns:a16="http://schemas.microsoft.com/office/drawing/2014/main" id="{420B96B8-4380-B243-8E52-792E3E581D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6B3CEF-7DA2-624C-BA38-230D616044BC}"/>
              </a:ext>
            </a:extLst>
          </p:cNvPr>
          <p:cNvSpPr>
            <a:spLocks noGrp="1"/>
          </p:cNvSpPr>
          <p:nvPr>
            <p:ph type="sldNum" sz="quarter" idx="12"/>
          </p:nvPr>
        </p:nvSpPr>
        <p:spPr/>
        <p:txBody>
          <a:bodyPr/>
          <a:lstStyle/>
          <a:p>
            <a:fld id="{BE09ADD8-1ED6-4F47-9FA8-915F676B284F}" type="slidenum">
              <a:rPr lang="en-US" smtClean="0"/>
              <a:t>‹#›</a:t>
            </a:fld>
            <a:endParaRPr lang="en-US"/>
          </a:p>
        </p:txBody>
      </p:sp>
    </p:spTree>
    <p:extLst>
      <p:ext uri="{BB962C8B-B14F-4D97-AF65-F5344CB8AC3E}">
        <p14:creationId xmlns:p14="http://schemas.microsoft.com/office/powerpoint/2010/main" val="1832465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D1EC2-57A8-9E47-A68D-58746B1B1E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8F76B1-1D62-2C4A-96EA-DB91A39055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AEA08A-90D2-3C44-844B-74C3E94769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581E84-B3D1-BF4D-9D0C-9DD651A39D72}"/>
              </a:ext>
            </a:extLst>
          </p:cNvPr>
          <p:cNvSpPr>
            <a:spLocks noGrp="1"/>
          </p:cNvSpPr>
          <p:nvPr>
            <p:ph type="dt" sz="half" idx="10"/>
          </p:nvPr>
        </p:nvSpPr>
        <p:spPr/>
        <p:txBody>
          <a:bodyPr/>
          <a:lstStyle/>
          <a:p>
            <a:fld id="{A794B39D-3119-B246-A16A-ADB1B7066522}" type="datetimeFigureOut">
              <a:rPr lang="en-US" smtClean="0"/>
              <a:t>4/2/21</a:t>
            </a:fld>
            <a:endParaRPr lang="en-US"/>
          </a:p>
        </p:txBody>
      </p:sp>
      <p:sp>
        <p:nvSpPr>
          <p:cNvPr id="6" name="Footer Placeholder 5">
            <a:extLst>
              <a:ext uri="{FF2B5EF4-FFF2-40B4-BE49-F238E27FC236}">
                <a16:creationId xmlns:a16="http://schemas.microsoft.com/office/drawing/2014/main" id="{9EDDAB33-30B3-C349-957B-865C6C5D3D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D37A7A-8D69-1746-916B-23539EF3F769}"/>
              </a:ext>
            </a:extLst>
          </p:cNvPr>
          <p:cNvSpPr>
            <a:spLocks noGrp="1"/>
          </p:cNvSpPr>
          <p:nvPr>
            <p:ph type="sldNum" sz="quarter" idx="12"/>
          </p:nvPr>
        </p:nvSpPr>
        <p:spPr/>
        <p:txBody>
          <a:bodyPr/>
          <a:lstStyle/>
          <a:p>
            <a:fld id="{BE09ADD8-1ED6-4F47-9FA8-915F676B284F}" type="slidenum">
              <a:rPr lang="en-US" smtClean="0"/>
              <a:t>‹#›</a:t>
            </a:fld>
            <a:endParaRPr lang="en-US"/>
          </a:p>
        </p:txBody>
      </p:sp>
    </p:spTree>
    <p:extLst>
      <p:ext uri="{BB962C8B-B14F-4D97-AF65-F5344CB8AC3E}">
        <p14:creationId xmlns:p14="http://schemas.microsoft.com/office/powerpoint/2010/main" val="427550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6C419-B788-EC4D-A51A-F3DD0D0217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44BCAD-A7C1-504B-810D-58DF2B34E2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5CE859-06C4-9948-87D3-2DAE03C86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50F5C6-6003-7E42-BA85-B33982ACD8B4}"/>
              </a:ext>
            </a:extLst>
          </p:cNvPr>
          <p:cNvSpPr>
            <a:spLocks noGrp="1"/>
          </p:cNvSpPr>
          <p:nvPr>
            <p:ph type="dt" sz="half" idx="10"/>
          </p:nvPr>
        </p:nvSpPr>
        <p:spPr/>
        <p:txBody>
          <a:bodyPr/>
          <a:lstStyle/>
          <a:p>
            <a:fld id="{A794B39D-3119-B246-A16A-ADB1B7066522}" type="datetimeFigureOut">
              <a:rPr lang="en-US" smtClean="0"/>
              <a:t>4/2/21</a:t>
            </a:fld>
            <a:endParaRPr lang="en-US"/>
          </a:p>
        </p:txBody>
      </p:sp>
      <p:sp>
        <p:nvSpPr>
          <p:cNvPr id="6" name="Footer Placeholder 5">
            <a:extLst>
              <a:ext uri="{FF2B5EF4-FFF2-40B4-BE49-F238E27FC236}">
                <a16:creationId xmlns:a16="http://schemas.microsoft.com/office/drawing/2014/main" id="{5565DB8F-B2A1-B441-A985-49AA979C6B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5629D-F287-DB49-AD1E-DE3DC14F214A}"/>
              </a:ext>
            </a:extLst>
          </p:cNvPr>
          <p:cNvSpPr>
            <a:spLocks noGrp="1"/>
          </p:cNvSpPr>
          <p:nvPr>
            <p:ph type="sldNum" sz="quarter" idx="12"/>
          </p:nvPr>
        </p:nvSpPr>
        <p:spPr/>
        <p:txBody>
          <a:bodyPr/>
          <a:lstStyle/>
          <a:p>
            <a:fld id="{BE09ADD8-1ED6-4F47-9FA8-915F676B284F}" type="slidenum">
              <a:rPr lang="en-US" smtClean="0"/>
              <a:t>‹#›</a:t>
            </a:fld>
            <a:endParaRPr lang="en-US"/>
          </a:p>
        </p:txBody>
      </p:sp>
    </p:spTree>
    <p:extLst>
      <p:ext uri="{BB962C8B-B14F-4D97-AF65-F5344CB8AC3E}">
        <p14:creationId xmlns:p14="http://schemas.microsoft.com/office/powerpoint/2010/main" val="134542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32ADBB-4AE8-924D-A7B3-4C4D3E214E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B65298-5E8D-6148-94FE-5B6269488B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50FA4A-EDF2-2048-ADA1-AD85F5045F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4B39D-3119-B246-A16A-ADB1B7066522}" type="datetimeFigureOut">
              <a:rPr lang="en-US" smtClean="0"/>
              <a:t>4/2/21</a:t>
            </a:fld>
            <a:endParaRPr lang="en-US"/>
          </a:p>
        </p:txBody>
      </p:sp>
      <p:sp>
        <p:nvSpPr>
          <p:cNvPr id="5" name="Footer Placeholder 4">
            <a:extLst>
              <a:ext uri="{FF2B5EF4-FFF2-40B4-BE49-F238E27FC236}">
                <a16:creationId xmlns:a16="http://schemas.microsoft.com/office/drawing/2014/main" id="{07882758-6FDC-1147-ACC2-BDF03FD3A6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F0F578-4790-DE48-825D-812B60A568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9ADD8-1ED6-4F47-9FA8-915F676B284F}" type="slidenum">
              <a:rPr lang="en-US" smtClean="0"/>
              <a:t>‹#›</a:t>
            </a:fld>
            <a:endParaRPr lang="en-US"/>
          </a:p>
        </p:txBody>
      </p:sp>
    </p:spTree>
    <p:extLst>
      <p:ext uri="{BB962C8B-B14F-4D97-AF65-F5344CB8AC3E}">
        <p14:creationId xmlns:p14="http://schemas.microsoft.com/office/powerpoint/2010/main" val="1543747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build-a-graphic.com/" TargetMode="External"/><Relationship Id="rId2" Type="http://schemas.openxmlformats.org/officeDocument/2006/relationships/hyperlink" Target="http://www.billiondollargraphics.com/Build-a-Graphic" TargetMode="Externa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1EFFF542-216D-9D48-82F5-ABF24F9FB7D8}"/>
              </a:ext>
            </a:extLst>
          </p:cNvPr>
          <p:cNvPicPr>
            <a:picLocks noChangeAspect="1"/>
          </p:cNvPicPr>
          <p:nvPr/>
        </p:nvPicPr>
        <p:blipFill>
          <a:blip r:embed="rId3"/>
          <a:stretch>
            <a:fillRect/>
          </a:stretch>
        </p:blipFill>
        <p:spPr>
          <a:xfrm>
            <a:off x="6350" y="0"/>
            <a:ext cx="12179300" cy="6858000"/>
          </a:xfrm>
          <a:prstGeom prst="rect">
            <a:avLst/>
          </a:prstGeom>
        </p:spPr>
      </p:pic>
    </p:spTree>
    <p:extLst>
      <p:ext uri="{BB962C8B-B14F-4D97-AF65-F5344CB8AC3E}">
        <p14:creationId xmlns:p14="http://schemas.microsoft.com/office/powerpoint/2010/main" val="2868643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7DB1A639-C8C6-B14D-9A02-8EE6431B9FE8}"/>
              </a:ext>
            </a:extLst>
          </p:cNvPr>
          <p:cNvGrpSpPr/>
          <p:nvPr/>
        </p:nvGrpSpPr>
        <p:grpSpPr>
          <a:xfrm>
            <a:off x="809080" y="959914"/>
            <a:ext cx="3126564" cy="2830504"/>
            <a:chOff x="1327741" y="1456659"/>
            <a:chExt cx="2654300" cy="2402960"/>
          </a:xfrm>
        </p:grpSpPr>
        <p:sp>
          <p:nvSpPr>
            <p:cNvPr id="10" name="Oval 9">
              <a:extLst>
                <a:ext uri="{FF2B5EF4-FFF2-40B4-BE49-F238E27FC236}">
                  <a16:creationId xmlns:a16="http://schemas.microsoft.com/office/drawing/2014/main" id="{DC1FAECC-7BDA-C248-9824-4B580ADE7B7D}"/>
                </a:ext>
              </a:extLst>
            </p:cNvPr>
            <p:cNvSpPr/>
            <p:nvPr/>
          </p:nvSpPr>
          <p:spPr>
            <a:xfrm>
              <a:off x="1455331" y="1456659"/>
              <a:ext cx="2402960" cy="2402960"/>
            </a:xfrm>
            <a:prstGeom prst="ellipse">
              <a:avLst/>
            </a:prstGeom>
            <a:solidFill>
              <a:srgbClr val="B2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screenshot of a cell phone&#10;&#10;Description automatically generated">
              <a:extLst>
                <a:ext uri="{FF2B5EF4-FFF2-40B4-BE49-F238E27FC236}">
                  <a16:creationId xmlns:a16="http://schemas.microsoft.com/office/drawing/2014/main" id="{9B57D394-244D-DF45-A384-816F65454D31}"/>
                </a:ext>
              </a:extLst>
            </p:cNvPr>
            <p:cNvPicPr>
              <a:picLocks noChangeAspect="1"/>
            </p:cNvPicPr>
            <p:nvPr/>
          </p:nvPicPr>
          <p:blipFill>
            <a:blip r:embed="rId2"/>
            <a:stretch>
              <a:fillRect/>
            </a:stretch>
          </p:blipFill>
          <p:spPr>
            <a:xfrm>
              <a:off x="1327741" y="1892300"/>
              <a:ext cx="2654300" cy="1600200"/>
            </a:xfrm>
            <a:prstGeom prst="rect">
              <a:avLst/>
            </a:prstGeom>
          </p:spPr>
        </p:pic>
      </p:grpSp>
      <p:sp>
        <p:nvSpPr>
          <p:cNvPr id="11" name="Oval 10">
            <a:extLst>
              <a:ext uri="{FF2B5EF4-FFF2-40B4-BE49-F238E27FC236}">
                <a16:creationId xmlns:a16="http://schemas.microsoft.com/office/drawing/2014/main" id="{E89F5672-3461-6947-B29C-8C12DB5979AD}"/>
              </a:ext>
            </a:extLst>
          </p:cNvPr>
          <p:cNvSpPr/>
          <p:nvPr/>
        </p:nvSpPr>
        <p:spPr>
          <a:xfrm>
            <a:off x="4672953" y="959914"/>
            <a:ext cx="2830504" cy="2830504"/>
          </a:xfrm>
          <a:prstGeom prst="ellipse">
            <a:avLst/>
          </a:prstGeom>
          <a:solidFill>
            <a:srgbClr val="B2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9371AA4-39C6-134D-A2E8-A785F3F8FCEC}"/>
              </a:ext>
            </a:extLst>
          </p:cNvPr>
          <p:cNvPicPr>
            <a:picLocks noChangeAspect="1"/>
          </p:cNvPicPr>
          <p:nvPr/>
        </p:nvPicPr>
        <p:blipFill>
          <a:blip r:embed="rId3"/>
          <a:stretch>
            <a:fillRect/>
          </a:stretch>
        </p:blipFill>
        <p:spPr>
          <a:xfrm>
            <a:off x="4720442" y="1086018"/>
            <a:ext cx="2711201" cy="2311656"/>
          </a:xfrm>
          <a:prstGeom prst="rect">
            <a:avLst/>
          </a:prstGeom>
        </p:spPr>
      </p:pic>
      <p:grpSp>
        <p:nvGrpSpPr>
          <p:cNvPr id="14" name="Group 13">
            <a:extLst>
              <a:ext uri="{FF2B5EF4-FFF2-40B4-BE49-F238E27FC236}">
                <a16:creationId xmlns:a16="http://schemas.microsoft.com/office/drawing/2014/main" id="{F15042A9-887D-4246-A681-1030FA937039}"/>
              </a:ext>
            </a:extLst>
          </p:cNvPr>
          <p:cNvGrpSpPr/>
          <p:nvPr/>
        </p:nvGrpSpPr>
        <p:grpSpPr>
          <a:xfrm>
            <a:off x="8240766" y="959914"/>
            <a:ext cx="3126564" cy="2830504"/>
            <a:chOff x="8209959" y="1456659"/>
            <a:chExt cx="2654300" cy="2402960"/>
          </a:xfrm>
        </p:grpSpPr>
        <p:sp>
          <p:nvSpPr>
            <p:cNvPr id="12" name="Oval 11">
              <a:extLst>
                <a:ext uri="{FF2B5EF4-FFF2-40B4-BE49-F238E27FC236}">
                  <a16:creationId xmlns:a16="http://schemas.microsoft.com/office/drawing/2014/main" id="{BF2062CC-E648-CC40-AEEC-ED6305EA162A}"/>
                </a:ext>
              </a:extLst>
            </p:cNvPr>
            <p:cNvSpPr/>
            <p:nvPr/>
          </p:nvSpPr>
          <p:spPr>
            <a:xfrm>
              <a:off x="8335629" y="1456659"/>
              <a:ext cx="2402960" cy="2402960"/>
            </a:xfrm>
            <a:prstGeom prst="ellipse">
              <a:avLst/>
            </a:prstGeom>
            <a:solidFill>
              <a:srgbClr val="B2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screenshot of a cell phone&#10;&#10;Description automatically generated">
              <a:extLst>
                <a:ext uri="{FF2B5EF4-FFF2-40B4-BE49-F238E27FC236}">
                  <a16:creationId xmlns:a16="http://schemas.microsoft.com/office/drawing/2014/main" id="{0C4C4B14-89AD-9945-AA08-C1C583C4A057}"/>
                </a:ext>
              </a:extLst>
            </p:cNvPr>
            <p:cNvPicPr>
              <a:picLocks noChangeAspect="1"/>
            </p:cNvPicPr>
            <p:nvPr/>
          </p:nvPicPr>
          <p:blipFill>
            <a:blip r:embed="rId4"/>
            <a:stretch>
              <a:fillRect/>
            </a:stretch>
          </p:blipFill>
          <p:spPr>
            <a:xfrm>
              <a:off x="8209959" y="1892300"/>
              <a:ext cx="2654300" cy="1536700"/>
            </a:xfrm>
            <a:prstGeom prst="rect">
              <a:avLst/>
            </a:prstGeom>
          </p:spPr>
        </p:pic>
      </p:grpSp>
      <p:sp>
        <p:nvSpPr>
          <p:cNvPr id="16" name="TextBox 15">
            <a:extLst>
              <a:ext uri="{FF2B5EF4-FFF2-40B4-BE49-F238E27FC236}">
                <a16:creationId xmlns:a16="http://schemas.microsoft.com/office/drawing/2014/main" id="{B92AD863-0E7E-4B43-9DAD-0E37AD048C3B}"/>
              </a:ext>
            </a:extLst>
          </p:cNvPr>
          <p:cNvSpPr txBox="1"/>
          <p:nvPr/>
        </p:nvSpPr>
        <p:spPr>
          <a:xfrm>
            <a:off x="0" y="87076"/>
            <a:ext cx="12192000" cy="769441"/>
          </a:xfrm>
          <a:prstGeom prst="rect">
            <a:avLst/>
          </a:prstGeom>
          <a:noFill/>
        </p:spPr>
        <p:txBody>
          <a:bodyPr wrap="square" rtlCol="0">
            <a:spAutoFit/>
          </a:bodyPr>
          <a:lstStyle/>
          <a:p>
            <a:pPr algn="ctr"/>
            <a:r>
              <a:rPr lang="en-US" sz="4400" b="1" dirty="0">
                <a:solidFill>
                  <a:srgbClr val="00B0F0"/>
                </a:solidFill>
                <a:latin typeface="Arial" panose="020B0604020202020204" pitchFamily="34" charset="0"/>
                <a:cs typeface="Arial" panose="020B0604020202020204" pitchFamily="34" charset="0"/>
              </a:rPr>
              <a:t>HOW IT WORKS…</a:t>
            </a:r>
          </a:p>
        </p:txBody>
      </p:sp>
      <p:sp>
        <p:nvSpPr>
          <p:cNvPr id="18" name="Rounded Rectangle 17">
            <a:extLst>
              <a:ext uri="{FF2B5EF4-FFF2-40B4-BE49-F238E27FC236}">
                <a16:creationId xmlns:a16="http://schemas.microsoft.com/office/drawing/2014/main" id="{92AE9144-1A41-A04B-BC5C-888A4E65705F}"/>
              </a:ext>
            </a:extLst>
          </p:cNvPr>
          <p:cNvSpPr/>
          <p:nvPr/>
        </p:nvSpPr>
        <p:spPr>
          <a:xfrm>
            <a:off x="1238295" y="1884962"/>
            <a:ext cx="1889125" cy="171450"/>
          </a:xfrm>
          <a:prstGeom prst="roundRect">
            <a:avLst>
              <a:gd name="adj" fmla="val 50000"/>
            </a:avLst>
          </a:prstGeom>
          <a:noFill/>
          <a:ln>
            <a:solidFill>
              <a:srgbClr val="6464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6943CA8-4FBA-B643-92BD-D96E576853E6}"/>
              </a:ext>
            </a:extLst>
          </p:cNvPr>
          <p:cNvSpPr txBox="1"/>
          <p:nvPr/>
        </p:nvSpPr>
        <p:spPr>
          <a:xfrm>
            <a:off x="809080" y="3778186"/>
            <a:ext cx="3126564" cy="1144929"/>
          </a:xfrm>
          <a:prstGeom prst="rect">
            <a:avLst/>
          </a:prstGeom>
          <a:noFill/>
        </p:spPr>
        <p:txBody>
          <a:bodyPr wrap="square" rtlCol="0">
            <a:spAutoFit/>
          </a:bodyPr>
          <a:lstStyle/>
          <a:p>
            <a:pPr algn="ctr">
              <a:lnSpc>
                <a:spcPct val="95000"/>
              </a:lnSpc>
            </a:pPr>
            <a:r>
              <a:rPr lang="en-US" sz="2400" b="1" dirty="0">
                <a:solidFill>
                  <a:srgbClr val="23A2E1"/>
                </a:solidFill>
                <a:latin typeface="Arial" panose="020B0604020202020204" pitchFamily="34" charset="0"/>
                <a:cs typeface="Arial" panose="020B0604020202020204" pitchFamily="34" charset="0"/>
              </a:rPr>
              <a:t>STEP 1</a:t>
            </a:r>
          </a:p>
          <a:p>
            <a:pPr algn="ctr">
              <a:lnSpc>
                <a:spcPct val="95000"/>
              </a:lnSpc>
            </a:pPr>
            <a:r>
              <a:rPr lang="en-US" sz="1600" dirty="0">
                <a:solidFill>
                  <a:srgbClr val="283C50"/>
                </a:solidFill>
                <a:latin typeface="Arial" panose="020B0604020202020204" pitchFamily="34" charset="0"/>
                <a:cs typeface="Arial" panose="020B0604020202020204" pitchFamily="34" charset="0"/>
              </a:rPr>
              <a:t>Add text to your PowerPoint slide (e.g., bullets, sentences, paragraphs).</a:t>
            </a:r>
          </a:p>
        </p:txBody>
      </p:sp>
      <p:sp>
        <p:nvSpPr>
          <p:cNvPr id="20" name="TextBox 19">
            <a:extLst>
              <a:ext uri="{FF2B5EF4-FFF2-40B4-BE49-F238E27FC236}">
                <a16:creationId xmlns:a16="http://schemas.microsoft.com/office/drawing/2014/main" id="{1C16C575-70DE-294C-A619-5B7530886A77}"/>
              </a:ext>
            </a:extLst>
          </p:cNvPr>
          <p:cNvSpPr txBox="1"/>
          <p:nvPr/>
        </p:nvSpPr>
        <p:spPr>
          <a:xfrm>
            <a:off x="4544493" y="3778186"/>
            <a:ext cx="3126564" cy="1144929"/>
          </a:xfrm>
          <a:prstGeom prst="rect">
            <a:avLst/>
          </a:prstGeom>
          <a:noFill/>
        </p:spPr>
        <p:txBody>
          <a:bodyPr wrap="square" rtlCol="0">
            <a:spAutoFit/>
          </a:bodyPr>
          <a:lstStyle/>
          <a:p>
            <a:pPr algn="ctr">
              <a:lnSpc>
                <a:spcPct val="95000"/>
              </a:lnSpc>
            </a:pPr>
            <a:r>
              <a:rPr lang="en-US" sz="2400" b="1" dirty="0">
                <a:solidFill>
                  <a:srgbClr val="23A2E1"/>
                </a:solidFill>
                <a:latin typeface="Arial" panose="020B0604020202020204" pitchFamily="34" charset="0"/>
                <a:cs typeface="Arial" panose="020B0604020202020204" pitchFamily="34" charset="0"/>
              </a:rPr>
              <a:t>STEP 2</a:t>
            </a:r>
          </a:p>
          <a:p>
            <a:pPr algn="ctr">
              <a:lnSpc>
                <a:spcPct val="95000"/>
              </a:lnSpc>
            </a:pPr>
            <a:r>
              <a:rPr lang="en-US" sz="1600" dirty="0">
                <a:solidFill>
                  <a:srgbClr val="283C50"/>
                </a:solidFill>
                <a:latin typeface="Arial" panose="020B0604020202020204" pitchFamily="34" charset="0"/>
                <a:cs typeface="Arial" panose="020B0604020202020204" pitchFamily="34" charset="0"/>
              </a:rPr>
              <a:t>Click on </a:t>
            </a:r>
            <a:r>
              <a:rPr lang="en-US" sz="1600" b="1" dirty="0">
                <a:solidFill>
                  <a:srgbClr val="283C50"/>
                </a:solidFill>
                <a:latin typeface="Arial" panose="020B0604020202020204" pitchFamily="34" charset="0"/>
                <a:cs typeface="Arial" panose="020B0604020202020204" pitchFamily="34" charset="0"/>
              </a:rPr>
              <a:t>Insert Graphic </a:t>
            </a:r>
            <a:r>
              <a:rPr lang="en-US" sz="1600" dirty="0">
                <a:solidFill>
                  <a:srgbClr val="283C50"/>
                </a:solidFill>
                <a:latin typeface="Arial" panose="020B0604020202020204" pitchFamily="34" charset="0"/>
                <a:cs typeface="Arial" panose="020B0604020202020204" pitchFamily="34" charset="0"/>
              </a:rPr>
              <a:t>and add the best graphic for each keyword or </a:t>
            </a:r>
            <a:r>
              <a:rPr lang="en-US" sz="1600" dirty="0" err="1">
                <a:solidFill>
                  <a:srgbClr val="283C50"/>
                </a:solidFill>
                <a:latin typeface="Arial" panose="020B0604020202020204" pitchFamily="34" charset="0"/>
                <a:cs typeface="Arial" panose="020B0604020202020204" pitchFamily="34" charset="0"/>
              </a:rPr>
              <a:t>keyphrase</a:t>
            </a:r>
            <a:r>
              <a:rPr lang="en-US" sz="1600" dirty="0">
                <a:solidFill>
                  <a:srgbClr val="283C50"/>
                </a:solidFill>
                <a:latin typeface="Arial" panose="020B0604020202020204" pitchFamily="34" charset="0"/>
                <a:cs typeface="Arial" panose="020B0604020202020204" pitchFamily="34" charset="0"/>
              </a:rPr>
              <a:t>.</a:t>
            </a:r>
          </a:p>
        </p:txBody>
      </p:sp>
      <p:sp>
        <p:nvSpPr>
          <p:cNvPr id="21" name="TextBox 20">
            <a:extLst>
              <a:ext uri="{FF2B5EF4-FFF2-40B4-BE49-F238E27FC236}">
                <a16:creationId xmlns:a16="http://schemas.microsoft.com/office/drawing/2014/main" id="{6B64287E-DAAD-C44A-86C5-FFDCE508DA9F}"/>
              </a:ext>
            </a:extLst>
          </p:cNvPr>
          <p:cNvSpPr txBox="1"/>
          <p:nvPr/>
        </p:nvSpPr>
        <p:spPr>
          <a:xfrm>
            <a:off x="8237020" y="3778186"/>
            <a:ext cx="3126564" cy="1144929"/>
          </a:xfrm>
          <a:prstGeom prst="rect">
            <a:avLst/>
          </a:prstGeom>
          <a:noFill/>
        </p:spPr>
        <p:txBody>
          <a:bodyPr wrap="square" rtlCol="0">
            <a:spAutoFit/>
          </a:bodyPr>
          <a:lstStyle/>
          <a:p>
            <a:pPr algn="ctr">
              <a:lnSpc>
                <a:spcPct val="95000"/>
              </a:lnSpc>
            </a:pPr>
            <a:r>
              <a:rPr lang="en-US" sz="2400" b="1" dirty="0">
                <a:solidFill>
                  <a:srgbClr val="23A2E1"/>
                </a:solidFill>
                <a:latin typeface="Arial" panose="020B0604020202020204" pitchFamily="34" charset="0"/>
                <a:cs typeface="Arial" panose="020B0604020202020204" pitchFamily="34" charset="0"/>
              </a:rPr>
              <a:t>STEP 3</a:t>
            </a:r>
          </a:p>
          <a:p>
            <a:pPr algn="ctr">
              <a:lnSpc>
                <a:spcPct val="95000"/>
              </a:lnSpc>
            </a:pPr>
            <a:r>
              <a:rPr lang="en-US" sz="1600" dirty="0">
                <a:solidFill>
                  <a:srgbClr val="283C50"/>
                </a:solidFill>
                <a:latin typeface="Arial" panose="020B0604020202020204" pitchFamily="34" charset="0"/>
                <a:cs typeface="Arial" panose="020B0604020202020204" pitchFamily="34" charset="0"/>
              </a:rPr>
              <a:t>Combine graphics and your text to visually explain anything. Share with anyone.</a:t>
            </a:r>
          </a:p>
        </p:txBody>
      </p:sp>
      <p:sp>
        <p:nvSpPr>
          <p:cNvPr id="22" name="Rectangle 21">
            <a:extLst>
              <a:ext uri="{FF2B5EF4-FFF2-40B4-BE49-F238E27FC236}">
                <a16:creationId xmlns:a16="http://schemas.microsoft.com/office/drawing/2014/main" id="{B4BF7F50-CF60-DB45-AFDB-2BDEDF50ACCC}"/>
              </a:ext>
            </a:extLst>
          </p:cNvPr>
          <p:cNvSpPr/>
          <p:nvPr/>
        </p:nvSpPr>
        <p:spPr>
          <a:xfrm>
            <a:off x="-15589" y="5307646"/>
            <a:ext cx="12207589" cy="1550354"/>
          </a:xfrm>
          <a:prstGeom prst="rect">
            <a:avLst/>
          </a:prstGeom>
          <a:solidFill>
            <a:srgbClr val="283C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Arial" panose="020B0604020202020204" pitchFamily="34" charset="0"/>
              <a:cs typeface="Arial" panose="020B0604020202020204" pitchFamily="34" charset="0"/>
            </a:endParaRPr>
          </a:p>
        </p:txBody>
      </p:sp>
      <p:grpSp>
        <p:nvGrpSpPr>
          <p:cNvPr id="24" name="Group 23">
            <a:extLst>
              <a:ext uri="{FF2B5EF4-FFF2-40B4-BE49-F238E27FC236}">
                <a16:creationId xmlns:a16="http://schemas.microsoft.com/office/drawing/2014/main" id="{4528BE7F-D61A-754B-A205-903394933AB5}"/>
              </a:ext>
            </a:extLst>
          </p:cNvPr>
          <p:cNvGrpSpPr>
            <a:grpSpLocks noChangeAspect="1"/>
          </p:cNvGrpSpPr>
          <p:nvPr/>
        </p:nvGrpSpPr>
        <p:grpSpPr>
          <a:xfrm>
            <a:off x="324114" y="5494655"/>
            <a:ext cx="1270514" cy="1195776"/>
            <a:chOff x="4149726" y="4500563"/>
            <a:chExt cx="350838" cy="330200"/>
          </a:xfrm>
          <a:solidFill>
            <a:srgbClr val="FFFFFF"/>
          </a:solidFill>
        </p:grpSpPr>
        <p:sp>
          <p:nvSpPr>
            <p:cNvPr id="25" name="Freeform 292">
              <a:extLst>
                <a:ext uri="{FF2B5EF4-FFF2-40B4-BE49-F238E27FC236}">
                  <a16:creationId xmlns:a16="http://schemas.microsoft.com/office/drawing/2014/main" id="{CED3A3B4-EAB7-4D40-B8A6-C718709AF59F}"/>
                </a:ext>
              </a:extLst>
            </p:cNvPr>
            <p:cNvSpPr>
              <a:spLocks noEditPoints="1"/>
            </p:cNvSpPr>
            <p:nvPr/>
          </p:nvSpPr>
          <p:spPr bwMode="auto">
            <a:xfrm>
              <a:off x="4149726" y="4500563"/>
              <a:ext cx="350838" cy="254000"/>
            </a:xfrm>
            <a:custGeom>
              <a:avLst/>
              <a:gdLst>
                <a:gd name="T0" fmla="*/ 44 w 648"/>
                <a:gd name="T1" fmla="*/ 22 h 492"/>
                <a:gd name="T2" fmla="*/ 21 w 648"/>
                <a:gd name="T3" fmla="*/ 44 h 492"/>
                <a:gd name="T4" fmla="*/ 21 w 648"/>
                <a:gd name="T5" fmla="*/ 447 h 492"/>
                <a:gd name="T6" fmla="*/ 44 w 648"/>
                <a:gd name="T7" fmla="*/ 470 h 492"/>
                <a:gd name="T8" fmla="*/ 603 w 648"/>
                <a:gd name="T9" fmla="*/ 470 h 492"/>
                <a:gd name="T10" fmla="*/ 626 w 648"/>
                <a:gd name="T11" fmla="*/ 447 h 492"/>
                <a:gd name="T12" fmla="*/ 626 w 648"/>
                <a:gd name="T13" fmla="*/ 44 h 492"/>
                <a:gd name="T14" fmla="*/ 603 w 648"/>
                <a:gd name="T15" fmla="*/ 22 h 492"/>
                <a:gd name="T16" fmla="*/ 44 w 648"/>
                <a:gd name="T17" fmla="*/ 22 h 492"/>
                <a:gd name="T18" fmla="*/ 603 w 648"/>
                <a:gd name="T19" fmla="*/ 492 h 492"/>
                <a:gd name="T20" fmla="*/ 44 w 648"/>
                <a:gd name="T21" fmla="*/ 492 h 492"/>
                <a:gd name="T22" fmla="*/ 0 w 648"/>
                <a:gd name="T23" fmla="*/ 447 h 492"/>
                <a:gd name="T24" fmla="*/ 0 w 648"/>
                <a:gd name="T25" fmla="*/ 44 h 492"/>
                <a:gd name="T26" fmla="*/ 44 w 648"/>
                <a:gd name="T27" fmla="*/ 0 h 492"/>
                <a:gd name="T28" fmla="*/ 603 w 648"/>
                <a:gd name="T29" fmla="*/ 0 h 492"/>
                <a:gd name="T30" fmla="*/ 648 w 648"/>
                <a:gd name="T31" fmla="*/ 44 h 492"/>
                <a:gd name="T32" fmla="*/ 648 w 648"/>
                <a:gd name="T33" fmla="*/ 447 h 492"/>
                <a:gd name="T34" fmla="*/ 603 w 648"/>
                <a:gd name="T3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8" h="492">
                  <a:moveTo>
                    <a:pt x="44" y="22"/>
                  </a:moveTo>
                  <a:cubicBezTo>
                    <a:pt x="31" y="22"/>
                    <a:pt x="21" y="32"/>
                    <a:pt x="21" y="44"/>
                  </a:cubicBezTo>
                  <a:lnTo>
                    <a:pt x="21" y="447"/>
                  </a:lnTo>
                  <a:cubicBezTo>
                    <a:pt x="21" y="460"/>
                    <a:pt x="31" y="470"/>
                    <a:pt x="44" y="470"/>
                  </a:cubicBezTo>
                  <a:lnTo>
                    <a:pt x="603" y="470"/>
                  </a:lnTo>
                  <a:cubicBezTo>
                    <a:pt x="616" y="470"/>
                    <a:pt x="626" y="460"/>
                    <a:pt x="626" y="447"/>
                  </a:cubicBezTo>
                  <a:lnTo>
                    <a:pt x="626" y="44"/>
                  </a:lnTo>
                  <a:cubicBezTo>
                    <a:pt x="626" y="32"/>
                    <a:pt x="616" y="22"/>
                    <a:pt x="603" y="22"/>
                  </a:cubicBezTo>
                  <a:lnTo>
                    <a:pt x="44" y="22"/>
                  </a:lnTo>
                  <a:close/>
                  <a:moveTo>
                    <a:pt x="603" y="492"/>
                  </a:moveTo>
                  <a:lnTo>
                    <a:pt x="44" y="492"/>
                  </a:lnTo>
                  <a:cubicBezTo>
                    <a:pt x="19" y="492"/>
                    <a:pt x="0" y="472"/>
                    <a:pt x="0" y="447"/>
                  </a:cubicBezTo>
                  <a:lnTo>
                    <a:pt x="0" y="44"/>
                  </a:lnTo>
                  <a:cubicBezTo>
                    <a:pt x="0" y="20"/>
                    <a:pt x="19" y="0"/>
                    <a:pt x="44" y="0"/>
                  </a:cubicBezTo>
                  <a:lnTo>
                    <a:pt x="603" y="0"/>
                  </a:lnTo>
                  <a:cubicBezTo>
                    <a:pt x="628" y="0"/>
                    <a:pt x="648" y="20"/>
                    <a:pt x="648" y="44"/>
                  </a:cubicBezTo>
                  <a:lnTo>
                    <a:pt x="648" y="447"/>
                  </a:lnTo>
                  <a:cubicBezTo>
                    <a:pt x="648" y="472"/>
                    <a:pt x="628" y="492"/>
                    <a:pt x="603" y="49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93">
              <a:extLst>
                <a:ext uri="{FF2B5EF4-FFF2-40B4-BE49-F238E27FC236}">
                  <a16:creationId xmlns:a16="http://schemas.microsoft.com/office/drawing/2014/main" id="{79D59D95-675D-6541-87D2-98FAD1C4FB56}"/>
                </a:ext>
              </a:extLst>
            </p:cNvPr>
            <p:cNvSpPr>
              <a:spLocks noEditPoints="1"/>
            </p:cNvSpPr>
            <p:nvPr/>
          </p:nvSpPr>
          <p:spPr bwMode="auto">
            <a:xfrm>
              <a:off x="4178301" y="4521200"/>
              <a:ext cx="293688" cy="184150"/>
            </a:xfrm>
            <a:custGeom>
              <a:avLst/>
              <a:gdLst>
                <a:gd name="T0" fmla="*/ 22 w 543"/>
                <a:gd name="T1" fmla="*/ 333 h 355"/>
                <a:gd name="T2" fmla="*/ 521 w 543"/>
                <a:gd name="T3" fmla="*/ 333 h 355"/>
                <a:gd name="T4" fmla="*/ 521 w 543"/>
                <a:gd name="T5" fmla="*/ 21 h 355"/>
                <a:gd name="T6" fmla="*/ 22 w 543"/>
                <a:gd name="T7" fmla="*/ 21 h 355"/>
                <a:gd name="T8" fmla="*/ 22 w 543"/>
                <a:gd name="T9" fmla="*/ 333 h 355"/>
                <a:gd name="T10" fmla="*/ 532 w 543"/>
                <a:gd name="T11" fmla="*/ 355 h 355"/>
                <a:gd name="T12" fmla="*/ 11 w 543"/>
                <a:gd name="T13" fmla="*/ 355 h 355"/>
                <a:gd name="T14" fmla="*/ 0 w 543"/>
                <a:gd name="T15" fmla="*/ 344 h 355"/>
                <a:gd name="T16" fmla="*/ 0 w 543"/>
                <a:gd name="T17" fmla="*/ 10 h 355"/>
                <a:gd name="T18" fmla="*/ 11 w 543"/>
                <a:gd name="T19" fmla="*/ 0 h 355"/>
                <a:gd name="T20" fmla="*/ 532 w 543"/>
                <a:gd name="T21" fmla="*/ 0 h 355"/>
                <a:gd name="T22" fmla="*/ 543 w 543"/>
                <a:gd name="T23" fmla="*/ 10 h 355"/>
                <a:gd name="T24" fmla="*/ 543 w 543"/>
                <a:gd name="T25" fmla="*/ 344 h 355"/>
                <a:gd name="T26" fmla="*/ 532 w 543"/>
                <a:gd name="T2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3" h="355">
                  <a:moveTo>
                    <a:pt x="22" y="333"/>
                  </a:moveTo>
                  <a:lnTo>
                    <a:pt x="521" y="333"/>
                  </a:lnTo>
                  <a:lnTo>
                    <a:pt x="521" y="21"/>
                  </a:lnTo>
                  <a:lnTo>
                    <a:pt x="22" y="21"/>
                  </a:lnTo>
                  <a:lnTo>
                    <a:pt x="22" y="333"/>
                  </a:lnTo>
                  <a:close/>
                  <a:moveTo>
                    <a:pt x="532" y="355"/>
                  </a:moveTo>
                  <a:lnTo>
                    <a:pt x="11" y="355"/>
                  </a:lnTo>
                  <a:cubicBezTo>
                    <a:pt x="5" y="355"/>
                    <a:pt x="0" y="350"/>
                    <a:pt x="0" y="344"/>
                  </a:cubicBezTo>
                  <a:lnTo>
                    <a:pt x="0" y="10"/>
                  </a:lnTo>
                  <a:cubicBezTo>
                    <a:pt x="0" y="4"/>
                    <a:pt x="5" y="0"/>
                    <a:pt x="11" y="0"/>
                  </a:cubicBezTo>
                  <a:lnTo>
                    <a:pt x="532" y="0"/>
                  </a:lnTo>
                  <a:cubicBezTo>
                    <a:pt x="538" y="0"/>
                    <a:pt x="543" y="4"/>
                    <a:pt x="543" y="10"/>
                  </a:cubicBezTo>
                  <a:lnTo>
                    <a:pt x="543" y="344"/>
                  </a:lnTo>
                  <a:cubicBezTo>
                    <a:pt x="543" y="350"/>
                    <a:pt x="538" y="355"/>
                    <a:pt x="532" y="35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94">
              <a:extLst>
                <a:ext uri="{FF2B5EF4-FFF2-40B4-BE49-F238E27FC236}">
                  <a16:creationId xmlns:a16="http://schemas.microsoft.com/office/drawing/2014/main" id="{A19F3DDC-0A76-574C-A4AA-D41BE439E071}"/>
                </a:ext>
              </a:extLst>
            </p:cNvPr>
            <p:cNvSpPr>
              <a:spLocks noEditPoints="1"/>
            </p:cNvSpPr>
            <p:nvPr/>
          </p:nvSpPr>
          <p:spPr bwMode="auto">
            <a:xfrm>
              <a:off x="4254501" y="4745038"/>
              <a:ext cx="141288" cy="85725"/>
            </a:xfrm>
            <a:custGeom>
              <a:avLst/>
              <a:gdLst>
                <a:gd name="T0" fmla="*/ 22 w 261"/>
                <a:gd name="T1" fmla="*/ 144 h 166"/>
                <a:gd name="T2" fmla="*/ 239 w 261"/>
                <a:gd name="T3" fmla="*/ 144 h 166"/>
                <a:gd name="T4" fmla="*/ 239 w 261"/>
                <a:gd name="T5" fmla="*/ 137 h 166"/>
                <a:gd name="T6" fmla="*/ 196 w 261"/>
                <a:gd name="T7" fmla="*/ 103 h 166"/>
                <a:gd name="T8" fmla="*/ 196 w 261"/>
                <a:gd name="T9" fmla="*/ 103 h 166"/>
                <a:gd name="T10" fmla="*/ 188 w 261"/>
                <a:gd name="T11" fmla="*/ 22 h 166"/>
                <a:gd name="T12" fmla="*/ 73 w 261"/>
                <a:gd name="T13" fmla="*/ 22 h 166"/>
                <a:gd name="T14" fmla="*/ 65 w 261"/>
                <a:gd name="T15" fmla="*/ 103 h 166"/>
                <a:gd name="T16" fmla="*/ 22 w 261"/>
                <a:gd name="T17" fmla="*/ 137 h 166"/>
                <a:gd name="T18" fmla="*/ 22 w 261"/>
                <a:gd name="T19" fmla="*/ 144 h 166"/>
                <a:gd name="T20" fmla="*/ 250 w 261"/>
                <a:gd name="T21" fmla="*/ 166 h 166"/>
                <a:gd name="T22" fmla="*/ 11 w 261"/>
                <a:gd name="T23" fmla="*/ 166 h 166"/>
                <a:gd name="T24" fmla="*/ 0 w 261"/>
                <a:gd name="T25" fmla="*/ 155 h 166"/>
                <a:gd name="T26" fmla="*/ 0 w 261"/>
                <a:gd name="T27" fmla="*/ 130 h 166"/>
                <a:gd name="T28" fmla="*/ 7 w 261"/>
                <a:gd name="T29" fmla="*/ 120 h 166"/>
                <a:gd name="T30" fmla="*/ 45 w 261"/>
                <a:gd name="T31" fmla="*/ 95 h 166"/>
                <a:gd name="T32" fmla="*/ 52 w 261"/>
                <a:gd name="T33" fmla="*/ 11 h 166"/>
                <a:gd name="T34" fmla="*/ 63 w 261"/>
                <a:gd name="T35" fmla="*/ 0 h 166"/>
                <a:gd name="T36" fmla="*/ 198 w 261"/>
                <a:gd name="T37" fmla="*/ 0 h 166"/>
                <a:gd name="T38" fmla="*/ 209 w 261"/>
                <a:gd name="T39" fmla="*/ 11 h 166"/>
                <a:gd name="T40" fmla="*/ 216 w 261"/>
                <a:gd name="T41" fmla="*/ 95 h 166"/>
                <a:gd name="T42" fmla="*/ 254 w 261"/>
                <a:gd name="T43" fmla="*/ 120 h 166"/>
                <a:gd name="T44" fmla="*/ 261 w 261"/>
                <a:gd name="T45" fmla="*/ 130 h 166"/>
                <a:gd name="T46" fmla="*/ 261 w 261"/>
                <a:gd name="T47" fmla="*/ 155 h 166"/>
                <a:gd name="T48" fmla="*/ 250 w 261"/>
                <a:gd name="T49"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1" h="166">
                  <a:moveTo>
                    <a:pt x="22" y="144"/>
                  </a:moveTo>
                  <a:lnTo>
                    <a:pt x="239" y="144"/>
                  </a:lnTo>
                  <a:lnTo>
                    <a:pt x="239" y="137"/>
                  </a:lnTo>
                  <a:cubicBezTo>
                    <a:pt x="227" y="132"/>
                    <a:pt x="203" y="120"/>
                    <a:pt x="196" y="103"/>
                  </a:cubicBezTo>
                  <a:cubicBezTo>
                    <a:pt x="196" y="103"/>
                    <a:pt x="196" y="103"/>
                    <a:pt x="196" y="103"/>
                  </a:cubicBezTo>
                  <a:cubicBezTo>
                    <a:pt x="192" y="93"/>
                    <a:pt x="189" y="66"/>
                    <a:pt x="188" y="22"/>
                  </a:cubicBezTo>
                  <a:lnTo>
                    <a:pt x="73" y="22"/>
                  </a:lnTo>
                  <a:cubicBezTo>
                    <a:pt x="72" y="66"/>
                    <a:pt x="69" y="93"/>
                    <a:pt x="65" y="103"/>
                  </a:cubicBezTo>
                  <a:cubicBezTo>
                    <a:pt x="58" y="120"/>
                    <a:pt x="34" y="132"/>
                    <a:pt x="22" y="137"/>
                  </a:cubicBezTo>
                  <a:lnTo>
                    <a:pt x="22" y="144"/>
                  </a:lnTo>
                  <a:close/>
                  <a:moveTo>
                    <a:pt x="250" y="166"/>
                  </a:moveTo>
                  <a:lnTo>
                    <a:pt x="11" y="166"/>
                  </a:lnTo>
                  <a:cubicBezTo>
                    <a:pt x="5" y="166"/>
                    <a:pt x="0" y="161"/>
                    <a:pt x="0" y="155"/>
                  </a:cubicBezTo>
                  <a:lnTo>
                    <a:pt x="0" y="130"/>
                  </a:lnTo>
                  <a:cubicBezTo>
                    <a:pt x="0" y="125"/>
                    <a:pt x="3" y="121"/>
                    <a:pt x="7" y="120"/>
                  </a:cubicBezTo>
                  <a:cubicBezTo>
                    <a:pt x="21" y="115"/>
                    <a:pt x="41" y="104"/>
                    <a:pt x="45" y="95"/>
                  </a:cubicBezTo>
                  <a:cubicBezTo>
                    <a:pt x="48" y="89"/>
                    <a:pt x="51" y="64"/>
                    <a:pt x="52" y="11"/>
                  </a:cubicBezTo>
                  <a:cubicBezTo>
                    <a:pt x="52" y="5"/>
                    <a:pt x="57" y="0"/>
                    <a:pt x="63" y="0"/>
                  </a:cubicBezTo>
                  <a:lnTo>
                    <a:pt x="198" y="0"/>
                  </a:lnTo>
                  <a:cubicBezTo>
                    <a:pt x="204" y="0"/>
                    <a:pt x="209" y="5"/>
                    <a:pt x="209" y="11"/>
                  </a:cubicBezTo>
                  <a:cubicBezTo>
                    <a:pt x="210" y="64"/>
                    <a:pt x="213" y="89"/>
                    <a:pt x="216" y="95"/>
                  </a:cubicBezTo>
                  <a:cubicBezTo>
                    <a:pt x="220" y="104"/>
                    <a:pt x="240" y="115"/>
                    <a:pt x="254" y="120"/>
                  </a:cubicBezTo>
                  <a:cubicBezTo>
                    <a:pt x="258" y="121"/>
                    <a:pt x="261" y="125"/>
                    <a:pt x="261" y="130"/>
                  </a:cubicBezTo>
                  <a:lnTo>
                    <a:pt x="261" y="155"/>
                  </a:lnTo>
                  <a:cubicBezTo>
                    <a:pt x="261" y="161"/>
                    <a:pt x="256" y="166"/>
                    <a:pt x="250" y="16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95">
              <a:extLst>
                <a:ext uri="{FF2B5EF4-FFF2-40B4-BE49-F238E27FC236}">
                  <a16:creationId xmlns:a16="http://schemas.microsoft.com/office/drawing/2014/main" id="{12CF7BA5-EE72-CD46-B582-8B3E27C654E1}"/>
                </a:ext>
              </a:extLst>
            </p:cNvPr>
            <p:cNvSpPr>
              <a:spLocks/>
            </p:cNvSpPr>
            <p:nvPr/>
          </p:nvSpPr>
          <p:spPr bwMode="auto">
            <a:xfrm>
              <a:off x="4289426" y="4791075"/>
              <a:ext cx="69850" cy="11113"/>
            </a:xfrm>
            <a:custGeom>
              <a:avLst/>
              <a:gdLst>
                <a:gd name="T0" fmla="*/ 119 w 129"/>
                <a:gd name="T1" fmla="*/ 22 h 22"/>
                <a:gd name="T2" fmla="*/ 11 w 129"/>
                <a:gd name="T3" fmla="*/ 22 h 22"/>
                <a:gd name="T4" fmla="*/ 0 w 129"/>
                <a:gd name="T5" fmla="*/ 11 h 22"/>
                <a:gd name="T6" fmla="*/ 11 w 129"/>
                <a:gd name="T7" fmla="*/ 0 h 22"/>
                <a:gd name="T8" fmla="*/ 119 w 129"/>
                <a:gd name="T9" fmla="*/ 0 h 22"/>
                <a:gd name="T10" fmla="*/ 129 w 129"/>
                <a:gd name="T11" fmla="*/ 11 h 22"/>
                <a:gd name="T12" fmla="*/ 119 w 129"/>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129" h="22">
                  <a:moveTo>
                    <a:pt x="119" y="22"/>
                  </a:moveTo>
                  <a:lnTo>
                    <a:pt x="11" y="22"/>
                  </a:lnTo>
                  <a:cubicBezTo>
                    <a:pt x="5" y="22"/>
                    <a:pt x="0" y="17"/>
                    <a:pt x="0" y="11"/>
                  </a:cubicBezTo>
                  <a:cubicBezTo>
                    <a:pt x="0" y="5"/>
                    <a:pt x="5" y="0"/>
                    <a:pt x="11" y="0"/>
                  </a:cubicBezTo>
                  <a:lnTo>
                    <a:pt x="119" y="0"/>
                  </a:lnTo>
                  <a:cubicBezTo>
                    <a:pt x="125" y="0"/>
                    <a:pt x="129" y="5"/>
                    <a:pt x="129" y="11"/>
                  </a:cubicBezTo>
                  <a:cubicBezTo>
                    <a:pt x="129" y="17"/>
                    <a:pt x="125" y="22"/>
                    <a:pt x="119" y="2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6">
              <a:extLst>
                <a:ext uri="{FF2B5EF4-FFF2-40B4-BE49-F238E27FC236}">
                  <a16:creationId xmlns:a16="http://schemas.microsoft.com/office/drawing/2014/main" id="{5E998F4D-BD53-6945-8F91-5510019A1B65}"/>
                </a:ext>
              </a:extLst>
            </p:cNvPr>
            <p:cNvSpPr>
              <a:spLocks noEditPoints="1"/>
            </p:cNvSpPr>
            <p:nvPr/>
          </p:nvSpPr>
          <p:spPr bwMode="auto">
            <a:xfrm>
              <a:off x="4308476" y="4708525"/>
              <a:ext cx="33338" cy="33338"/>
            </a:xfrm>
            <a:custGeom>
              <a:avLst/>
              <a:gdLst>
                <a:gd name="T0" fmla="*/ 32 w 64"/>
                <a:gd name="T1" fmla="*/ 16 h 64"/>
                <a:gd name="T2" fmla="*/ 16 w 64"/>
                <a:gd name="T3" fmla="*/ 32 h 64"/>
                <a:gd name="T4" fmla="*/ 32 w 64"/>
                <a:gd name="T5" fmla="*/ 47 h 64"/>
                <a:gd name="T6" fmla="*/ 47 w 64"/>
                <a:gd name="T7" fmla="*/ 32 h 64"/>
                <a:gd name="T8" fmla="*/ 32 w 64"/>
                <a:gd name="T9" fmla="*/ 16 h 64"/>
                <a:gd name="T10" fmla="*/ 32 w 64"/>
                <a:gd name="T11" fmla="*/ 64 h 64"/>
                <a:gd name="T12" fmla="*/ 0 w 64"/>
                <a:gd name="T13" fmla="*/ 32 h 64"/>
                <a:gd name="T14" fmla="*/ 32 w 64"/>
                <a:gd name="T15" fmla="*/ 0 h 64"/>
                <a:gd name="T16" fmla="*/ 64 w 64"/>
                <a:gd name="T17" fmla="*/ 32 h 64"/>
                <a:gd name="T18" fmla="*/ 32 w 64"/>
                <a:gd name="T19"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16"/>
                  </a:moveTo>
                  <a:cubicBezTo>
                    <a:pt x="23" y="16"/>
                    <a:pt x="16" y="23"/>
                    <a:pt x="16" y="32"/>
                  </a:cubicBezTo>
                  <a:cubicBezTo>
                    <a:pt x="16" y="40"/>
                    <a:pt x="23" y="47"/>
                    <a:pt x="32" y="47"/>
                  </a:cubicBezTo>
                  <a:cubicBezTo>
                    <a:pt x="40" y="47"/>
                    <a:pt x="47" y="40"/>
                    <a:pt x="47" y="32"/>
                  </a:cubicBezTo>
                  <a:cubicBezTo>
                    <a:pt x="47" y="23"/>
                    <a:pt x="40" y="16"/>
                    <a:pt x="32" y="16"/>
                  </a:cubicBezTo>
                  <a:close/>
                  <a:moveTo>
                    <a:pt x="32" y="64"/>
                  </a:moveTo>
                  <a:cubicBezTo>
                    <a:pt x="14" y="64"/>
                    <a:pt x="0" y="49"/>
                    <a:pt x="0" y="32"/>
                  </a:cubicBezTo>
                  <a:cubicBezTo>
                    <a:pt x="0" y="14"/>
                    <a:pt x="14" y="0"/>
                    <a:pt x="32" y="0"/>
                  </a:cubicBezTo>
                  <a:cubicBezTo>
                    <a:pt x="49" y="0"/>
                    <a:pt x="64" y="14"/>
                    <a:pt x="64" y="32"/>
                  </a:cubicBezTo>
                  <a:cubicBezTo>
                    <a:pt x="64" y="49"/>
                    <a:pt x="49" y="64"/>
                    <a:pt x="32" y="6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0" name="TextBox 29">
            <a:extLst>
              <a:ext uri="{FF2B5EF4-FFF2-40B4-BE49-F238E27FC236}">
                <a16:creationId xmlns:a16="http://schemas.microsoft.com/office/drawing/2014/main" id="{B27D5D5F-0A50-C849-B546-E2198E1F0EC4}"/>
              </a:ext>
            </a:extLst>
          </p:cNvPr>
          <p:cNvSpPr txBox="1"/>
          <p:nvPr/>
        </p:nvSpPr>
        <p:spPr>
          <a:xfrm>
            <a:off x="1721104" y="5494655"/>
            <a:ext cx="10470896" cy="1231106"/>
          </a:xfrm>
          <a:prstGeom prst="rect">
            <a:avLst/>
          </a:prstGeom>
          <a:noFill/>
        </p:spPr>
        <p:txBody>
          <a:bodyPr wrap="square" rtlCol="0">
            <a:spAutoFit/>
          </a:bodyPr>
          <a:lstStyle/>
          <a:p>
            <a:r>
              <a:rPr lang="en-US" sz="2000" b="1" dirty="0">
                <a:solidFill>
                  <a:srgbClr val="FFFFFF"/>
                </a:solidFill>
                <a:latin typeface="Arial" panose="020B0604020202020204" pitchFamily="34" charset="0"/>
                <a:cs typeface="Arial" panose="020B0604020202020204" pitchFamily="34" charset="0"/>
              </a:rPr>
              <a:t>YOU GET…</a:t>
            </a:r>
          </a:p>
          <a:p>
            <a:pPr marL="228600" indent="-228600">
              <a:buFont typeface="Arial" panose="020B0604020202020204" pitchFamily="34" charset="0"/>
              <a:buChar char="•"/>
            </a:pPr>
            <a:r>
              <a:rPr lang="en-US" dirty="0">
                <a:solidFill>
                  <a:srgbClr val="FFFFFF"/>
                </a:solidFill>
                <a:latin typeface="Arial" panose="020B0604020202020204" pitchFamily="34" charset="0"/>
                <a:cs typeface="Arial" panose="020B0604020202020204" pitchFamily="34" charset="0"/>
              </a:rPr>
              <a:t>Powerful software that turns text into professional graphics in PowerPoint</a:t>
            </a:r>
          </a:p>
          <a:p>
            <a:pPr marL="228600" indent="-228600">
              <a:buFont typeface="Arial" panose="020B0604020202020204" pitchFamily="34" charset="0"/>
              <a:buChar char="•"/>
            </a:pPr>
            <a:r>
              <a:rPr lang="en-US" dirty="0">
                <a:solidFill>
                  <a:srgbClr val="FFFFFF"/>
                </a:solidFill>
                <a:latin typeface="Arial" panose="020B0604020202020204" pitchFamily="34" charset="0"/>
                <a:cs typeface="Arial" panose="020B0604020202020204" pitchFamily="34" charset="0"/>
              </a:rPr>
              <a:t>1000s of professional, editable graphics with low file sizes (new graphics are constantly added)</a:t>
            </a:r>
          </a:p>
          <a:p>
            <a:pPr marL="228600" indent="-228600">
              <a:buFont typeface="Arial" panose="020B0604020202020204" pitchFamily="34" charset="0"/>
              <a:buChar char="•"/>
            </a:pPr>
            <a:r>
              <a:rPr lang="en-US" dirty="0">
                <a:solidFill>
                  <a:srgbClr val="FFFFFF"/>
                </a:solidFill>
                <a:latin typeface="Arial" panose="020B0604020202020204" pitchFamily="34" charset="0"/>
                <a:cs typeface="Arial" panose="020B0604020202020204" pitchFamily="34" charset="0"/>
              </a:rPr>
              <a:t>A tool to manage your library of PowerPoint graphics</a:t>
            </a:r>
          </a:p>
        </p:txBody>
      </p:sp>
    </p:spTree>
    <p:extLst>
      <p:ext uri="{BB962C8B-B14F-4D97-AF65-F5344CB8AC3E}">
        <p14:creationId xmlns:p14="http://schemas.microsoft.com/office/powerpoint/2010/main" val="9377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EAFB27-E461-1849-A08E-E12F32E625BA}"/>
              </a:ext>
            </a:extLst>
          </p:cNvPr>
          <p:cNvSpPr/>
          <p:nvPr/>
        </p:nvSpPr>
        <p:spPr>
          <a:xfrm>
            <a:off x="0" y="0"/>
            <a:ext cx="12192000" cy="6858000"/>
          </a:xfrm>
          <a:prstGeom prst="rect">
            <a:avLst/>
          </a:prstGeom>
          <a:solidFill>
            <a:srgbClr val="283C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2O] TextBox 2">
            <a:extLst>
              <a:ext uri="{FF2B5EF4-FFF2-40B4-BE49-F238E27FC236}">
                <a16:creationId xmlns:a16="http://schemas.microsoft.com/office/drawing/2014/main" id="{C13CDECE-CB8A-624E-A629-37FCFC5C1C5C}"/>
              </a:ext>
            </a:extLst>
          </p:cNvPr>
          <p:cNvSpPr/>
          <p:nvPr/>
        </p:nvSpPr>
        <p:spPr>
          <a:xfrm>
            <a:off x="1288955" y="1331448"/>
            <a:ext cx="9701938" cy="1827772"/>
          </a:xfrm>
          <a:custGeom>
            <a:avLst/>
            <a:gdLst/>
            <a:ahLst/>
            <a:cxnLst/>
            <a:rect l="l" t="t" r="r" b="b"/>
            <a:pathLst>
              <a:path w="9701938" h="1827772">
                <a:moveTo>
                  <a:pt x="5845616" y="322911"/>
                </a:moveTo>
                <a:lnTo>
                  <a:pt x="5845616" y="898480"/>
                </a:lnTo>
                <a:lnTo>
                  <a:pt x="5962701" y="898480"/>
                </a:lnTo>
                <a:cubicBezTo>
                  <a:pt x="6117172" y="898480"/>
                  <a:pt x="6194408" y="801525"/>
                  <a:pt x="6194408" y="607614"/>
                </a:cubicBezTo>
                <a:cubicBezTo>
                  <a:pt x="6194408" y="512302"/>
                  <a:pt x="6172634" y="441024"/>
                  <a:pt x="6129087" y="393778"/>
                </a:cubicBezTo>
                <a:cubicBezTo>
                  <a:pt x="6085539" y="346533"/>
                  <a:pt x="6028845" y="322911"/>
                  <a:pt x="5959004" y="322911"/>
                </a:cubicBezTo>
                <a:close/>
                <a:moveTo>
                  <a:pt x="2854403" y="313051"/>
                </a:moveTo>
                <a:cubicBezTo>
                  <a:pt x="2839613" y="417401"/>
                  <a:pt x="2826878" y="488063"/>
                  <a:pt x="2816197" y="525038"/>
                </a:cubicBezTo>
                <a:lnTo>
                  <a:pt x="2685553" y="1095677"/>
                </a:lnTo>
                <a:lnTo>
                  <a:pt x="3018324" y="1095677"/>
                </a:lnTo>
                <a:lnTo>
                  <a:pt x="2895075" y="534898"/>
                </a:lnTo>
                <a:cubicBezTo>
                  <a:pt x="2886859" y="496280"/>
                  <a:pt x="2877820" y="433834"/>
                  <a:pt x="2867961" y="347560"/>
                </a:cubicBezTo>
                <a:cubicBezTo>
                  <a:pt x="2865496" y="330305"/>
                  <a:pt x="2863441" y="318802"/>
                  <a:pt x="2861798" y="313051"/>
                </a:cubicBezTo>
                <a:close/>
                <a:moveTo>
                  <a:pt x="7781926" y="29580"/>
                </a:moveTo>
                <a:lnTo>
                  <a:pt x="8594131" y="29580"/>
                </a:lnTo>
                <a:lnTo>
                  <a:pt x="8594131" y="322911"/>
                </a:lnTo>
                <a:lnTo>
                  <a:pt x="8122091" y="322911"/>
                </a:lnTo>
                <a:lnTo>
                  <a:pt x="8122091" y="764140"/>
                </a:lnTo>
                <a:lnTo>
                  <a:pt x="8564552" y="764140"/>
                </a:lnTo>
                <a:lnTo>
                  <a:pt x="8564552" y="1057470"/>
                </a:lnTo>
                <a:lnTo>
                  <a:pt x="8122091" y="1057470"/>
                </a:lnTo>
                <a:lnTo>
                  <a:pt x="8122091" y="1503629"/>
                </a:lnTo>
                <a:lnTo>
                  <a:pt x="8624943" y="1503629"/>
                </a:lnTo>
                <a:lnTo>
                  <a:pt x="8624943" y="1796960"/>
                </a:lnTo>
                <a:lnTo>
                  <a:pt x="7781926" y="1796960"/>
                </a:lnTo>
                <a:close/>
                <a:moveTo>
                  <a:pt x="6753225" y="29580"/>
                </a:moveTo>
                <a:lnTo>
                  <a:pt x="7093391" y="29580"/>
                </a:lnTo>
                <a:lnTo>
                  <a:pt x="7093391" y="1503629"/>
                </a:lnTo>
                <a:lnTo>
                  <a:pt x="7591313" y="1503629"/>
                </a:lnTo>
                <a:lnTo>
                  <a:pt x="7591313" y="1796960"/>
                </a:lnTo>
                <a:lnTo>
                  <a:pt x="6753225" y="1796960"/>
                </a:lnTo>
                <a:close/>
                <a:moveTo>
                  <a:pt x="5505450" y="29580"/>
                </a:moveTo>
                <a:lnTo>
                  <a:pt x="6015698" y="29580"/>
                </a:lnTo>
                <a:cubicBezTo>
                  <a:pt x="6184137" y="29580"/>
                  <a:pt x="6314986" y="77646"/>
                  <a:pt x="6408244" y="173780"/>
                </a:cubicBezTo>
                <a:cubicBezTo>
                  <a:pt x="6501502" y="269914"/>
                  <a:pt x="6548130" y="409595"/>
                  <a:pt x="6548131" y="592824"/>
                </a:cubicBezTo>
                <a:cubicBezTo>
                  <a:pt x="6548130" y="767015"/>
                  <a:pt x="6496777" y="910805"/>
                  <a:pt x="6394070" y="1024193"/>
                </a:cubicBezTo>
                <a:cubicBezTo>
                  <a:pt x="6291363" y="1137582"/>
                  <a:pt x="6155790" y="1194276"/>
                  <a:pt x="5987351" y="1194276"/>
                </a:cubicBezTo>
                <a:lnTo>
                  <a:pt x="5845616" y="1194276"/>
                </a:lnTo>
                <a:lnTo>
                  <a:pt x="5845616" y="1796960"/>
                </a:lnTo>
                <a:lnTo>
                  <a:pt x="5505450" y="1796960"/>
                </a:lnTo>
                <a:close/>
                <a:moveTo>
                  <a:pt x="3705226" y="29580"/>
                </a:moveTo>
                <a:lnTo>
                  <a:pt x="4182197" y="29580"/>
                </a:lnTo>
                <a:lnTo>
                  <a:pt x="4429926" y="1105537"/>
                </a:lnTo>
                <a:cubicBezTo>
                  <a:pt x="4454575" y="1213996"/>
                  <a:pt x="4469365" y="1304789"/>
                  <a:pt x="4474295" y="1377916"/>
                </a:cubicBezTo>
                <a:lnTo>
                  <a:pt x="4480457" y="1377916"/>
                </a:lnTo>
                <a:lnTo>
                  <a:pt x="4489084" y="1312594"/>
                </a:lnTo>
                <a:cubicBezTo>
                  <a:pt x="4499766" y="1213174"/>
                  <a:pt x="4510037" y="1140868"/>
                  <a:pt x="4519896" y="1095677"/>
                </a:cubicBezTo>
                <a:lnTo>
                  <a:pt x="4752836" y="29580"/>
                </a:lnTo>
                <a:lnTo>
                  <a:pt x="5211319" y="29580"/>
                </a:lnTo>
                <a:lnTo>
                  <a:pt x="5211319" y="1796960"/>
                </a:lnTo>
                <a:lnTo>
                  <a:pt x="4919221" y="1796960"/>
                </a:lnTo>
                <a:lnTo>
                  <a:pt x="4919221" y="769069"/>
                </a:lnTo>
                <a:cubicBezTo>
                  <a:pt x="4919221" y="680331"/>
                  <a:pt x="4923329" y="546812"/>
                  <a:pt x="4931546" y="368512"/>
                </a:cubicBezTo>
                <a:lnTo>
                  <a:pt x="4924151" y="368512"/>
                </a:lnTo>
                <a:cubicBezTo>
                  <a:pt x="4913469" y="443283"/>
                  <a:pt x="4895804" y="542293"/>
                  <a:pt x="4871154" y="665541"/>
                </a:cubicBezTo>
                <a:lnTo>
                  <a:pt x="4613566" y="1796960"/>
                </a:lnTo>
                <a:lnTo>
                  <a:pt x="4302980" y="1796960"/>
                </a:lnTo>
                <a:lnTo>
                  <a:pt x="4033067" y="681563"/>
                </a:lnTo>
                <a:lnTo>
                  <a:pt x="3984999" y="368512"/>
                </a:lnTo>
                <a:lnTo>
                  <a:pt x="3975139" y="368512"/>
                </a:lnTo>
                <a:cubicBezTo>
                  <a:pt x="3983356" y="534487"/>
                  <a:pt x="3987464" y="698407"/>
                  <a:pt x="3987464" y="860273"/>
                </a:cubicBezTo>
                <a:lnTo>
                  <a:pt x="3987464" y="1796960"/>
                </a:lnTo>
                <a:lnTo>
                  <a:pt x="3705226" y="1796960"/>
                </a:lnTo>
                <a:close/>
                <a:moveTo>
                  <a:pt x="2668298" y="29580"/>
                </a:moveTo>
                <a:lnTo>
                  <a:pt x="3063925" y="29580"/>
                </a:lnTo>
                <a:lnTo>
                  <a:pt x="3533501" y="1796960"/>
                </a:lnTo>
                <a:lnTo>
                  <a:pt x="3174849" y="1796960"/>
                </a:lnTo>
                <a:lnTo>
                  <a:pt x="3076250" y="1363126"/>
                </a:lnTo>
                <a:lnTo>
                  <a:pt x="2635022" y="1363126"/>
                </a:lnTo>
                <a:lnTo>
                  <a:pt x="2533958" y="1796960"/>
                </a:lnTo>
                <a:lnTo>
                  <a:pt x="2177770" y="1796960"/>
                </a:lnTo>
                <a:close/>
                <a:moveTo>
                  <a:pt x="943887" y="29580"/>
                </a:moveTo>
                <a:lnTo>
                  <a:pt x="1307469" y="29580"/>
                </a:lnTo>
                <a:lnTo>
                  <a:pt x="1505899" y="522573"/>
                </a:lnTo>
                <a:cubicBezTo>
                  <a:pt x="1519867" y="557904"/>
                  <a:pt x="1528084" y="582554"/>
                  <a:pt x="1530549" y="596522"/>
                </a:cubicBezTo>
                <a:cubicBezTo>
                  <a:pt x="1533836" y="617885"/>
                  <a:pt x="1537533" y="638426"/>
                  <a:pt x="1541641" y="658146"/>
                </a:cubicBezTo>
                <a:lnTo>
                  <a:pt x="1544106" y="658146"/>
                </a:lnTo>
                <a:cubicBezTo>
                  <a:pt x="1557253" y="603095"/>
                  <a:pt x="1570810" y="557082"/>
                  <a:pt x="1584778" y="520108"/>
                </a:cubicBezTo>
                <a:lnTo>
                  <a:pt x="1786905" y="29580"/>
                </a:lnTo>
                <a:lnTo>
                  <a:pt x="2139395" y="29580"/>
                </a:lnTo>
                <a:lnTo>
                  <a:pt x="1724049" y="898480"/>
                </a:lnTo>
                <a:lnTo>
                  <a:pt x="2155418" y="1796960"/>
                </a:lnTo>
                <a:lnTo>
                  <a:pt x="1786905" y="1796960"/>
                </a:lnTo>
                <a:lnTo>
                  <a:pt x="1563826" y="1262063"/>
                </a:lnTo>
                <a:cubicBezTo>
                  <a:pt x="1555609" y="1241521"/>
                  <a:pt x="1549036" y="1219337"/>
                  <a:pt x="1544106" y="1195509"/>
                </a:cubicBezTo>
                <a:lnTo>
                  <a:pt x="1531781" y="1135117"/>
                </a:lnTo>
                <a:lnTo>
                  <a:pt x="1526851" y="1135117"/>
                </a:lnTo>
                <a:cubicBezTo>
                  <a:pt x="1514527" y="1194276"/>
                  <a:pt x="1502612" y="1239056"/>
                  <a:pt x="1491109" y="1269458"/>
                </a:cubicBezTo>
                <a:lnTo>
                  <a:pt x="1271727" y="1796960"/>
                </a:lnTo>
                <a:lnTo>
                  <a:pt x="915540" y="1796960"/>
                </a:lnTo>
                <a:lnTo>
                  <a:pt x="1351839" y="898480"/>
                </a:lnTo>
                <a:close/>
                <a:moveTo>
                  <a:pt x="0" y="29580"/>
                </a:moveTo>
                <a:lnTo>
                  <a:pt x="812206" y="29580"/>
                </a:lnTo>
                <a:lnTo>
                  <a:pt x="812206" y="322911"/>
                </a:lnTo>
                <a:lnTo>
                  <a:pt x="340166" y="322911"/>
                </a:lnTo>
                <a:lnTo>
                  <a:pt x="340166" y="764140"/>
                </a:lnTo>
                <a:lnTo>
                  <a:pt x="782627" y="764140"/>
                </a:lnTo>
                <a:lnTo>
                  <a:pt x="782627" y="1057470"/>
                </a:lnTo>
                <a:lnTo>
                  <a:pt x="340166" y="1057470"/>
                </a:lnTo>
                <a:lnTo>
                  <a:pt x="340166" y="1503629"/>
                </a:lnTo>
                <a:lnTo>
                  <a:pt x="843019" y="1503629"/>
                </a:lnTo>
                <a:lnTo>
                  <a:pt x="843019" y="1796960"/>
                </a:lnTo>
                <a:lnTo>
                  <a:pt x="0" y="1796960"/>
                </a:lnTo>
                <a:close/>
                <a:moveTo>
                  <a:pt x="9287824" y="0"/>
                </a:moveTo>
                <a:cubicBezTo>
                  <a:pt x="9419288" y="0"/>
                  <a:pt x="9533909" y="21774"/>
                  <a:pt x="9631687" y="65322"/>
                </a:cubicBezTo>
                <a:lnTo>
                  <a:pt x="9631687" y="393162"/>
                </a:lnTo>
                <a:cubicBezTo>
                  <a:pt x="9529801" y="329073"/>
                  <a:pt x="9426272" y="297028"/>
                  <a:pt x="9321101" y="297028"/>
                </a:cubicBezTo>
                <a:cubicBezTo>
                  <a:pt x="9266870" y="297028"/>
                  <a:pt x="9220858" y="315721"/>
                  <a:pt x="9183063" y="353106"/>
                </a:cubicBezTo>
                <a:cubicBezTo>
                  <a:pt x="9145266" y="390492"/>
                  <a:pt x="9126369" y="436710"/>
                  <a:pt x="9126369" y="491761"/>
                </a:cubicBezTo>
                <a:cubicBezTo>
                  <a:pt x="9126369" y="597754"/>
                  <a:pt x="9197031" y="692245"/>
                  <a:pt x="9338356" y="775232"/>
                </a:cubicBezTo>
                <a:cubicBezTo>
                  <a:pt x="9474750" y="851646"/>
                  <a:pt x="9569445" y="931963"/>
                  <a:pt x="9622443" y="1016182"/>
                </a:cubicBezTo>
                <a:cubicBezTo>
                  <a:pt x="9675440" y="1100402"/>
                  <a:pt x="9701938" y="1198384"/>
                  <a:pt x="9701938" y="1310129"/>
                </a:cubicBezTo>
                <a:cubicBezTo>
                  <a:pt x="9701938" y="1462957"/>
                  <a:pt x="9655925" y="1587438"/>
                  <a:pt x="9563900" y="1683572"/>
                </a:cubicBezTo>
                <a:cubicBezTo>
                  <a:pt x="9471874" y="1779705"/>
                  <a:pt x="9338766" y="1827772"/>
                  <a:pt x="9164576" y="1827772"/>
                </a:cubicBezTo>
                <a:cubicBezTo>
                  <a:pt x="9100486" y="1827772"/>
                  <a:pt x="9030029" y="1818323"/>
                  <a:pt x="8953205" y="1799425"/>
                </a:cubicBezTo>
                <a:cubicBezTo>
                  <a:pt x="8876379" y="1780527"/>
                  <a:pt x="8819891" y="1758753"/>
                  <a:pt x="8783738" y="1734104"/>
                </a:cubicBezTo>
                <a:lnTo>
                  <a:pt x="8783738" y="1380381"/>
                </a:lnTo>
                <a:cubicBezTo>
                  <a:pt x="8912737" y="1479801"/>
                  <a:pt x="9034753" y="1529511"/>
                  <a:pt x="9149786" y="1529511"/>
                </a:cubicBezTo>
                <a:cubicBezTo>
                  <a:pt x="9212231" y="1529511"/>
                  <a:pt x="9260503" y="1510613"/>
                  <a:pt x="9294602" y="1472817"/>
                </a:cubicBezTo>
                <a:cubicBezTo>
                  <a:pt x="9328700" y="1435021"/>
                  <a:pt x="9345751" y="1389008"/>
                  <a:pt x="9345751" y="1334779"/>
                </a:cubicBezTo>
                <a:cubicBezTo>
                  <a:pt x="9345751" y="1279728"/>
                  <a:pt x="9329317" y="1231456"/>
                  <a:pt x="9296451" y="1189962"/>
                </a:cubicBezTo>
                <a:cubicBezTo>
                  <a:pt x="9263585" y="1148469"/>
                  <a:pt x="9200316" y="1100196"/>
                  <a:pt x="9106649" y="1045146"/>
                </a:cubicBezTo>
                <a:cubicBezTo>
                  <a:pt x="8883158" y="913681"/>
                  <a:pt x="8771413" y="741955"/>
                  <a:pt x="8771413" y="529968"/>
                </a:cubicBezTo>
                <a:cubicBezTo>
                  <a:pt x="8771413" y="371388"/>
                  <a:pt x="8818658" y="243415"/>
                  <a:pt x="8913149" y="146049"/>
                </a:cubicBezTo>
                <a:cubicBezTo>
                  <a:pt x="9007639" y="48683"/>
                  <a:pt x="9132530" y="0"/>
                  <a:pt x="9287824"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2O] TextBox 4">
            <a:extLst>
              <a:ext uri="{FF2B5EF4-FFF2-40B4-BE49-F238E27FC236}">
                <a16:creationId xmlns:a16="http://schemas.microsoft.com/office/drawing/2014/main" id="{EF125D06-775B-814A-851A-38BC89E10EE7}"/>
              </a:ext>
            </a:extLst>
          </p:cNvPr>
          <p:cNvSpPr/>
          <p:nvPr/>
        </p:nvSpPr>
        <p:spPr>
          <a:xfrm>
            <a:off x="1272361" y="3366573"/>
            <a:ext cx="9619887" cy="738006"/>
          </a:xfrm>
          <a:custGeom>
            <a:avLst/>
            <a:gdLst/>
            <a:ahLst/>
            <a:cxnLst/>
            <a:rect l="l" t="t" r="r" b="b"/>
            <a:pathLst>
              <a:path w="9619887" h="738006">
                <a:moveTo>
                  <a:pt x="6199240" y="95548"/>
                </a:moveTo>
                <a:lnTo>
                  <a:pt x="6196752" y="107491"/>
                </a:lnTo>
                <a:cubicBezTo>
                  <a:pt x="6192107" y="131710"/>
                  <a:pt x="6188458" y="148796"/>
                  <a:pt x="6185804" y="158749"/>
                </a:cubicBezTo>
                <a:lnTo>
                  <a:pt x="6103195" y="455344"/>
                </a:lnTo>
                <a:lnTo>
                  <a:pt x="6293792" y="455344"/>
                </a:lnTo>
                <a:lnTo>
                  <a:pt x="6213672" y="160739"/>
                </a:lnTo>
                <a:cubicBezTo>
                  <a:pt x="6211681" y="153772"/>
                  <a:pt x="6207534" y="132042"/>
                  <a:pt x="6201231" y="95548"/>
                </a:cubicBezTo>
                <a:close/>
                <a:moveTo>
                  <a:pt x="2513065" y="95548"/>
                </a:moveTo>
                <a:lnTo>
                  <a:pt x="2510577" y="107491"/>
                </a:lnTo>
                <a:cubicBezTo>
                  <a:pt x="2505933" y="131710"/>
                  <a:pt x="2502284" y="148796"/>
                  <a:pt x="2499629" y="158749"/>
                </a:cubicBezTo>
                <a:lnTo>
                  <a:pt x="2417020" y="455344"/>
                </a:lnTo>
                <a:lnTo>
                  <a:pt x="2607618" y="455344"/>
                </a:lnTo>
                <a:lnTo>
                  <a:pt x="2527497" y="160739"/>
                </a:lnTo>
                <a:cubicBezTo>
                  <a:pt x="2525507" y="153772"/>
                  <a:pt x="2521360" y="132042"/>
                  <a:pt x="2515056" y="95548"/>
                </a:cubicBezTo>
                <a:close/>
                <a:moveTo>
                  <a:pt x="6616549" y="79623"/>
                </a:moveTo>
                <a:lnTo>
                  <a:pt x="6616549" y="658383"/>
                </a:lnTo>
                <a:lnTo>
                  <a:pt x="6694182" y="658383"/>
                </a:lnTo>
                <a:cubicBezTo>
                  <a:pt x="6763189" y="658383"/>
                  <a:pt x="6817349" y="632091"/>
                  <a:pt x="6856663" y="579507"/>
                </a:cubicBezTo>
                <a:cubicBezTo>
                  <a:pt x="6895977" y="526922"/>
                  <a:pt x="6915633" y="454017"/>
                  <a:pt x="6915633" y="360792"/>
                </a:cubicBezTo>
                <a:cubicBezTo>
                  <a:pt x="6915633" y="270553"/>
                  <a:pt x="6896972" y="201131"/>
                  <a:pt x="6859649" y="152528"/>
                </a:cubicBezTo>
                <a:cubicBezTo>
                  <a:pt x="6822325" y="103925"/>
                  <a:pt x="6768497" y="79623"/>
                  <a:pt x="6698163" y="79623"/>
                </a:cubicBezTo>
                <a:close/>
                <a:moveTo>
                  <a:pt x="2930375" y="79623"/>
                </a:moveTo>
                <a:lnTo>
                  <a:pt x="2930375" y="388163"/>
                </a:lnTo>
                <a:lnTo>
                  <a:pt x="2998055" y="388163"/>
                </a:lnTo>
                <a:cubicBezTo>
                  <a:pt x="3041516" y="388163"/>
                  <a:pt x="3074774" y="373814"/>
                  <a:pt x="3097832" y="345116"/>
                </a:cubicBezTo>
                <a:cubicBezTo>
                  <a:pt x="3120890" y="316419"/>
                  <a:pt x="3132418" y="277851"/>
                  <a:pt x="3132418" y="229414"/>
                </a:cubicBezTo>
                <a:cubicBezTo>
                  <a:pt x="3132418" y="129553"/>
                  <a:pt x="3089953" y="79623"/>
                  <a:pt x="3005022" y="79623"/>
                </a:cubicBezTo>
                <a:close/>
                <a:moveTo>
                  <a:pt x="1920725" y="78628"/>
                </a:moveTo>
                <a:lnTo>
                  <a:pt x="1920725" y="353327"/>
                </a:lnTo>
                <a:lnTo>
                  <a:pt x="1998358" y="353327"/>
                </a:lnTo>
                <a:cubicBezTo>
                  <a:pt x="2034188" y="353327"/>
                  <a:pt x="2063549" y="340306"/>
                  <a:pt x="2086441" y="314262"/>
                </a:cubicBezTo>
                <a:cubicBezTo>
                  <a:pt x="2109333" y="288219"/>
                  <a:pt x="2120778" y="254130"/>
                  <a:pt x="2120778" y="211996"/>
                </a:cubicBezTo>
                <a:cubicBezTo>
                  <a:pt x="2120778" y="168867"/>
                  <a:pt x="2110162" y="135857"/>
                  <a:pt x="2088929" y="112965"/>
                </a:cubicBezTo>
                <a:cubicBezTo>
                  <a:pt x="2067696" y="90074"/>
                  <a:pt x="2037506" y="78628"/>
                  <a:pt x="1998358" y="78628"/>
                </a:cubicBezTo>
                <a:close/>
                <a:moveTo>
                  <a:pt x="257780" y="68177"/>
                </a:moveTo>
                <a:cubicBezTo>
                  <a:pt x="200385" y="68177"/>
                  <a:pt x="156344" y="95548"/>
                  <a:pt x="125656" y="150289"/>
                </a:cubicBezTo>
                <a:cubicBezTo>
                  <a:pt x="94968" y="205029"/>
                  <a:pt x="79623" y="278515"/>
                  <a:pt x="79623" y="370745"/>
                </a:cubicBezTo>
                <a:cubicBezTo>
                  <a:pt x="79623" y="463639"/>
                  <a:pt x="94802" y="536626"/>
                  <a:pt x="125158" y="589708"/>
                </a:cubicBezTo>
                <a:cubicBezTo>
                  <a:pt x="155514" y="642790"/>
                  <a:pt x="198726" y="669331"/>
                  <a:pt x="254794" y="669331"/>
                </a:cubicBezTo>
                <a:cubicBezTo>
                  <a:pt x="311857" y="669331"/>
                  <a:pt x="355152" y="642873"/>
                  <a:pt x="384679" y="589957"/>
                </a:cubicBezTo>
                <a:cubicBezTo>
                  <a:pt x="414206" y="537041"/>
                  <a:pt x="428970" y="464634"/>
                  <a:pt x="428970" y="372736"/>
                </a:cubicBezTo>
                <a:cubicBezTo>
                  <a:pt x="428970" y="277851"/>
                  <a:pt x="414455" y="203371"/>
                  <a:pt x="385426" y="149293"/>
                </a:cubicBezTo>
                <a:cubicBezTo>
                  <a:pt x="356397" y="95216"/>
                  <a:pt x="313848" y="68177"/>
                  <a:pt x="257780" y="68177"/>
                </a:cubicBezTo>
                <a:close/>
                <a:moveTo>
                  <a:pt x="9197885" y="11944"/>
                </a:moveTo>
                <a:lnTo>
                  <a:pt x="9274024" y="11944"/>
                </a:lnTo>
                <a:lnTo>
                  <a:pt x="9274024" y="325957"/>
                </a:lnTo>
                <a:lnTo>
                  <a:pt x="9542254" y="325957"/>
                </a:lnTo>
                <a:lnTo>
                  <a:pt x="9542254" y="11944"/>
                </a:lnTo>
                <a:lnTo>
                  <a:pt x="9619887" y="11944"/>
                </a:lnTo>
                <a:lnTo>
                  <a:pt x="9619887" y="725565"/>
                </a:lnTo>
                <a:lnTo>
                  <a:pt x="9542254" y="725565"/>
                </a:lnTo>
                <a:lnTo>
                  <a:pt x="9542254" y="396125"/>
                </a:lnTo>
                <a:lnTo>
                  <a:pt x="9274024" y="396125"/>
                </a:lnTo>
                <a:lnTo>
                  <a:pt x="9274024" y="725565"/>
                </a:lnTo>
                <a:lnTo>
                  <a:pt x="9197885" y="725565"/>
                </a:lnTo>
                <a:close/>
                <a:moveTo>
                  <a:pt x="8708049" y="11944"/>
                </a:moveTo>
                <a:lnTo>
                  <a:pt x="9100193" y="11944"/>
                </a:lnTo>
                <a:lnTo>
                  <a:pt x="9100193" y="79623"/>
                </a:lnTo>
                <a:lnTo>
                  <a:pt x="8942440" y="79623"/>
                </a:lnTo>
                <a:lnTo>
                  <a:pt x="8942440" y="725565"/>
                </a:lnTo>
                <a:lnTo>
                  <a:pt x="8865803" y="725565"/>
                </a:lnTo>
                <a:lnTo>
                  <a:pt x="8865803" y="79623"/>
                </a:lnTo>
                <a:lnTo>
                  <a:pt x="8708049" y="79623"/>
                </a:lnTo>
                <a:close/>
                <a:moveTo>
                  <a:pt x="8531135" y="11944"/>
                </a:moveTo>
                <a:lnTo>
                  <a:pt x="8607274" y="11944"/>
                </a:lnTo>
                <a:lnTo>
                  <a:pt x="8607274" y="725565"/>
                </a:lnTo>
                <a:lnTo>
                  <a:pt x="8531135" y="725565"/>
                </a:lnTo>
                <a:close/>
                <a:moveTo>
                  <a:pt x="7715529" y="11944"/>
                </a:moveTo>
                <a:lnTo>
                  <a:pt x="7798138" y="11944"/>
                </a:lnTo>
                <a:lnTo>
                  <a:pt x="7908614" y="540939"/>
                </a:lnTo>
                <a:cubicBezTo>
                  <a:pt x="7913259" y="562504"/>
                  <a:pt x="7916577" y="587054"/>
                  <a:pt x="7918567" y="614591"/>
                </a:cubicBezTo>
                <a:lnTo>
                  <a:pt x="7920558" y="614591"/>
                </a:lnTo>
                <a:cubicBezTo>
                  <a:pt x="7921885" y="605633"/>
                  <a:pt x="7924041" y="593358"/>
                  <a:pt x="7927027" y="577765"/>
                </a:cubicBezTo>
                <a:lnTo>
                  <a:pt x="7933994" y="540939"/>
                </a:lnTo>
                <a:lnTo>
                  <a:pt x="8048950" y="11944"/>
                </a:lnTo>
                <a:lnTo>
                  <a:pt x="8119118" y="11944"/>
                </a:lnTo>
                <a:lnTo>
                  <a:pt x="8228600" y="545418"/>
                </a:lnTo>
                <a:cubicBezTo>
                  <a:pt x="8234571" y="574945"/>
                  <a:pt x="8238221" y="598002"/>
                  <a:pt x="8239548" y="614591"/>
                </a:cubicBezTo>
                <a:lnTo>
                  <a:pt x="8241538" y="614591"/>
                </a:lnTo>
                <a:cubicBezTo>
                  <a:pt x="8243860" y="598334"/>
                  <a:pt x="8245685" y="586888"/>
                  <a:pt x="8247012" y="580253"/>
                </a:cubicBezTo>
                <a:lnTo>
                  <a:pt x="8360973" y="11944"/>
                </a:lnTo>
                <a:lnTo>
                  <a:pt x="8438108" y="11944"/>
                </a:lnTo>
                <a:lnTo>
                  <a:pt x="8279359" y="725565"/>
                </a:lnTo>
                <a:lnTo>
                  <a:pt x="8197746" y="725565"/>
                </a:lnTo>
                <a:lnTo>
                  <a:pt x="8090752" y="216973"/>
                </a:lnTo>
                <a:cubicBezTo>
                  <a:pt x="8085444" y="192423"/>
                  <a:pt x="8082126" y="167706"/>
                  <a:pt x="8080799" y="142824"/>
                </a:cubicBezTo>
                <a:lnTo>
                  <a:pt x="8078809" y="142824"/>
                </a:lnTo>
                <a:cubicBezTo>
                  <a:pt x="8078145" y="157422"/>
                  <a:pt x="8074329" y="181806"/>
                  <a:pt x="8067363" y="215978"/>
                </a:cubicBezTo>
                <a:lnTo>
                  <a:pt x="7953402" y="725565"/>
                </a:lnTo>
                <a:lnTo>
                  <a:pt x="7872784" y="725565"/>
                </a:lnTo>
                <a:close/>
                <a:moveTo>
                  <a:pt x="7121435" y="11944"/>
                </a:moveTo>
                <a:lnTo>
                  <a:pt x="7412059" y="11944"/>
                </a:lnTo>
                <a:lnTo>
                  <a:pt x="7412059" y="79623"/>
                </a:lnTo>
                <a:lnTo>
                  <a:pt x="7197575" y="79623"/>
                </a:lnTo>
                <a:lnTo>
                  <a:pt x="7197575" y="333422"/>
                </a:lnTo>
                <a:lnTo>
                  <a:pt x="7396632" y="333422"/>
                </a:lnTo>
                <a:lnTo>
                  <a:pt x="7396632" y="400604"/>
                </a:lnTo>
                <a:lnTo>
                  <a:pt x="7197575" y="400604"/>
                </a:lnTo>
                <a:lnTo>
                  <a:pt x="7197575" y="658383"/>
                </a:lnTo>
                <a:lnTo>
                  <a:pt x="7424998" y="658383"/>
                </a:lnTo>
                <a:lnTo>
                  <a:pt x="7424998" y="725565"/>
                </a:lnTo>
                <a:lnTo>
                  <a:pt x="7121435" y="725565"/>
                </a:lnTo>
                <a:close/>
                <a:moveTo>
                  <a:pt x="6540410" y="11944"/>
                </a:moveTo>
                <a:lnTo>
                  <a:pt x="6701149" y="11944"/>
                </a:lnTo>
                <a:cubicBezTo>
                  <a:pt x="6797029" y="11944"/>
                  <a:pt x="6869933" y="41305"/>
                  <a:pt x="6919863" y="100027"/>
                </a:cubicBezTo>
                <a:cubicBezTo>
                  <a:pt x="6969794" y="158749"/>
                  <a:pt x="6994759" y="245007"/>
                  <a:pt x="6994759" y="358802"/>
                </a:cubicBezTo>
                <a:cubicBezTo>
                  <a:pt x="6994759" y="468947"/>
                  <a:pt x="6968384" y="557610"/>
                  <a:pt x="6915633" y="624792"/>
                </a:cubicBezTo>
                <a:cubicBezTo>
                  <a:pt x="6862883" y="691974"/>
                  <a:pt x="6789730" y="725565"/>
                  <a:pt x="6696172" y="725565"/>
                </a:cubicBezTo>
                <a:lnTo>
                  <a:pt x="6540410" y="725565"/>
                </a:lnTo>
                <a:close/>
                <a:moveTo>
                  <a:pt x="6160424" y="11944"/>
                </a:moveTo>
                <a:lnTo>
                  <a:pt x="6244028" y="11944"/>
                </a:lnTo>
                <a:lnTo>
                  <a:pt x="6450053" y="725565"/>
                </a:lnTo>
                <a:lnTo>
                  <a:pt x="6367444" y="725565"/>
                </a:lnTo>
                <a:lnTo>
                  <a:pt x="6311210" y="519541"/>
                </a:lnTo>
                <a:lnTo>
                  <a:pt x="6089261" y="519541"/>
                </a:lnTo>
                <a:lnTo>
                  <a:pt x="6032032" y="725565"/>
                </a:lnTo>
                <a:lnTo>
                  <a:pt x="5950418" y="725565"/>
                </a:lnTo>
                <a:close/>
                <a:moveTo>
                  <a:pt x="5302160" y="11944"/>
                </a:moveTo>
                <a:lnTo>
                  <a:pt x="5398703" y="11944"/>
                </a:lnTo>
                <a:lnTo>
                  <a:pt x="5567902" y="528001"/>
                </a:lnTo>
                <a:cubicBezTo>
                  <a:pt x="5575532" y="551556"/>
                  <a:pt x="5582002" y="578263"/>
                  <a:pt x="5587310" y="608121"/>
                </a:cubicBezTo>
                <a:lnTo>
                  <a:pt x="5589300" y="608121"/>
                </a:lnTo>
                <a:cubicBezTo>
                  <a:pt x="5591954" y="597505"/>
                  <a:pt x="5595106" y="583073"/>
                  <a:pt x="5598756" y="564826"/>
                </a:cubicBezTo>
                <a:cubicBezTo>
                  <a:pt x="5601410" y="552551"/>
                  <a:pt x="5604727" y="538783"/>
                  <a:pt x="5608709" y="523522"/>
                </a:cubicBezTo>
                <a:lnTo>
                  <a:pt x="5773926" y="11944"/>
                </a:lnTo>
                <a:lnTo>
                  <a:pt x="5867484" y="11944"/>
                </a:lnTo>
                <a:lnTo>
                  <a:pt x="5867484" y="725565"/>
                </a:lnTo>
                <a:lnTo>
                  <a:pt x="5798311" y="725565"/>
                </a:lnTo>
                <a:lnTo>
                  <a:pt x="5798311" y="247329"/>
                </a:lnTo>
                <a:cubicBezTo>
                  <a:pt x="5798310" y="219793"/>
                  <a:pt x="5799306" y="194745"/>
                  <a:pt x="5801297" y="172185"/>
                </a:cubicBezTo>
                <a:cubicBezTo>
                  <a:pt x="5802955" y="149625"/>
                  <a:pt x="5804116" y="131544"/>
                  <a:pt x="5804780" y="117942"/>
                </a:cubicBezTo>
                <a:lnTo>
                  <a:pt x="5801297" y="117942"/>
                </a:lnTo>
                <a:cubicBezTo>
                  <a:pt x="5795325" y="157422"/>
                  <a:pt x="5788192" y="187446"/>
                  <a:pt x="5779898" y="208015"/>
                </a:cubicBezTo>
                <a:lnTo>
                  <a:pt x="5611694" y="725565"/>
                </a:lnTo>
                <a:lnTo>
                  <a:pt x="5557949" y="725565"/>
                </a:lnTo>
                <a:lnTo>
                  <a:pt x="5387755" y="211996"/>
                </a:lnTo>
                <a:cubicBezTo>
                  <a:pt x="5383773" y="200385"/>
                  <a:pt x="5376972" y="168038"/>
                  <a:pt x="5367351" y="114956"/>
                </a:cubicBezTo>
                <a:lnTo>
                  <a:pt x="5363370" y="114956"/>
                </a:lnTo>
                <a:cubicBezTo>
                  <a:pt x="5367351" y="164720"/>
                  <a:pt x="5369341" y="211001"/>
                  <a:pt x="5369342" y="253799"/>
                </a:cubicBezTo>
                <a:lnTo>
                  <a:pt x="5369342" y="725565"/>
                </a:lnTo>
                <a:lnTo>
                  <a:pt x="5302160" y="725565"/>
                </a:lnTo>
                <a:close/>
                <a:moveTo>
                  <a:pt x="3911510" y="11944"/>
                </a:moveTo>
                <a:lnTo>
                  <a:pt x="3987649" y="11944"/>
                </a:lnTo>
                <a:lnTo>
                  <a:pt x="3987649" y="725565"/>
                </a:lnTo>
                <a:lnTo>
                  <a:pt x="3911510" y="725565"/>
                </a:lnTo>
                <a:close/>
                <a:moveTo>
                  <a:pt x="3330485" y="11944"/>
                </a:moveTo>
                <a:lnTo>
                  <a:pt x="3406625" y="11944"/>
                </a:lnTo>
                <a:lnTo>
                  <a:pt x="3406625" y="325957"/>
                </a:lnTo>
                <a:lnTo>
                  <a:pt x="3674855" y="325957"/>
                </a:lnTo>
                <a:lnTo>
                  <a:pt x="3674855" y="11944"/>
                </a:lnTo>
                <a:lnTo>
                  <a:pt x="3752488" y="11944"/>
                </a:lnTo>
                <a:lnTo>
                  <a:pt x="3752488" y="725565"/>
                </a:lnTo>
                <a:lnTo>
                  <a:pt x="3674855" y="725565"/>
                </a:lnTo>
                <a:lnTo>
                  <a:pt x="3674855" y="396125"/>
                </a:lnTo>
                <a:lnTo>
                  <a:pt x="3406625" y="396125"/>
                </a:lnTo>
                <a:lnTo>
                  <a:pt x="3406625" y="725565"/>
                </a:lnTo>
                <a:lnTo>
                  <a:pt x="3330485" y="725565"/>
                </a:lnTo>
                <a:close/>
                <a:moveTo>
                  <a:pt x="2854236" y="11944"/>
                </a:moveTo>
                <a:lnTo>
                  <a:pt x="3017463" y="11944"/>
                </a:lnTo>
                <a:cubicBezTo>
                  <a:pt x="3079503" y="11944"/>
                  <a:pt x="3127442" y="30025"/>
                  <a:pt x="3161282" y="66187"/>
                </a:cubicBezTo>
                <a:cubicBezTo>
                  <a:pt x="3195122" y="102349"/>
                  <a:pt x="3212042" y="154602"/>
                  <a:pt x="3212042" y="222945"/>
                </a:cubicBezTo>
                <a:cubicBezTo>
                  <a:pt x="3212042" y="289961"/>
                  <a:pt x="3193463" y="345614"/>
                  <a:pt x="3156306" y="389904"/>
                </a:cubicBezTo>
                <a:cubicBezTo>
                  <a:pt x="3119148" y="434195"/>
                  <a:pt x="3068056" y="456340"/>
                  <a:pt x="3003031" y="456340"/>
                </a:cubicBezTo>
                <a:lnTo>
                  <a:pt x="2930375" y="456340"/>
                </a:lnTo>
                <a:lnTo>
                  <a:pt x="2930375" y="725565"/>
                </a:lnTo>
                <a:lnTo>
                  <a:pt x="2854236" y="725565"/>
                </a:lnTo>
                <a:close/>
                <a:moveTo>
                  <a:pt x="2474249" y="11944"/>
                </a:moveTo>
                <a:lnTo>
                  <a:pt x="2557854" y="11944"/>
                </a:lnTo>
                <a:lnTo>
                  <a:pt x="2763878" y="725565"/>
                </a:lnTo>
                <a:lnTo>
                  <a:pt x="2681269" y="725565"/>
                </a:lnTo>
                <a:lnTo>
                  <a:pt x="2625036" y="519541"/>
                </a:lnTo>
                <a:lnTo>
                  <a:pt x="2403086" y="519541"/>
                </a:lnTo>
                <a:lnTo>
                  <a:pt x="2345857" y="725565"/>
                </a:lnTo>
                <a:lnTo>
                  <a:pt x="2264243" y="725565"/>
                </a:lnTo>
                <a:close/>
                <a:moveTo>
                  <a:pt x="1844586" y="11944"/>
                </a:moveTo>
                <a:lnTo>
                  <a:pt x="2013785" y="11944"/>
                </a:lnTo>
                <a:cubicBezTo>
                  <a:pt x="2073502" y="11944"/>
                  <a:pt x="2119534" y="28946"/>
                  <a:pt x="2151881" y="62952"/>
                </a:cubicBezTo>
                <a:cubicBezTo>
                  <a:pt x="2184228" y="96958"/>
                  <a:pt x="2200401" y="142824"/>
                  <a:pt x="2200401" y="200551"/>
                </a:cubicBezTo>
                <a:cubicBezTo>
                  <a:pt x="2200401" y="303729"/>
                  <a:pt x="2156774" y="368589"/>
                  <a:pt x="2069521" y="395130"/>
                </a:cubicBezTo>
                <a:lnTo>
                  <a:pt x="2069521" y="397618"/>
                </a:lnTo>
                <a:cubicBezTo>
                  <a:pt x="2096725" y="407902"/>
                  <a:pt x="2120944" y="443899"/>
                  <a:pt x="2142177" y="505607"/>
                </a:cubicBezTo>
                <a:lnTo>
                  <a:pt x="2221800" y="725565"/>
                </a:lnTo>
                <a:lnTo>
                  <a:pt x="2135210" y="725565"/>
                </a:lnTo>
                <a:lnTo>
                  <a:pt x="2066535" y="528001"/>
                </a:lnTo>
                <a:cubicBezTo>
                  <a:pt x="2052269" y="486530"/>
                  <a:pt x="2038086" y="458330"/>
                  <a:pt x="2023987" y="443401"/>
                </a:cubicBezTo>
                <a:cubicBezTo>
                  <a:pt x="2009887" y="428472"/>
                  <a:pt x="1992884" y="421007"/>
                  <a:pt x="1972978" y="421007"/>
                </a:cubicBezTo>
                <a:lnTo>
                  <a:pt x="1920725" y="421007"/>
                </a:lnTo>
                <a:lnTo>
                  <a:pt x="1920725" y="725565"/>
                </a:lnTo>
                <a:lnTo>
                  <a:pt x="1844586" y="725565"/>
                </a:lnTo>
                <a:close/>
                <a:moveTo>
                  <a:pt x="634910" y="11944"/>
                </a:moveTo>
                <a:lnTo>
                  <a:pt x="926530" y="11944"/>
                </a:lnTo>
                <a:lnTo>
                  <a:pt x="926530" y="79623"/>
                </a:lnTo>
                <a:lnTo>
                  <a:pt x="711050" y="79623"/>
                </a:lnTo>
                <a:lnTo>
                  <a:pt x="711050" y="342379"/>
                </a:lnTo>
                <a:lnTo>
                  <a:pt x="910108" y="342379"/>
                </a:lnTo>
                <a:lnTo>
                  <a:pt x="910108" y="410557"/>
                </a:lnTo>
                <a:lnTo>
                  <a:pt x="711050" y="410557"/>
                </a:lnTo>
                <a:lnTo>
                  <a:pt x="711050" y="725565"/>
                </a:lnTo>
                <a:lnTo>
                  <a:pt x="634910" y="725565"/>
                </a:lnTo>
                <a:close/>
                <a:moveTo>
                  <a:pt x="4808232" y="0"/>
                </a:moveTo>
                <a:cubicBezTo>
                  <a:pt x="4853020" y="0"/>
                  <a:pt x="4891837" y="7797"/>
                  <a:pt x="4924681" y="23389"/>
                </a:cubicBezTo>
                <a:lnTo>
                  <a:pt x="4924681" y="102017"/>
                </a:lnTo>
                <a:cubicBezTo>
                  <a:pt x="4887524" y="79457"/>
                  <a:pt x="4849371" y="68177"/>
                  <a:pt x="4810222" y="68177"/>
                </a:cubicBezTo>
                <a:cubicBezTo>
                  <a:pt x="4778042" y="68177"/>
                  <a:pt x="4751998" y="79126"/>
                  <a:pt x="4732092" y="101022"/>
                </a:cubicBezTo>
                <a:cubicBezTo>
                  <a:pt x="4712187" y="122918"/>
                  <a:pt x="4702235" y="149625"/>
                  <a:pt x="4702235" y="181143"/>
                </a:cubicBezTo>
                <a:cubicBezTo>
                  <a:pt x="4702235" y="211333"/>
                  <a:pt x="4709450" y="237708"/>
                  <a:pt x="4723881" y="260268"/>
                </a:cubicBezTo>
                <a:cubicBezTo>
                  <a:pt x="4738313" y="282828"/>
                  <a:pt x="4767757" y="308871"/>
                  <a:pt x="4812213" y="338398"/>
                </a:cubicBezTo>
                <a:cubicBezTo>
                  <a:pt x="4863305" y="372238"/>
                  <a:pt x="4899053" y="405580"/>
                  <a:pt x="4919456" y="438425"/>
                </a:cubicBezTo>
                <a:cubicBezTo>
                  <a:pt x="4939859" y="471269"/>
                  <a:pt x="4950061" y="507597"/>
                  <a:pt x="4950061" y="547409"/>
                </a:cubicBezTo>
                <a:cubicBezTo>
                  <a:pt x="4950061" y="603477"/>
                  <a:pt x="4933556" y="649260"/>
                  <a:pt x="4900545" y="684758"/>
                </a:cubicBezTo>
                <a:cubicBezTo>
                  <a:pt x="4867535" y="720257"/>
                  <a:pt x="4820175" y="738006"/>
                  <a:pt x="4758468" y="738006"/>
                </a:cubicBezTo>
                <a:cubicBezTo>
                  <a:pt x="4705054" y="738006"/>
                  <a:pt x="4659768" y="725068"/>
                  <a:pt x="4622611" y="699190"/>
                </a:cubicBezTo>
                <a:lnTo>
                  <a:pt x="4622611" y="614591"/>
                </a:lnTo>
                <a:cubicBezTo>
                  <a:pt x="4667731" y="651084"/>
                  <a:pt x="4712684" y="669331"/>
                  <a:pt x="4757473" y="669331"/>
                </a:cubicBezTo>
                <a:cubicBezTo>
                  <a:pt x="4793303" y="669331"/>
                  <a:pt x="4820922" y="659047"/>
                  <a:pt x="4840331" y="638478"/>
                </a:cubicBezTo>
                <a:cubicBezTo>
                  <a:pt x="4859739" y="617908"/>
                  <a:pt x="4869443" y="590538"/>
                  <a:pt x="4869443" y="556366"/>
                </a:cubicBezTo>
                <a:cubicBezTo>
                  <a:pt x="4869443" y="526176"/>
                  <a:pt x="4862393" y="500050"/>
                  <a:pt x="4848293" y="477987"/>
                </a:cubicBezTo>
                <a:cubicBezTo>
                  <a:pt x="4834193" y="455925"/>
                  <a:pt x="4803588" y="428638"/>
                  <a:pt x="4756477" y="396125"/>
                </a:cubicBezTo>
                <a:cubicBezTo>
                  <a:pt x="4708704" y="363944"/>
                  <a:pt x="4674449" y="332178"/>
                  <a:pt x="4653714" y="300826"/>
                </a:cubicBezTo>
                <a:cubicBezTo>
                  <a:pt x="4632979" y="269474"/>
                  <a:pt x="4622611" y="232732"/>
                  <a:pt x="4622611" y="190598"/>
                </a:cubicBezTo>
                <a:cubicBezTo>
                  <a:pt x="4622611" y="134198"/>
                  <a:pt x="4639696" y="88332"/>
                  <a:pt x="4673868" y="52999"/>
                </a:cubicBezTo>
                <a:cubicBezTo>
                  <a:pt x="4708040" y="17666"/>
                  <a:pt x="4752828" y="0"/>
                  <a:pt x="4808232" y="0"/>
                </a:cubicBezTo>
                <a:close/>
                <a:moveTo>
                  <a:pt x="4402439" y="0"/>
                </a:moveTo>
                <a:cubicBezTo>
                  <a:pt x="4447227" y="0"/>
                  <a:pt x="4489029" y="8792"/>
                  <a:pt x="4527845" y="26375"/>
                </a:cubicBezTo>
                <a:lnTo>
                  <a:pt x="4527845" y="105003"/>
                </a:lnTo>
                <a:cubicBezTo>
                  <a:pt x="4490687" y="80453"/>
                  <a:pt x="4449549" y="68177"/>
                  <a:pt x="4404429" y="68177"/>
                </a:cubicBezTo>
                <a:cubicBezTo>
                  <a:pt x="4342057" y="68177"/>
                  <a:pt x="4291465" y="96377"/>
                  <a:pt x="4252648" y="152777"/>
                </a:cubicBezTo>
                <a:cubicBezTo>
                  <a:pt x="4213832" y="209177"/>
                  <a:pt x="4194423" y="283657"/>
                  <a:pt x="4194423" y="376219"/>
                </a:cubicBezTo>
                <a:cubicBezTo>
                  <a:pt x="4194423" y="466459"/>
                  <a:pt x="4213085" y="537870"/>
                  <a:pt x="4250408" y="590455"/>
                </a:cubicBezTo>
                <a:cubicBezTo>
                  <a:pt x="4287732" y="643039"/>
                  <a:pt x="4335257" y="669331"/>
                  <a:pt x="4392983" y="669331"/>
                </a:cubicBezTo>
                <a:cubicBezTo>
                  <a:pt x="4441753" y="669331"/>
                  <a:pt x="4486706" y="655729"/>
                  <a:pt x="4527845" y="628525"/>
                </a:cubicBezTo>
                <a:lnTo>
                  <a:pt x="4527845" y="702176"/>
                </a:lnTo>
                <a:cubicBezTo>
                  <a:pt x="4484384" y="726063"/>
                  <a:pt x="4436444" y="738006"/>
                  <a:pt x="4384026" y="738006"/>
                </a:cubicBezTo>
                <a:cubicBezTo>
                  <a:pt x="4302744" y="738006"/>
                  <a:pt x="4237552" y="705742"/>
                  <a:pt x="4188452" y="641215"/>
                </a:cubicBezTo>
                <a:cubicBezTo>
                  <a:pt x="4139351" y="576687"/>
                  <a:pt x="4114800" y="491009"/>
                  <a:pt x="4114800" y="384181"/>
                </a:cubicBezTo>
                <a:cubicBezTo>
                  <a:pt x="4114800" y="265742"/>
                  <a:pt x="4141258" y="172102"/>
                  <a:pt x="4194175" y="103261"/>
                </a:cubicBezTo>
                <a:cubicBezTo>
                  <a:pt x="4247091" y="34421"/>
                  <a:pt x="4316512" y="0"/>
                  <a:pt x="4402439" y="0"/>
                </a:cubicBezTo>
                <a:close/>
                <a:moveTo>
                  <a:pt x="1541385" y="0"/>
                </a:moveTo>
                <a:cubicBezTo>
                  <a:pt x="1593140" y="0"/>
                  <a:pt x="1642076" y="11446"/>
                  <a:pt x="1688190" y="34338"/>
                </a:cubicBezTo>
                <a:lnTo>
                  <a:pt x="1688190" y="114956"/>
                </a:lnTo>
                <a:cubicBezTo>
                  <a:pt x="1639753" y="83770"/>
                  <a:pt x="1590486" y="68177"/>
                  <a:pt x="1540390" y="68177"/>
                </a:cubicBezTo>
                <a:cubicBezTo>
                  <a:pt x="1477687" y="68177"/>
                  <a:pt x="1426513" y="96875"/>
                  <a:pt x="1386867" y="154270"/>
                </a:cubicBezTo>
                <a:cubicBezTo>
                  <a:pt x="1347221" y="211665"/>
                  <a:pt x="1327399" y="284818"/>
                  <a:pt x="1327399" y="373731"/>
                </a:cubicBezTo>
                <a:cubicBezTo>
                  <a:pt x="1327399" y="463970"/>
                  <a:pt x="1345645" y="535797"/>
                  <a:pt x="1382139" y="589211"/>
                </a:cubicBezTo>
                <a:cubicBezTo>
                  <a:pt x="1418633" y="642625"/>
                  <a:pt x="1466573" y="669331"/>
                  <a:pt x="1525959" y="669331"/>
                </a:cubicBezTo>
                <a:cubicBezTo>
                  <a:pt x="1563779" y="669331"/>
                  <a:pt x="1597785" y="659213"/>
                  <a:pt x="1627976" y="638975"/>
                </a:cubicBezTo>
                <a:lnTo>
                  <a:pt x="1627976" y="423993"/>
                </a:lnTo>
                <a:lnTo>
                  <a:pt x="1508541" y="423993"/>
                </a:lnTo>
                <a:lnTo>
                  <a:pt x="1508541" y="356811"/>
                </a:lnTo>
                <a:lnTo>
                  <a:pt x="1703617" y="356811"/>
                </a:lnTo>
                <a:lnTo>
                  <a:pt x="1703617" y="676796"/>
                </a:lnTo>
                <a:cubicBezTo>
                  <a:pt x="1649872" y="717603"/>
                  <a:pt x="1588662" y="738006"/>
                  <a:pt x="1519987" y="738006"/>
                </a:cubicBezTo>
                <a:cubicBezTo>
                  <a:pt x="1439368" y="738006"/>
                  <a:pt x="1373845" y="705494"/>
                  <a:pt x="1323417" y="640468"/>
                </a:cubicBezTo>
                <a:cubicBezTo>
                  <a:pt x="1272989" y="575443"/>
                  <a:pt x="1247776" y="488687"/>
                  <a:pt x="1247776" y="380200"/>
                </a:cubicBezTo>
                <a:cubicBezTo>
                  <a:pt x="1247776" y="267069"/>
                  <a:pt x="1274731" y="175420"/>
                  <a:pt x="1328643" y="105252"/>
                </a:cubicBezTo>
                <a:cubicBezTo>
                  <a:pt x="1382554" y="35084"/>
                  <a:pt x="1453468" y="0"/>
                  <a:pt x="1541385" y="0"/>
                </a:cubicBezTo>
                <a:close/>
                <a:moveTo>
                  <a:pt x="260766" y="0"/>
                </a:moveTo>
                <a:cubicBezTo>
                  <a:pt x="341052" y="0"/>
                  <a:pt x="402595" y="32347"/>
                  <a:pt x="445392" y="97041"/>
                </a:cubicBezTo>
                <a:cubicBezTo>
                  <a:pt x="488189" y="161734"/>
                  <a:pt x="509588" y="251310"/>
                  <a:pt x="509588" y="365769"/>
                </a:cubicBezTo>
                <a:cubicBezTo>
                  <a:pt x="509588" y="482549"/>
                  <a:pt x="487360" y="573784"/>
                  <a:pt x="442904" y="639473"/>
                </a:cubicBezTo>
                <a:cubicBezTo>
                  <a:pt x="398447" y="705162"/>
                  <a:pt x="334749" y="738006"/>
                  <a:pt x="251808" y="738006"/>
                </a:cubicBezTo>
                <a:cubicBezTo>
                  <a:pt x="171522" y="738006"/>
                  <a:pt x="109482" y="705576"/>
                  <a:pt x="65690" y="640717"/>
                </a:cubicBezTo>
                <a:cubicBezTo>
                  <a:pt x="21897" y="575857"/>
                  <a:pt x="0" y="488023"/>
                  <a:pt x="0" y="377214"/>
                </a:cubicBezTo>
                <a:cubicBezTo>
                  <a:pt x="0" y="261429"/>
                  <a:pt x="22477" y="169614"/>
                  <a:pt x="67431" y="101768"/>
                </a:cubicBezTo>
                <a:cubicBezTo>
                  <a:pt x="112385" y="33923"/>
                  <a:pt x="176830" y="0"/>
                  <a:pt x="260766"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2O] TextBox 6">
            <a:extLst>
              <a:ext uri="{FF2B5EF4-FFF2-40B4-BE49-F238E27FC236}">
                <a16:creationId xmlns:a16="http://schemas.microsoft.com/office/drawing/2014/main" id="{2F8CBF24-AF96-BF42-97A1-C58C1FA61D61}"/>
              </a:ext>
            </a:extLst>
          </p:cNvPr>
          <p:cNvSpPr/>
          <p:nvPr/>
        </p:nvSpPr>
        <p:spPr>
          <a:xfrm>
            <a:off x="1243852" y="4299271"/>
            <a:ext cx="9731285" cy="1041485"/>
          </a:xfrm>
          <a:custGeom>
            <a:avLst/>
            <a:gdLst/>
            <a:ahLst/>
            <a:cxnLst/>
            <a:rect l="l" t="t" r="r" b="b"/>
            <a:pathLst>
              <a:path w="9731285" h="1041485">
                <a:moveTo>
                  <a:pt x="193830" y="591322"/>
                </a:moveTo>
                <a:lnTo>
                  <a:pt x="193830" y="856785"/>
                </a:lnTo>
                <a:lnTo>
                  <a:pt x="281616" y="856785"/>
                </a:lnTo>
                <a:cubicBezTo>
                  <a:pt x="322348" y="856785"/>
                  <a:pt x="353717" y="844612"/>
                  <a:pt x="375722" y="820266"/>
                </a:cubicBezTo>
                <a:cubicBezTo>
                  <a:pt x="397727" y="795920"/>
                  <a:pt x="408729" y="762679"/>
                  <a:pt x="408729" y="720542"/>
                </a:cubicBezTo>
                <a:cubicBezTo>
                  <a:pt x="408729" y="680278"/>
                  <a:pt x="397258" y="648675"/>
                  <a:pt x="374317" y="625734"/>
                </a:cubicBezTo>
                <a:cubicBezTo>
                  <a:pt x="351376" y="602793"/>
                  <a:pt x="321646" y="591322"/>
                  <a:pt x="285127" y="591322"/>
                </a:cubicBezTo>
                <a:close/>
                <a:moveTo>
                  <a:pt x="4526877" y="566742"/>
                </a:moveTo>
                <a:lnTo>
                  <a:pt x="4824645" y="566742"/>
                </a:lnTo>
                <a:lnTo>
                  <a:pt x="4824645" y="695962"/>
                </a:lnTo>
                <a:lnTo>
                  <a:pt x="4526877" y="695962"/>
                </a:lnTo>
                <a:close/>
                <a:moveTo>
                  <a:pt x="3288627" y="566742"/>
                </a:moveTo>
                <a:lnTo>
                  <a:pt x="3586395" y="566742"/>
                </a:lnTo>
                <a:lnTo>
                  <a:pt x="3586395" y="695962"/>
                </a:lnTo>
                <a:lnTo>
                  <a:pt x="3288627" y="695962"/>
                </a:lnTo>
                <a:close/>
                <a:moveTo>
                  <a:pt x="7480455" y="183998"/>
                </a:moveTo>
                <a:lnTo>
                  <a:pt x="7480455" y="511964"/>
                </a:lnTo>
                <a:lnTo>
                  <a:pt x="7547172" y="511964"/>
                </a:lnTo>
                <a:cubicBezTo>
                  <a:pt x="7635191" y="511964"/>
                  <a:pt x="7679200" y="456718"/>
                  <a:pt x="7679201" y="346225"/>
                </a:cubicBezTo>
                <a:cubicBezTo>
                  <a:pt x="7679200" y="291916"/>
                  <a:pt x="7666793" y="251300"/>
                  <a:pt x="7641980" y="224379"/>
                </a:cubicBezTo>
                <a:cubicBezTo>
                  <a:pt x="7617166" y="197459"/>
                  <a:pt x="7584861" y="183998"/>
                  <a:pt x="7545065" y="183998"/>
                </a:cubicBezTo>
                <a:close/>
                <a:moveTo>
                  <a:pt x="2670330" y="183998"/>
                </a:moveTo>
                <a:lnTo>
                  <a:pt x="2670330" y="856785"/>
                </a:lnTo>
                <a:lnTo>
                  <a:pt x="2748284" y="856785"/>
                </a:lnTo>
                <a:cubicBezTo>
                  <a:pt x="2815703" y="856785"/>
                  <a:pt x="2868257" y="826119"/>
                  <a:pt x="2905946" y="764786"/>
                </a:cubicBezTo>
                <a:cubicBezTo>
                  <a:pt x="2943635" y="703453"/>
                  <a:pt x="2962480" y="618711"/>
                  <a:pt x="2962480" y="510560"/>
                </a:cubicBezTo>
                <a:cubicBezTo>
                  <a:pt x="2962480" y="408495"/>
                  <a:pt x="2944103" y="328551"/>
                  <a:pt x="2907351" y="270730"/>
                </a:cubicBezTo>
                <a:cubicBezTo>
                  <a:pt x="2870598" y="212909"/>
                  <a:pt x="2817108" y="183998"/>
                  <a:pt x="2746879" y="183998"/>
                </a:cubicBezTo>
                <a:close/>
                <a:moveTo>
                  <a:pt x="193830" y="182594"/>
                </a:moveTo>
                <a:lnTo>
                  <a:pt x="193830" y="425583"/>
                </a:lnTo>
                <a:lnTo>
                  <a:pt x="264761" y="425583"/>
                </a:lnTo>
                <a:cubicBezTo>
                  <a:pt x="299407" y="425583"/>
                  <a:pt x="327264" y="413645"/>
                  <a:pt x="348333" y="389767"/>
                </a:cubicBezTo>
                <a:cubicBezTo>
                  <a:pt x="369401" y="365889"/>
                  <a:pt x="379935" y="335691"/>
                  <a:pt x="379935" y="299172"/>
                </a:cubicBezTo>
                <a:cubicBezTo>
                  <a:pt x="379935" y="221453"/>
                  <a:pt x="337564" y="182594"/>
                  <a:pt x="252822" y="182594"/>
                </a:cubicBezTo>
                <a:close/>
                <a:moveTo>
                  <a:pt x="5956455" y="179784"/>
                </a:moveTo>
                <a:lnTo>
                  <a:pt x="5956455" y="471934"/>
                </a:lnTo>
                <a:lnTo>
                  <a:pt x="6016851" y="471934"/>
                </a:lnTo>
                <a:cubicBezTo>
                  <a:pt x="6055243" y="471934"/>
                  <a:pt x="6086260" y="457186"/>
                  <a:pt x="6109904" y="427690"/>
                </a:cubicBezTo>
                <a:cubicBezTo>
                  <a:pt x="6133547" y="398194"/>
                  <a:pt x="6145369" y="361910"/>
                  <a:pt x="6145369" y="318836"/>
                </a:cubicBezTo>
                <a:cubicBezTo>
                  <a:pt x="6145369" y="276231"/>
                  <a:pt x="6134484" y="242405"/>
                  <a:pt x="6112713" y="217357"/>
                </a:cubicBezTo>
                <a:cubicBezTo>
                  <a:pt x="6090942" y="192308"/>
                  <a:pt x="6058988" y="179784"/>
                  <a:pt x="6016851" y="179784"/>
                </a:cubicBezTo>
                <a:close/>
                <a:moveTo>
                  <a:pt x="6803650" y="178380"/>
                </a:moveTo>
                <a:cubicBezTo>
                  <a:pt x="6795223" y="237840"/>
                  <a:pt x="6787965" y="278104"/>
                  <a:pt x="6781879" y="299172"/>
                </a:cubicBezTo>
                <a:lnTo>
                  <a:pt x="6707437" y="624329"/>
                </a:lnTo>
                <a:lnTo>
                  <a:pt x="6897054" y="624329"/>
                </a:lnTo>
                <a:lnTo>
                  <a:pt x="6826825" y="304791"/>
                </a:lnTo>
                <a:cubicBezTo>
                  <a:pt x="6822144" y="282786"/>
                  <a:pt x="6816993" y="247204"/>
                  <a:pt x="6811375" y="198044"/>
                </a:cubicBezTo>
                <a:cubicBezTo>
                  <a:pt x="6809970" y="188212"/>
                  <a:pt x="6808800" y="181657"/>
                  <a:pt x="6807864" y="178380"/>
                </a:cubicBezTo>
                <a:close/>
                <a:moveTo>
                  <a:pt x="4050925" y="178380"/>
                </a:moveTo>
                <a:cubicBezTo>
                  <a:pt x="4042498" y="237840"/>
                  <a:pt x="4035240" y="278104"/>
                  <a:pt x="4029154" y="299172"/>
                </a:cubicBezTo>
                <a:lnTo>
                  <a:pt x="3954712" y="624329"/>
                </a:lnTo>
                <a:lnTo>
                  <a:pt x="4144329" y="624329"/>
                </a:lnTo>
                <a:lnTo>
                  <a:pt x="4074100" y="304791"/>
                </a:lnTo>
                <a:cubicBezTo>
                  <a:pt x="4069418" y="282786"/>
                  <a:pt x="4064268" y="247204"/>
                  <a:pt x="4058650" y="198044"/>
                </a:cubicBezTo>
                <a:cubicBezTo>
                  <a:pt x="4057245" y="188212"/>
                  <a:pt x="4056075" y="181657"/>
                  <a:pt x="4055139" y="178380"/>
                </a:cubicBezTo>
                <a:close/>
                <a:moveTo>
                  <a:pt x="8820150" y="16855"/>
                </a:moveTo>
                <a:lnTo>
                  <a:pt x="9013980" y="16855"/>
                </a:lnTo>
                <a:lnTo>
                  <a:pt x="9013980" y="1023928"/>
                </a:lnTo>
                <a:lnTo>
                  <a:pt x="8820150" y="1023928"/>
                </a:lnTo>
                <a:close/>
                <a:moveTo>
                  <a:pt x="8001000" y="16855"/>
                </a:moveTo>
                <a:lnTo>
                  <a:pt x="8194830" y="16855"/>
                </a:lnTo>
                <a:lnTo>
                  <a:pt x="8194830" y="424179"/>
                </a:lnTo>
                <a:lnTo>
                  <a:pt x="8453972" y="424179"/>
                </a:lnTo>
                <a:lnTo>
                  <a:pt x="8453972" y="16855"/>
                </a:lnTo>
                <a:lnTo>
                  <a:pt x="8647802" y="16855"/>
                </a:lnTo>
                <a:lnTo>
                  <a:pt x="8647802" y="1023928"/>
                </a:lnTo>
                <a:lnTo>
                  <a:pt x="8453972" y="1023928"/>
                </a:lnTo>
                <a:lnTo>
                  <a:pt x="8453972" y="605368"/>
                </a:lnTo>
                <a:lnTo>
                  <a:pt x="8194830" y="605368"/>
                </a:lnTo>
                <a:lnTo>
                  <a:pt x="8194830" y="1023928"/>
                </a:lnTo>
                <a:lnTo>
                  <a:pt x="8001000" y="1023928"/>
                </a:lnTo>
                <a:close/>
                <a:moveTo>
                  <a:pt x="7286625" y="16855"/>
                </a:moveTo>
                <a:lnTo>
                  <a:pt x="7577370" y="16855"/>
                </a:lnTo>
                <a:cubicBezTo>
                  <a:pt x="7673348" y="16855"/>
                  <a:pt x="7747907" y="44244"/>
                  <a:pt x="7801047" y="99022"/>
                </a:cubicBezTo>
                <a:cubicBezTo>
                  <a:pt x="7854186" y="153800"/>
                  <a:pt x="7880756" y="233392"/>
                  <a:pt x="7880756" y="337798"/>
                </a:cubicBezTo>
                <a:cubicBezTo>
                  <a:pt x="7880756" y="437054"/>
                  <a:pt x="7851494" y="518987"/>
                  <a:pt x="7792971" y="583597"/>
                </a:cubicBezTo>
                <a:cubicBezTo>
                  <a:pt x="7734447" y="648207"/>
                  <a:pt x="7657196" y="680512"/>
                  <a:pt x="7561217" y="680512"/>
                </a:cubicBezTo>
                <a:lnTo>
                  <a:pt x="7480455" y="680512"/>
                </a:lnTo>
                <a:lnTo>
                  <a:pt x="7480455" y="1023928"/>
                </a:lnTo>
                <a:lnTo>
                  <a:pt x="7286625" y="1023928"/>
                </a:lnTo>
                <a:close/>
                <a:moveTo>
                  <a:pt x="6697605" y="16855"/>
                </a:moveTo>
                <a:lnTo>
                  <a:pt x="6923038" y="16855"/>
                </a:lnTo>
                <a:lnTo>
                  <a:pt x="7190607" y="1023928"/>
                </a:lnTo>
                <a:lnTo>
                  <a:pt x="6986243" y="1023928"/>
                </a:lnTo>
                <a:lnTo>
                  <a:pt x="6930061" y="776725"/>
                </a:lnTo>
                <a:lnTo>
                  <a:pt x="6678644" y="776725"/>
                </a:lnTo>
                <a:lnTo>
                  <a:pt x="6621056" y="1023928"/>
                </a:lnTo>
                <a:lnTo>
                  <a:pt x="6418097" y="1023928"/>
                </a:lnTo>
                <a:close/>
                <a:moveTo>
                  <a:pt x="5762625" y="16855"/>
                </a:moveTo>
                <a:lnTo>
                  <a:pt x="6042836" y="16855"/>
                </a:lnTo>
                <a:cubicBezTo>
                  <a:pt x="6245093" y="16855"/>
                  <a:pt x="6346222" y="107449"/>
                  <a:pt x="6346222" y="288638"/>
                </a:cubicBezTo>
                <a:cubicBezTo>
                  <a:pt x="6346222" y="425349"/>
                  <a:pt x="6286762" y="515476"/>
                  <a:pt x="6167842" y="559017"/>
                </a:cubicBezTo>
                <a:lnTo>
                  <a:pt x="6167842" y="562529"/>
                </a:lnTo>
                <a:cubicBezTo>
                  <a:pt x="6221216" y="580788"/>
                  <a:pt x="6264055" y="640248"/>
                  <a:pt x="6296360" y="740908"/>
                </a:cubicBezTo>
                <a:lnTo>
                  <a:pt x="6386954" y="1023928"/>
                </a:lnTo>
                <a:lnTo>
                  <a:pt x="6170651" y="1023928"/>
                </a:lnTo>
                <a:lnTo>
                  <a:pt x="6099018" y="778129"/>
                </a:lnTo>
                <a:cubicBezTo>
                  <a:pt x="6071395" y="684023"/>
                  <a:pt x="6033472" y="636970"/>
                  <a:pt x="5985249" y="636970"/>
                </a:cubicBezTo>
                <a:lnTo>
                  <a:pt x="5956455" y="636970"/>
                </a:lnTo>
                <a:lnTo>
                  <a:pt x="5956455" y="1023928"/>
                </a:lnTo>
                <a:lnTo>
                  <a:pt x="5762625" y="1023928"/>
                </a:lnTo>
                <a:close/>
                <a:moveTo>
                  <a:pt x="3944881" y="16855"/>
                </a:moveTo>
                <a:lnTo>
                  <a:pt x="4170313" y="16855"/>
                </a:lnTo>
                <a:lnTo>
                  <a:pt x="4437883" y="1023928"/>
                </a:lnTo>
                <a:lnTo>
                  <a:pt x="4233518" y="1023928"/>
                </a:lnTo>
                <a:lnTo>
                  <a:pt x="4177336" y="776725"/>
                </a:lnTo>
                <a:lnTo>
                  <a:pt x="3925919" y="776725"/>
                </a:lnTo>
                <a:lnTo>
                  <a:pt x="3868331" y="1023928"/>
                </a:lnTo>
                <a:lnTo>
                  <a:pt x="3665372" y="1023928"/>
                </a:lnTo>
                <a:close/>
                <a:moveTo>
                  <a:pt x="2476500" y="16855"/>
                </a:moveTo>
                <a:lnTo>
                  <a:pt x="2744070" y="16855"/>
                </a:lnTo>
                <a:cubicBezTo>
                  <a:pt x="3024046" y="16855"/>
                  <a:pt x="3164035" y="180487"/>
                  <a:pt x="3164035" y="507750"/>
                </a:cubicBezTo>
                <a:cubicBezTo>
                  <a:pt x="3164035" y="667871"/>
                  <a:pt x="3127399" y="793931"/>
                  <a:pt x="3054128" y="885930"/>
                </a:cubicBezTo>
                <a:cubicBezTo>
                  <a:pt x="2980856" y="977929"/>
                  <a:pt x="2878440" y="1023928"/>
                  <a:pt x="2746879" y="1023928"/>
                </a:cubicBezTo>
                <a:lnTo>
                  <a:pt x="2476500" y="1023928"/>
                </a:lnTo>
                <a:close/>
                <a:moveTo>
                  <a:pt x="1885950" y="16855"/>
                </a:moveTo>
                <a:lnTo>
                  <a:pt x="2079780" y="16855"/>
                </a:lnTo>
                <a:lnTo>
                  <a:pt x="2079780" y="856785"/>
                </a:lnTo>
                <a:lnTo>
                  <a:pt x="2363503" y="856785"/>
                </a:lnTo>
                <a:lnTo>
                  <a:pt x="2363503" y="1023928"/>
                </a:lnTo>
                <a:lnTo>
                  <a:pt x="1885950" y="1023928"/>
                </a:lnTo>
                <a:close/>
                <a:moveTo>
                  <a:pt x="1524000" y="16855"/>
                </a:moveTo>
                <a:lnTo>
                  <a:pt x="1717830" y="16855"/>
                </a:lnTo>
                <a:lnTo>
                  <a:pt x="1717830" y="1023928"/>
                </a:lnTo>
                <a:lnTo>
                  <a:pt x="1524000" y="1023928"/>
                </a:lnTo>
                <a:close/>
                <a:moveTo>
                  <a:pt x="737332" y="16855"/>
                </a:moveTo>
                <a:lnTo>
                  <a:pt x="931162" y="16855"/>
                </a:lnTo>
                <a:lnTo>
                  <a:pt x="931162" y="629948"/>
                </a:lnTo>
                <a:cubicBezTo>
                  <a:pt x="931162" y="791004"/>
                  <a:pt x="971894" y="871533"/>
                  <a:pt x="1053359" y="871533"/>
                </a:cubicBezTo>
                <a:cubicBezTo>
                  <a:pt x="1095964" y="871533"/>
                  <a:pt x="1126280" y="852220"/>
                  <a:pt x="1144305" y="813595"/>
                </a:cubicBezTo>
                <a:cubicBezTo>
                  <a:pt x="1162330" y="774969"/>
                  <a:pt x="1171343" y="715626"/>
                  <a:pt x="1171343" y="635566"/>
                </a:cubicBezTo>
                <a:lnTo>
                  <a:pt x="1171343" y="16855"/>
                </a:lnTo>
                <a:lnTo>
                  <a:pt x="1365875" y="16855"/>
                </a:lnTo>
                <a:lnTo>
                  <a:pt x="1365875" y="598345"/>
                </a:lnTo>
                <a:cubicBezTo>
                  <a:pt x="1365875" y="893772"/>
                  <a:pt x="1261235" y="1041485"/>
                  <a:pt x="1051954" y="1041485"/>
                </a:cubicBezTo>
                <a:cubicBezTo>
                  <a:pt x="842206" y="1041485"/>
                  <a:pt x="737332" y="897049"/>
                  <a:pt x="737332" y="608177"/>
                </a:cubicBezTo>
                <a:close/>
                <a:moveTo>
                  <a:pt x="0" y="16855"/>
                </a:moveTo>
                <a:lnTo>
                  <a:pt x="296364" y="16855"/>
                </a:lnTo>
                <a:cubicBezTo>
                  <a:pt x="484107" y="16855"/>
                  <a:pt x="577979" y="96915"/>
                  <a:pt x="577979" y="257036"/>
                </a:cubicBezTo>
                <a:cubicBezTo>
                  <a:pt x="577979" y="312750"/>
                  <a:pt x="563231" y="360505"/>
                  <a:pt x="533735" y="400301"/>
                </a:cubicBezTo>
                <a:cubicBezTo>
                  <a:pt x="504239" y="440097"/>
                  <a:pt x="465848" y="467252"/>
                  <a:pt x="418561" y="481766"/>
                </a:cubicBezTo>
                <a:lnTo>
                  <a:pt x="418561" y="484575"/>
                </a:lnTo>
                <a:cubicBezTo>
                  <a:pt x="474744" y="493003"/>
                  <a:pt x="520158" y="519221"/>
                  <a:pt x="554804" y="563231"/>
                </a:cubicBezTo>
                <a:cubicBezTo>
                  <a:pt x="589449" y="607241"/>
                  <a:pt x="606773" y="659678"/>
                  <a:pt x="606773" y="720542"/>
                </a:cubicBezTo>
                <a:cubicBezTo>
                  <a:pt x="606773" y="814180"/>
                  <a:pt x="581607" y="888154"/>
                  <a:pt x="531277" y="942463"/>
                </a:cubicBezTo>
                <a:cubicBezTo>
                  <a:pt x="480947" y="996773"/>
                  <a:pt x="408963" y="1023928"/>
                  <a:pt x="315325" y="1023928"/>
                </a:cubicBezTo>
                <a:lnTo>
                  <a:pt x="0" y="1023928"/>
                </a:lnTo>
                <a:close/>
                <a:moveTo>
                  <a:pt x="9562035" y="0"/>
                </a:moveTo>
                <a:cubicBezTo>
                  <a:pt x="9623367" y="0"/>
                  <a:pt x="9679783" y="11471"/>
                  <a:pt x="9731285" y="34412"/>
                </a:cubicBezTo>
                <a:lnTo>
                  <a:pt x="9731285" y="222624"/>
                </a:lnTo>
                <a:cubicBezTo>
                  <a:pt x="9683530" y="187041"/>
                  <a:pt x="9630858" y="169250"/>
                  <a:pt x="9573271" y="169250"/>
                </a:cubicBezTo>
                <a:cubicBezTo>
                  <a:pt x="9503979" y="169250"/>
                  <a:pt x="9449435" y="201204"/>
                  <a:pt x="9409639" y="265112"/>
                </a:cubicBezTo>
                <a:cubicBezTo>
                  <a:pt x="9369843" y="329020"/>
                  <a:pt x="9349945" y="415985"/>
                  <a:pt x="9349945" y="526010"/>
                </a:cubicBezTo>
                <a:cubicBezTo>
                  <a:pt x="9349945" y="634630"/>
                  <a:pt x="9368907" y="719372"/>
                  <a:pt x="9406830" y="780236"/>
                </a:cubicBezTo>
                <a:cubicBezTo>
                  <a:pt x="9444754" y="841101"/>
                  <a:pt x="9497425" y="871533"/>
                  <a:pt x="9564844" y="871533"/>
                </a:cubicBezTo>
                <a:cubicBezTo>
                  <a:pt x="9622898" y="871533"/>
                  <a:pt x="9678379" y="852337"/>
                  <a:pt x="9731285" y="813946"/>
                </a:cubicBezTo>
                <a:lnTo>
                  <a:pt x="9731285" y="993730"/>
                </a:lnTo>
                <a:cubicBezTo>
                  <a:pt x="9675102" y="1025567"/>
                  <a:pt x="9610960" y="1041485"/>
                  <a:pt x="9538859" y="1041485"/>
                </a:cubicBezTo>
                <a:cubicBezTo>
                  <a:pt x="9418534" y="1041485"/>
                  <a:pt x="9323492" y="997007"/>
                  <a:pt x="9253733" y="908052"/>
                </a:cubicBezTo>
                <a:cubicBezTo>
                  <a:pt x="9183972" y="819096"/>
                  <a:pt x="9149093" y="697601"/>
                  <a:pt x="9149093" y="543567"/>
                </a:cubicBezTo>
                <a:cubicBezTo>
                  <a:pt x="9149093" y="368464"/>
                  <a:pt x="9185143" y="234094"/>
                  <a:pt x="9257244" y="140457"/>
                </a:cubicBezTo>
                <a:cubicBezTo>
                  <a:pt x="9329344" y="46819"/>
                  <a:pt x="9430942" y="0"/>
                  <a:pt x="9562035" y="0"/>
                </a:cubicBezTo>
                <a:close/>
                <a:moveTo>
                  <a:pt x="5378365" y="0"/>
                </a:moveTo>
                <a:cubicBezTo>
                  <a:pt x="5461702" y="0"/>
                  <a:pt x="5528888" y="13812"/>
                  <a:pt x="5579920" y="41435"/>
                </a:cubicBezTo>
                <a:lnTo>
                  <a:pt x="5579920" y="231753"/>
                </a:lnTo>
                <a:cubicBezTo>
                  <a:pt x="5525610" y="190085"/>
                  <a:pt x="5462872" y="169250"/>
                  <a:pt x="5391708" y="169250"/>
                </a:cubicBezTo>
                <a:cubicBezTo>
                  <a:pt x="5318203" y="169250"/>
                  <a:pt x="5259445" y="201555"/>
                  <a:pt x="5215435" y="266165"/>
                </a:cubicBezTo>
                <a:cubicBezTo>
                  <a:pt x="5171426" y="330775"/>
                  <a:pt x="5149421" y="419497"/>
                  <a:pt x="5149421" y="532330"/>
                </a:cubicBezTo>
                <a:cubicBezTo>
                  <a:pt x="5149421" y="637673"/>
                  <a:pt x="5169201" y="720542"/>
                  <a:pt x="5208764" y="780938"/>
                </a:cubicBezTo>
                <a:cubicBezTo>
                  <a:pt x="5248326" y="841335"/>
                  <a:pt x="5298539" y="871533"/>
                  <a:pt x="5359403" y="871533"/>
                </a:cubicBezTo>
                <a:cubicBezTo>
                  <a:pt x="5384217" y="871533"/>
                  <a:pt x="5405988" y="865680"/>
                  <a:pt x="5424715" y="853976"/>
                </a:cubicBezTo>
                <a:lnTo>
                  <a:pt x="5424715" y="627139"/>
                </a:lnTo>
                <a:lnTo>
                  <a:pt x="5290579" y="627139"/>
                </a:lnTo>
                <a:lnTo>
                  <a:pt x="5290579" y="459995"/>
                </a:lnTo>
                <a:lnTo>
                  <a:pt x="5614332" y="459995"/>
                </a:lnTo>
                <a:lnTo>
                  <a:pt x="5614332" y="956509"/>
                </a:lnTo>
                <a:cubicBezTo>
                  <a:pt x="5550658" y="1013160"/>
                  <a:pt x="5463809" y="1041485"/>
                  <a:pt x="5353785" y="1041485"/>
                </a:cubicBezTo>
                <a:cubicBezTo>
                  <a:pt x="5232056" y="1041485"/>
                  <a:pt x="5134087" y="997124"/>
                  <a:pt x="5059880" y="908403"/>
                </a:cubicBezTo>
                <a:cubicBezTo>
                  <a:pt x="4985672" y="819681"/>
                  <a:pt x="4948568" y="696196"/>
                  <a:pt x="4948568" y="537949"/>
                </a:cubicBezTo>
                <a:cubicBezTo>
                  <a:pt x="4948568" y="368933"/>
                  <a:pt x="4987428" y="237020"/>
                  <a:pt x="5065147" y="142212"/>
                </a:cubicBezTo>
                <a:cubicBezTo>
                  <a:pt x="5142866" y="47404"/>
                  <a:pt x="5247272" y="0"/>
                  <a:pt x="537836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471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ChangeAspect="1"/>
          </p:cNvGrpSpPr>
          <p:nvPr/>
        </p:nvGrpSpPr>
        <p:grpSpPr>
          <a:xfrm>
            <a:off x="2221081" y="1309189"/>
            <a:ext cx="6352838" cy="4865656"/>
            <a:chOff x="2384426" y="673100"/>
            <a:chExt cx="623888" cy="477838"/>
          </a:xfrm>
        </p:grpSpPr>
        <p:sp>
          <p:nvSpPr>
            <p:cNvPr id="3" name="Freeform 70">
              <a:extLst>
                <a:ext uri="{FF2B5EF4-FFF2-40B4-BE49-F238E27FC236}">
                  <a16:creationId xmlns:a16="http://schemas.microsoft.com/office/drawing/2014/main" id="{2EB9272F-5277-4779-9479-23BE595488A2}"/>
                </a:ext>
              </a:extLst>
            </p:cNvPr>
            <p:cNvSpPr>
              <a:spLocks/>
            </p:cNvSpPr>
            <p:nvPr/>
          </p:nvSpPr>
          <p:spPr bwMode="auto">
            <a:xfrm>
              <a:off x="2679701" y="766763"/>
              <a:ext cx="168275" cy="134938"/>
            </a:xfrm>
            <a:custGeom>
              <a:avLst/>
              <a:gdLst>
                <a:gd name="T0" fmla="*/ 280 w 280"/>
                <a:gd name="T1" fmla="*/ 227 h 227"/>
                <a:gd name="T2" fmla="*/ 0 w 280"/>
                <a:gd name="T3" fmla="*/ 64 h 227"/>
                <a:gd name="T4" fmla="*/ 0 w 280"/>
                <a:gd name="T5" fmla="*/ 0 h 227"/>
                <a:gd name="T6" fmla="*/ 280 w 280"/>
                <a:gd name="T7" fmla="*/ 162 h 227"/>
                <a:gd name="T8" fmla="*/ 280 w 280"/>
                <a:gd name="T9" fmla="*/ 227 h 227"/>
              </a:gdLst>
              <a:ahLst/>
              <a:cxnLst>
                <a:cxn ang="0">
                  <a:pos x="T0" y="T1"/>
                </a:cxn>
                <a:cxn ang="0">
                  <a:pos x="T2" y="T3"/>
                </a:cxn>
                <a:cxn ang="0">
                  <a:pos x="T4" y="T5"/>
                </a:cxn>
                <a:cxn ang="0">
                  <a:pos x="T6" y="T7"/>
                </a:cxn>
                <a:cxn ang="0">
                  <a:pos x="T8" y="T9"/>
                </a:cxn>
              </a:cxnLst>
              <a:rect l="0" t="0" r="r" b="b"/>
              <a:pathLst>
                <a:path w="280" h="227">
                  <a:moveTo>
                    <a:pt x="280" y="227"/>
                  </a:moveTo>
                  <a:lnTo>
                    <a:pt x="0" y="64"/>
                  </a:lnTo>
                  <a:lnTo>
                    <a:pt x="0" y="0"/>
                  </a:lnTo>
                  <a:lnTo>
                    <a:pt x="280" y="162"/>
                  </a:lnTo>
                  <a:lnTo>
                    <a:pt x="280" y="227"/>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 name="Freeform 71">
              <a:extLst>
                <a:ext uri="{FF2B5EF4-FFF2-40B4-BE49-F238E27FC236}">
                  <a16:creationId xmlns:a16="http://schemas.microsoft.com/office/drawing/2014/main" id="{1AD70054-5FB5-4CA7-8EDE-43D9E0B9325A}"/>
                </a:ext>
              </a:extLst>
            </p:cNvPr>
            <p:cNvSpPr>
              <a:spLocks/>
            </p:cNvSpPr>
            <p:nvPr/>
          </p:nvSpPr>
          <p:spPr bwMode="auto">
            <a:xfrm>
              <a:off x="2679701" y="673100"/>
              <a:ext cx="328613" cy="190500"/>
            </a:xfrm>
            <a:custGeom>
              <a:avLst/>
              <a:gdLst>
                <a:gd name="T0" fmla="*/ 279 w 548"/>
                <a:gd name="T1" fmla="*/ 317 h 317"/>
                <a:gd name="T2" fmla="*/ 0 w 548"/>
                <a:gd name="T3" fmla="*/ 155 h 317"/>
                <a:gd name="T4" fmla="*/ 268 w 548"/>
                <a:gd name="T5" fmla="*/ 0 h 317"/>
                <a:gd name="T6" fmla="*/ 548 w 548"/>
                <a:gd name="T7" fmla="*/ 163 h 317"/>
                <a:gd name="T8" fmla="*/ 279 w 548"/>
                <a:gd name="T9" fmla="*/ 317 h 317"/>
              </a:gdLst>
              <a:ahLst/>
              <a:cxnLst>
                <a:cxn ang="0">
                  <a:pos x="T0" y="T1"/>
                </a:cxn>
                <a:cxn ang="0">
                  <a:pos x="T2" y="T3"/>
                </a:cxn>
                <a:cxn ang="0">
                  <a:pos x="T4" y="T5"/>
                </a:cxn>
                <a:cxn ang="0">
                  <a:pos x="T6" y="T7"/>
                </a:cxn>
                <a:cxn ang="0">
                  <a:pos x="T8" y="T9"/>
                </a:cxn>
              </a:cxnLst>
              <a:rect l="0" t="0" r="r" b="b"/>
              <a:pathLst>
                <a:path w="548" h="317">
                  <a:moveTo>
                    <a:pt x="279" y="317"/>
                  </a:moveTo>
                  <a:lnTo>
                    <a:pt x="0" y="155"/>
                  </a:lnTo>
                  <a:lnTo>
                    <a:pt x="268" y="0"/>
                  </a:lnTo>
                  <a:lnTo>
                    <a:pt x="548" y="163"/>
                  </a:lnTo>
                  <a:lnTo>
                    <a:pt x="279" y="317"/>
                  </a:lnTo>
                  <a:close/>
                </a:path>
              </a:pathLst>
            </a:custGeom>
            <a:solidFill>
              <a:srgbClr val="E6E6E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 name="Freeform 72">
              <a:extLst>
                <a:ext uri="{FF2B5EF4-FFF2-40B4-BE49-F238E27FC236}">
                  <a16:creationId xmlns:a16="http://schemas.microsoft.com/office/drawing/2014/main" id="{16CB0986-ED8A-4BCA-A8B9-F8AB4AA7C007}"/>
                </a:ext>
              </a:extLst>
            </p:cNvPr>
            <p:cNvSpPr>
              <a:spLocks/>
            </p:cNvSpPr>
            <p:nvPr/>
          </p:nvSpPr>
          <p:spPr bwMode="auto">
            <a:xfrm>
              <a:off x="2532063" y="889000"/>
              <a:ext cx="168275" cy="136525"/>
            </a:xfrm>
            <a:custGeom>
              <a:avLst/>
              <a:gdLst>
                <a:gd name="T0" fmla="*/ 280 w 280"/>
                <a:gd name="T1" fmla="*/ 227 h 227"/>
                <a:gd name="T2" fmla="*/ 1 w 280"/>
                <a:gd name="T3" fmla="*/ 64 h 227"/>
                <a:gd name="T4" fmla="*/ 0 w 280"/>
                <a:gd name="T5" fmla="*/ 0 h 227"/>
                <a:gd name="T6" fmla="*/ 280 w 280"/>
                <a:gd name="T7" fmla="*/ 163 h 227"/>
                <a:gd name="T8" fmla="*/ 280 w 280"/>
                <a:gd name="T9" fmla="*/ 227 h 227"/>
              </a:gdLst>
              <a:ahLst/>
              <a:cxnLst>
                <a:cxn ang="0">
                  <a:pos x="T0" y="T1"/>
                </a:cxn>
                <a:cxn ang="0">
                  <a:pos x="T2" y="T3"/>
                </a:cxn>
                <a:cxn ang="0">
                  <a:pos x="T4" y="T5"/>
                </a:cxn>
                <a:cxn ang="0">
                  <a:pos x="T6" y="T7"/>
                </a:cxn>
                <a:cxn ang="0">
                  <a:pos x="T8" y="T9"/>
                </a:cxn>
              </a:cxnLst>
              <a:rect l="0" t="0" r="r" b="b"/>
              <a:pathLst>
                <a:path w="280" h="227">
                  <a:moveTo>
                    <a:pt x="280" y="227"/>
                  </a:moveTo>
                  <a:lnTo>
                    <a:pt x="1" y="64"/>
                  </a:lnTo>
                  <a:lnTo>
                    <a:pt x="0" y="0"/>
                  </a:lnTo>
                  <a:lnTo>
                    <a:pt x="280" y="163"/>
                  </a:lnTo>
                  <a:lnTo>
                    <a:pt x="280" y="227"/>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6" name="Freeform 73">
              <a:extLst>
                <a:ext uri="{FF2B5EF4-FFF2-40B4-BE49-F238E27FC236}">
                  <a16:creationId xmlns:a16="http://schemas.microsoft.com/office/drawing/2014/main" id="{40724FF1-203B-4C6E-87D8-57E89249984A}"/>
                </a:ext>
              </a:extLst>
            </p:cNvPr>
            <p:cNvSpPr>
              <a:spLocks/>
            </p:cNvSpPr>
            <p:nvPr/>
          </p:nvSpPr>
          <p:spPr bwMode="auto">
            <a:xfrm>
              <a:off x="2532063" y="804863"/>
              <a:ext cx="315913" cy="182563"/>
            </a:xfrm>
            <a:custGeom>
              <a:avLst/>
              <a:gdLst>
                <a:gd name="T0" fmla="*/ 280 w 527"/>
                <a:gd name="T1" fmla="*/ 305 h 305"/>
                <a:gd name="T2" fmla="*/ 0 w 527"/>
                <a:gd name="T3" fmla="*/ 142 h 305"/>
                <a:gd name="T4" fmla="*/ 247 w 527"/>
                <a:gd name="T5" fmla="*/ 0 h 305"/>
                <a:gd name="T6" fmla="*/ 527 w 527"/>
                <a:gd name="T7" fmla="*/ 163 h 305"/>
                <a:gd name="T8" fmla="*/ 280 w 527"/>
                <a:gd name="T9" fmla="*/ 305 h 305"/>
              </a:gdLst>
              <a:ahLst/>
              <a:cxnLst>
                <a:cxn ang="0">
                  <a:pos x="T0" y="T1"/>
                </a:cxn>
                <a:cxn ang="0">
                  <a:pos x="T2" y="T3"/>
                </a:cxn>
                <a:cxn ang="0">
                  <a:pos x="T4" y="T5"/>
                </a:cxn>
                <a:cxn ang="0">
                  <a:pos x="T6" y="T7"/>
                </a:cxn>
                <a:cxn ang="0">
                  <a:pos x="T8" y="T9"/>
                </a:cxn>
              </a:cxnLst>
              <a:rect l="0" t="0" r="r" b="b"/>
              <a:pathLst>
                <a:path w="527" h="305">
                  <a:moveTo>
                    <a:pt x="280" y="305"/>
                  </a:moveTo>
                  <a:lnTo>
                    <a:pt x="0" y="142"/>
                  </a:lnTo>
                  <a:lnTo>
                    <a:pt x="247" y="0"/>
                  </a:lnTo>
                  <a:lnTo>
                    <a:pt x="527" y="163"/>
                  </a:lnTo>
                  <a:lnTo>
                    <a:pt x="280" y="305"/>
                  </a:lnTo>
                  <a:close/>
                </a:path>
              </a:pathLst>
            </a:custGeom>
            <a:solidFill>
              <a:srgbClr val="E6E6E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7" name="Freeform 74">
              <a:extLst>
                <a:ext uri="{FF2B5EF4-FFF2-40B4-BE49-F238E27FC236}">
                  <a16:creationId xmlns:a16="http://schemas.microsoft.com/office/drawing/2014/main" id="{3CDE45D9-6DA0-4A7B-AFF7-3AB10BD51149}"/>
                </a:ext>
              </a:extLst>
            </p:cNvPr>
            <p:cNvSpPr>
              <a:spLocks/>
            </p:cNvSpPr>
            <p:nvPr/>
          </p:nvSpPr>
          <p:spPr bwMode="auto">
            <a:xfrm>
              <a:off x="2384426" y="1014413"/>
              <a:ext cx="168275" cy="136525"/>
            </a:xfrm>
            <a:custGeom>
              <a:avLst/>
              <a:gdLst>
                <a:gd name="T0" fmla="*/ 280 w 280"/>
                <a:gd name="T1" fmla="*/ 228 h 228"/>
                <a:gd name="T2" fmla="*/ 0 w 280"/>
                <a:gd name="T3" fmla="*/ 65 h 228"/>
                <a:gd name="T4" fmla="*/ 0 w 280"/>
                <a:gd name="T5" fmla="*/ 0 h 228"/>
                <a:gd name="T6" fmla="*/ 280 w 280"/>
                <a:gd name="T7" fmla="*/ 162 h 228"/>
                <a:gd name="T8" fmla="*/ 280 w 280"/>
                <a:gd name="T9" fmla="*/ 228 h 228"/>
              </a:gdLst>
              <a:ahLst/>
              <a:cxnLst>
                <a:cxn ang="0">
                  <a:pos x="T0" y="T1"/>
                </a:cxn>
                <a:cxn ang="0">
                  <a:pos x="T2" y="T3"/>
                </a:cxn>
                <a:cxn ang="0">
                  <a:pos x="T4" y="T5"/>
                </a:cxn>
                <a:cxn ang="0">
                  <a:pos x="T6" y="T7"/>
                </a:cxn>
                <a:cxn ang="0">
                  <a:pos x="T8" y="T9"/>
                </a:cxn>
              </a:cxnLst>
              <a:rect l="0" t="0" r="r" b="b"/>
              <a:pathLst>
                <a:path w="280" h="228">
                  <a:moveTo>
                    <a:pt x="280" y="228"/>
                  </a:moveTo>
                  <a:lnTo>
                    <a:pt x="0" y="65"/>
                  </a:lnTo>
                  <a:lnTo>
                    <a:pt x="0" y="0"/>
                  </a:lnTo>
                  <a:lnTo>
                    <a:pt x="280" y="162"/>
                  </a:lnTo>
                  <a:lnTo>
                    <a:pt x="280" y="228"/>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8" name="Freeform 75">
              <a:extLst>
                <a:ext uri="{FF2B5EF4-FFF2-40B4-BE49-F238E27FC236}">
                  <a16:creationId xmlns:a16="http://schemas.microsoft.com/office/drawing/2014/main" id="{E1EC0034-E0D6-4DA0-9637-4BF42F3D0F78}"/>
                </a:ext>
              </a:extLst>
            </p:cNvPr>
            <p:cNvSpPr>
              <a:spLocks/>
            </p:cNvSpPr>
            <p:nvPr/>
          </p:nvSpPr>
          <p:spPr bwMode="auto">
            <a:xfrm>
              <a:off x="2384426" y="928688"/>
              <a:ext cx="315913" cy="182563"/>
            </a:xfrm>
            <a:custGeom>
              <a:avLst/>
              <a:gdLst>
                <a:gd name="T0" fmla="*/ 280 w 526"/>
                <a:gd name="T1" fmla="*/ 305 h 305"/>
                <a:gd name="T2" fmla="*/ 0 w 526"/>
                <a:gd name="T3" fmla="*/ 143 h 305"/>
                <a:gd name="T4" fmla="*/ 247 w 526"/>
                <a:gd name="T5" fmla="*/ 0 h 305"/>
                <a:gd name="T6" fmla="*/ 526 w 526"/>
                <a:gd name="T7" fmla="*/ 163 h 305"/>
                <a:gd name="T8" fmla="*/ 280 w 526"/>
                <a:gd name="T9" fmla="*/ 305 h 305"/>
              </a:gdLst>
              <a:ahLst/>
              <a:cxnLst>
                <a:cxn ang="0">
                  <a:pos x="T0" y="T1"/>
                </a:cxn>
                <a:cxn ang="0">
                  <a:pos x="T2" y="T3"/>
                </a:cxn>
                <a:cxn ang="0">
                  <a:pos x="T4" y="T5"/>
                </a:cxn>
                <a:cxn ang="0">
                  <a:pos x="T6" y="T7"/>
                </a:cxn>
                <a:cxn ang="0">
                  <a:pos x="T8" y="T9"/>
                </a:cxn>
              </a:cxnLst>
              <a:rect l="0" t="0" r="r" b="b"/>
              <a:pathLst>
                <a:path w="526" h="305">
                  <a:moveTo>
                    <a:pt x="280" y="305"/>
                  </a:moveTo>
                  <a:lnTo>
                    <a:pt x="0" y="143"/>
                  </a:lnTo>
                  <a:lnTo>
                    <a:pt x="247" y="0"/>
                  </a:lnTo>
                  <a:lnTo>
                    <a:pt x="526" y="163"/>
                  </a:lnTo>
                  <a:lnTo>
                    <a:pt x="280" y="305"/>
                  </a:lnTo>
                  <a:close/>
                </a:path>
              </a:pathLst>
            </a:custGeom>
            <a:solidFill>
              <a:srgbClr val="E6E6E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9" name="Freeform 76">
              <a:extLst>
                <a:ext uri="{FF2B5EF4-FFF2-40B4-BE49-F238E27FC236}">
                  <a16:creationId xmlns:a16="http://schemas.microsoft.com/office/drawing/2014/main" id="{F734B7A3-1AC1-4B4C-A91F-24D0C57FEADA}"/>
                </a:ext>
              </a:extLst>
            </p:cNvPr>
            <p:cNvSpPr>
              <a:spLocks/>
            </p:cNvSpPr>
            <p:nvPr/>
          </p:nvSpPr>
          <p:spPr bwMode="auto">
            <a:xfrm>
              <a:off x="2552701" y="771525"/>
              <a:ext cx="455613" cy="379413"/>
            </a:xfrm>
            <a:custGeom>
              <a:avLst/>
              <a:gdLst>
                <a:gd name="T0" fmla="*/ 761 w 761"/>
                <a:gd name="T1" fmla="*/ 0 h 633"/>
                <a:gd name="T2" fmla="*/ 761 w 761"/>
                <a:gd name="T3" fmla="*/ 193 h 633"/>
                <a:gd name="T4" fmla="*/ 0 w 761"/>
                <a:gd name="T5" fmla="*/ 633 h 633"/>
                <a:gd name="T6" fmla="*/ 0 w 761"/>
                <a:gd name="T7" fmla="*/ 567 h 633"/>
                <a:gd name="T8" fmla="*/ 246 w 761"/>
                <a:gd name="T9" fmla="*/ 425 h 633"/>
                <a:gd name="T10" fmla="*/ 246 w 761"/>
                <a:gd name="T11" fmla="*/ 361 h 633"/>
                <a:gd name="T12" fmla="*/ 493 w 761"/>
                <a:gd name="T13" fmla="*/ 219 h 633"/>
                <a:gd name="T14" fmla="*/ 492 w 761"/>
                <a:gd name="T15" fmla="*/ 154 h 633"/>
                <a:gd name="T16" fmla="*/ 761 w 761"/>
                <a:gd name="T17" fmla="*/ 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1" h="633">
                  <a:moveTo>
                    <a:pt x="761" y="0"/>
                  </a:moveTo>
                  <a:lnTo>
                    <a:pt x="761" y="193"/>
                  </a:lnTo>
                  <a:lnTo>
                    <a:pt x="0" y="633"/>
                  </a:lnTo>
                  <a:lnTo>
                    <a:pt x="0" y="567"/>
                  </a:lnTo>
                  <a:lnTo>
                    <a:pt x="246" y="425"/>
                  </a:lnTo>
                  <a:lnTo>
                    <a:pt x="246" y="361"/>
                  </a:lnTo>
                  <a:lnTo>
                    <a:pt x="493" y="219"/>
                  </a:lnTo>
                  <a:lnTo>
                    <a:pt x="492" y="154"/>
                  </a:lnTo>
                  <a:lnTo>
                    <a:pt x="761" y="0"/>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10" name="TextBox 9"/>
          <p:cNvSpPr txBox="1"/>
          <p:nvPr/>
        </p:nvSpPr>
        <p:spPr>
          <a:xfrm>
            <a:off x="1481743" y="863519"/>
            <a:ext cx="3979448" cy="1714315"/>
          </a:xfrm>
          <a:prstGeom prst="rect">
            <a:avLst/>
          </a:prstGeom>
          <a:noFill/>
        </p:spPr>
        <p:txBody>
          <a:bodyPr wrap="square" rtlCol="0">
            <a:spAutoFit/>
          </a:bodyPr>
          <a:lstStyle/>
          <a:p>
            <a:pPr>
              <a:lnSpc>
                <a:spcPct val="85000"/>
              </a:lnSpc>
            </a:pPr>
            <a:r>
              <a:rPr lang="en-US" sz="4000" b="1" dirty="0">
                <a:solidFill>
                  <a:srgbClr val="0B0B0B"/>
                </a:solidFill>
                <a:latin typeface="Arial" panose="020B0604020202020204" pitchFamily="34" charset="0"/>
                <a:cs typeface="Arial" panose="020B0604020202020204" pitchFamily="34" charset="0"/>
              </a:rPr>
              <a:t>Trouble Ticket</a:t>
            </a:r>
            <a:br>
              <a:rPr lang="en-US" sz="4000" b="1" dirty="0">
                <a:solidFill>
                  <a:srgbClr val="0B0B0B"/>
                </a:solidFill>
                <a:latin typeface="Arial" panose="020B0604020202020204" pitchFamily="34" charset="0"/>
                <a:cs typeface="Arial" panose="020B0604020202020204" pitchFamily="34" charset="0"/>
              </a:rPr>
            </a:br>
            <a:r>
              <a:rPr lang="en-US" sz="2800" dirty="0">
                <a:solidFill>
                  <a:srgbClr val="0B0B0B"/>
                </a:solidFill>
                <a:latin typeface="Arial" panose="020B0604020202020204" pitchFamily="34" charset="0"/>
                <a:cs typeface="Arial" panose="020B0604020202020204" pitchFamily="34" charset="0"/>
              </a:rPr>
              <a:t>3 Tier Escalation Standard Operating Procedure</a:t>
            </a:r>
          </a:p>
        </p:txBody>
      </p:sp>
      <p:sp>
        <p:nvSpPr>
          <p:cNvPr id="12" name="Oval 11"/>
          <p:cNvSpPr>
            <a:spLocks noChangeAspect="1"/>
          </p:cNvSpPr>
          <p:nvPr/>
        </p:nvSpPr>
        <p:spPr>
          <a:xfrm>
            <a:off x="5966207" y="3783152"/>
            <a:ext cx="576072" cy="576072"/>
          </a:xfrm>
          <a:prstGeom prst="ellipse">
            <a:avLst/>
          </a:prstGeom>
          <a:solidFill>
            <a:srgbClr val="337EAB"/>
          </a:solidFill>
          <a:ln w="38100">
            <a:solidFill>
              <a:srgbClr val="AED7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a:solidFill>
                  <a:srgbClr val="FFFFFF"/>
                </a:solidFill>
                <a:latin typeface="Arial" panose="020B0604020202020204" pitchFamily="34" charset="0"/>
                <a:cs typeface="Arial" panose="020B0604020202020204" pitchFamily="34" charset="0"/>
              </a:rPr>
              <a:t>2</a:t>
            </a:r>
            <a:endParaRPr lang="en-US" sz="2800" dirty="0">
              <a:solidFill>
                <a:srgbClr val="FFFFFF"/>
              </a:solidFill>
              <a:latin typeface="Arial" panose="020B0604020202020204" pitchFamily="34" charset="0"/>
              <a:cs typeface="Arial" panose="020B0604020202020204" pitchFamily="34" charset="0"/>
            </a:endParaRPr>
          </a:p>
        </p:txBody>
      </p:sp>
      <p:sp>
        <p:nvSpPr>
          <p:cNvPr id="13" name="Oval 12"/>
          <p:cNvSpPr>
            <a:spLocks noChangeAspect="1"/>
          </p:cNvSpPr>
          <p:nvPr/>
        </p:nvSpPr>
        <p:spPr>
          <a:xfrm>
            <a:off x="7469549" y="2514195"/>
            <a:ext cx="576072" cy="576072"/>
          </a:xfrm>
          <a:prstGeom prst="ellipse">
            <a:avLst/>
          </a:prstGeom>
          <a:solidFill>
            <a:srgbClr val="337EAB"/>
          </a:solidFill>
          <a:ln w="38100">
            <a:solidFill>
              <a:srgbClr val="AED7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dirty="0">
                <a:solidFill>
                  <a:srgbClr val="FFFFFF"/>
                </a:solidFill>
                <a:latin typeface="Arial" panose="020B0604020202020204" pitchFamily="34" charset="0"/>
                <a:cs typeface="Arial" panose="020B0604020202020204" pitchFamily="34" charset="0"/>
              </a:rPr>
              <a:t>3</a:t>
            </a:r>
          </a:p>
        </p:txBody>
      </p:sp>
      <p:grpSp>
        <p:nvGrpSpPr>
          <p:cNvPr id="141" name="Group 140"/>
          <p:cNvGrpSpPr>
            <a:grpSpLocks noChangeAspect="1"/>
          </p:cNvGrpSpPr>
          <p:nvPr/>
        </p:nvGrpSpPr>
        <p:grpSpPr>
          <a:xfrm>
            <a:off x="4382780" y="2279086"/>
            <a:ext cx="1855705" cy="1744584"/>
            <a:chOff x="817563" y="4414838"/>
            <a:chExt cx="1325563" cy="1246187"/>
          </a:xfrm>
        </p:grpSpPr>
        <p:sp>
          <p:nvSpPr>
            <p:cNvPr id="142" name="Freeform 127">
              <a:extLst>
                <a:ext uri="{FF2B5EF4-FFF2-40B4-BE49-F238E27FC236}">
                  <a16:creationId xmlns:a16="http://schemas.microsoft.com/office/drawing/2014/main" id="{9350EEF8-030D-4D0C-84CA-DECC013560BC}"/>
                </a:ext>
              </a:extLst>
            </p:cNvPr>
            <p:cNvSpPr>
              <a:spLocks/>
            </p:cNvSpPr>
            <p:nvPr/>
          </p:nvSpPr>
          <p:spPr bwMode="auto">
            <a:xfrm>
              <a:off x="1393825" y="5451475"/>
              <a:ext cx="65088" cy="14288"/>
            </a:xfrm>
            <a:custGeom>
              <a:avLst/>
              <a:gdLst>
                <a:gd name="T0" fmla="*/ 1 w 111"/>
                <a:gd name="T1" fmla="*/ 19 h 23"/>
                <a:gd name="T2" fmla="*/ 16 w 111"/>
                <a:gd name="T3" fmla="*/ 0 h 23"/>
                <a:gd name="T4" fmla="*/ 29 w 111"/>
                <a:gd name="T5" fmla="*/ 2 h 23"/>
                <a:gd name="T6" fmla="*/ 43 w 111"/>
                <a:gd name="T7" fmla="*/ 3 h 23"/>
                <a:gd name="T8" fmla="*/ 109 w 111"/>
                <a:gd name="T9" fmla="*/ 15 h 23"/>
                <a:gd name="T10" fmla="*/ 1 w 111"/>
                <a:gd name="T11" fmla="*/ 19 h 23"/>
              </a:gdLst>
              <a:ahLst/>
              <a:cxnLst>
                <a:cxn ang="0">
                  <a:pos x="T0" y="T1"/>
                </a:cxn>
                <a:cxn ang="0">
                  <a:pos x="T2" y="T3"/>
                </a:cxn>
                <a:cxn ang="0">
                  <a:pos x="T4" y="T5"/>
                </a:cxn>
                <a:cxn ang="0">
                  <a:pos x="T6" y="T7"/>
                </a:cxn>
                <a:cxn ang="0">
                  <a:pos x="T8" y="T9"/>
                </a:cxn>
                <a:cxn ang="0">
                  <a:pos x="T10" y="T11"/>
                </a:cxn>
              </a:cxnLst>
              <a:rect l="0" t="0" r="r" b="b"/>
              <a:pathLst>
                <a:path w="111" h="23">
                  <a:moveTo>
                    <a:pt x="1" y="19"/>
                  </a:moveTo>
                  <a:cubicBezTo>
                    <a:pt x="3" y="12"/>
                    <a:pt x="22" y="5"/>
                    <a:pt x="16" y="0"/>
                  </a:cubicBezTo>
                  <a:cubicBezTo>
                    <a:pt x="18" y="0"/>
                    <a:pt x="22" y="2"/>
                    <a:pt x="29" y="2"/>
                  </a:cubicBezTo>
                  <a:cubicBezTo>
                    <a:pt x="35" y="3"/>
                    <a:pt x="39" y="3"/>
                    <a:pt x="43" y="3"/>
                  </a:cubicBezTo>
                  <a:cubicBezTo>
                    <a:pt x="76" y="2"/>
                    <a:pt x="111" y="12"/>
                    <a:pt x="109" y="15"/>
                  </a:cubicBezTo>
                  <a:cubicBezTo>
                    <a:pt x="106" y="20"/>
                    <a:pt x="0" y="23"/>
                    <a:pt x="1" y="19"/>
                  </a:cubicBez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3" name="Freeform 128">
              <a:extLst>
                <a:ext uri="{FF2B5EF4-FFF2-40B4-BE49-F238E27FC236}">
                  <a16:creationId xmlns:a16="http://schemas.microsoft.com/office/drawing/2014/main" id="{55ADEE12-01ED-46B4-A6A0-730F5620B024}"/>
                </a:ext>
              </a:extLst>
            </p:cNvPr>
            <p:cNvSpPr>
              <a:spLocks/>
            </p:cNvSpPr>
            <p:nvPr/>
          </p:nvSpPr>
          <p:spPr bwMode="auto">
            <a:xfrm>
              <a:off x="1349375" y="5078413"/>
              <a:ext cx="153988" cy="417513"/>
            </a:xfrm>
            <a:custGeom>
              <a:avLst/>
              <a:gdLst>
                <a:gd name="T0" fmla="*/ 170 w 262"/>
                <a:gd name="T1" fmla="*/ 609 h 696"/>
                <a:gd name="T2" fmla="*/ 246 w 262"/>
                <a:gd name="T3" fmla="*/ 620 h 696"/>
                <a:gd name="T4" fmla="*/ 237 w 262"/>
                <a:gd name="T5" fmla="*/ 672 h 696"/>
                <a:gd name="T6" fmla="*/ 183 w 262"/>
                <a:gd name="T7" fmla="*/ 689 h 696"/>
                <a:gd name="T8" fmla="*/ 53 w 262"/>
                <a:gd name="T9" fmla="*/ 633 h 696"/>
                <a:gd name="T10" fmla="*/ 33 w 262"/>
                <a:gd name="T11" fmla="*/ 547 h 696"/>
                <a:gd name="T12" fmla="*/ 60 w 262"/>
                <a:gd name="T13" fmla="*/ 454 h 696"/>
                <a:gd name="T14" fmla="*/ 24 w 262"/>
                <a:gd name="T15" fmla="*/ 192 h 696"/>
                <a:gd name="T16" fmla="*/ 35 w 262"/>
                <a:gd name="T17" fmla="*/ 77 h 696"/>
                <a:gd name="T18" fmla="*/ 164 w 262"/>
                <a:gd name="T19" fmla="*/ 15 h 696"/>
                <a:gd name="T20" fmla="*/ 197 w 262"/>
                <a:gd name="T21" fmla="*/ 45 h 696"/>
                <a:gd name="T22" fmla="*/ 179 w 262"/>
                <a:gd name="T23" fmla="*/ 257 h 696"/>
                <a:gd name="T24" fmla="*/ 170 w 262"/>
                <a:gd name="T25" fmla="*/ 609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2" h="696">
                  <a:moveTo>
                    <a:pt x="170" y="609"/>
                  </a:moveTo>
                  <a:cubicBezTo>
                    <a:pt x="178" y="620"/>
                    <a:pt x="231" y="616"/>
                    <a:pt x="246" y="620"/>
                  </a:cubicBezTo>
                  <a:cubicBezTo>
                    <a:pt x="262" y="625"/>
                    <a:pt x="255" y="656"/>
                    <a:pt x="237" y="672"/>
                  </a:cubicBezTo>
                  <a:cubicBezTo>
                    <a:pt x="220" y="687"/>
                    <a:pt x="195" y="687"/>
                    <a:pt x="183" y="689"/>
                  </a:cubicBezTo>
                  <a:cubicBezTo>
                    <a:pt x="134" y="696"/>
                    <a:pt x="119" y="673"/>
                    <a:pt x="53" y="633"/>
                  </a:cubicBezTo>
                  <a:cubicBezTo>
                    <a:pt x="23" y="614"/>
                    <a:pt x="0" y="602"/>
                    <a:pt x="33" y="547"/>
                  </a:cubicBezTo>
                  <a:cubicBezTo>
                    <a:pt x="50" y="518"/>
                    <a:pt x="63" y="488"/>
                    <a:pt x="60" y="454"/>
                  </a:cubicBezTo>
                  <a:cubicBezTo>
                    <a:pt x="54" y="386"/>
                    <a:pt x="20" y="254"/>
                    <a:pt x="24" y="192"/>
                  </a:cubicBezTo>
                  <a:cubicBezTo>
                    <a:pt x="27" y="121"/>
                    <a:pt x="8" y="199"/>
                    <a:pt x="35" y="77"/>
                  </a:cubicBezTo>
                  <a:cubicBezTo>
                    <a:pt x="45" y="27"/>
                    <a:pt x="118" y="0"/>
                    <a:pt x="164" y="15"/>
                  </a:cubicBezTo>
                  <a:cubicBezTo>
                    <a:pt x="188" y="23"/>
                    <a:pt x="194" y="24"/>
                    <a:pt x="197" y="45"/>
                  </a:cubicBezTo>
                  <a:cubicBezTo>
                    <a:pt x="201" y="79"/>
                    <a:pt x="192" y="191"/>
                    <a:pt x="179" y="257"/>
                  </a:cubicBezTo>
                  <a:cubicBezTo>
                    <a:pt x="159" y="360"/>
                    <a:pt x="113" y="529"/>
                    <a:pt x="170" y="609"/>
                  </a:cubicBezTo>
                  <a:close/>
                </a:path>
              </a:pathLst>
            </a:custGeom>
            <a:solidFill>
              <a:srgbClr val="DFA07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4" name="Freeform 129">
              <a:extLst>
                <a:ext uri="{FF2B5EF4-FFF2-40B4-BE49-F238E27FC236}">
                  <a16:creationId xmlns:a16="http://schemas.microsoft.com/office/drawing/2014/main" id="{949EEB2F-E404-46A4-8D1D-232336076515}"/>
                </a:ext>
              </a:extLst>
            </p:cNvPr>
            <p:cNvSpPr>
              <a:spLocks/>
            </p:cNvSpPr>
            <p:nvPr/>
          </p:nvSpPr>
          <p:spPr bwMode="auto">
            <a:xfrm>
              <a:off x="1347788" y="5405438"/>
              <a:ext cx="182563" cy="112713"/>
            </a:xfrm>
            <a:custGeom>
              <a:avLst/>
              <a:gdLst>
                <a:gd name="T0" fmla="*/ 36 w 311"/>
                <a:gd name="T1" fmla="*/ 2 h 188"/>
                <a:gd name="T2" fmla="*/ 97 w 311"/>
                <a:gd name="T3" fmla="*/ 43 h 188"/>
                <a:gd name="T4" fmla="*/ 133 w 311"/>
                <a:gd name="T5" fmla="*/ 70 h 188"/>
                <a:gd name="T6" fmla="*/ 165 w 311"/>
                <a:gd name="T7" fmla="*/ 97 h 188"/>
                <a:gd name="T8" fmla="*/ 180 w 311"/>
                <a:gd name="T9" fmla="*/ 81 h 188"/>
                <a:gd name="T10" fmla="*/ 176 w 311"/>
                <a:gd name="T11" fmla="*/ 67 h 188"/>
                <a:gd name="T12" fmla="*/ 199 w 311"/>
                <a:gd name="T13" fmla="*/ 68 h 188"/>
                <a:gd name="T14" fmla="*/ 207 w 311"/>
                <a:gd name="T15" fmla="*/ 168 h 188"/>
                <a:gd name="T16" fmla="*/ 121 w 311"/>
                <a:gd name="T17" fmla="*/ 138 h 188"/>
                <a:gd name="T18" fmla="*/ 76 w 311"/>
                <a:gd name="T19" fmla="*/ 111 h 188"/>
                <a:gd name="T20" fmla="*/ 60 w 311"/>
                <a:gd name="T21" fmla="*/ 138 h 188"/>
                <a:gd name="T22" fmla="*/ 59 w 311"/>
                <a:gd name="T23" fmla="*/ 157 h 188"/>
                <a:gd name="T24" fmla="*/ 58 w 311"/>
                <a:gd name="T25" fmla="*/ 176 h 188"/>
                <a:gd name="T26" fmla="*/ 24 w 311"/>
                <a:gd name="T27" fmla="*/ 176 h 188"/>
                <a:gd name="T28" fmla="*/ 23 w 311"/>
                <a:gd name="T29" fmla="*/ 142 h 188"/>
                <a:gd name="T30" fmla="*/ 13 w 311"/>
                <a:gd name="T31" fmla="*/ 106 h 188"/>
                <a:gd name="T32" fmla="*/ 6 w 311"/>
                <a:gd name="T33" fmla="*/ 91 h 188"/>
                <a:gd name="T34" fmla="*/ 1 w 311"/>
                <a:gd name="T35" fmla="*/ 64 h 188"/>
                <a:gd name="T36" fmla="*/ 36 w 311"/>
                <a:gd name="T37" fmla="*/ 2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188">
                  <a:moveTo>
                    <a:pt x="36" y="2"/>
                  </a:moveTo>
                  <a:cubicBezTo>
                    <a:pt x="45" y="9"/>
                    <a:pt x="78" y="31"/>
                    <a:pt x="97" y="43"/>
                  </a:cubicBezTo>
                  <a:cubicBezTo>
                    <a:pt x="107" y="49"/>
                    <a:pt x="121" y="59"/>
                    <a:pt x="133" y="70"/>
                  </a:cubicBezTo>
                  <a:cubicBezTo>
                    <a:pt x="140" y="76"/>
                    <a:pt x="151" y="85"/>
                    <a:pt x="165" y="97"/>
                  </a:cubicBezTo>
                  <a:cubicBezTo>
                    <a:pt x="173" y="91"/>
                    <a:pt x="178" y="86"/>
                    <a:pt x="180" y="81"/>
                  </a:cubicBezTo>
                  <a:cubicBezTo>
                    <a:pt x="182" y="74"/>
                    <a:pt x="176" y="67"/>
                    <a:pt x="176" y="67"/>
                  </a:cubicBezTo>
                  <a:cubicBezTo>
                    <a:pt x="176" y="67"/>
                    <a:pt x="195" y="68"/>
                    <a:pt x="199" y="68"/>
                  </a:cubicBezTo>
                  <a:cubicBezTo>
                    <a:pt x="311" y="65"/>
                    <a:pt x="297" y="115"/>
                    <a:pt x="207" y="168"/>
                  </a:cubicBezTo>
                  <a:cubicBezTo>
                    <a:pt x="186" y="170"/>
                    <a:pt x="136" y="149"/>
                    <a:pt x="121" y="138"/>
                  </a:cubicBezTo>
                  <a:cubicBezTo>
                    <a:pt x="104" y="126"/>
                    <a:pt x="85" y="116"/>
                    <a:pt x="76" y="111"/>
                  </a:cubicBezTo>
                  <a:cubicBezTo>
                    <a:pt x="67" y="116"/>
                    <a:pt x="62" y="124"/>
                    <a:pt x="60" y="138"/>
                  </a:cubicBezTo>
                  <a:cubicBezTo>
                    <a:pt x="60" y="143"/>
                    <a:pt x="59" y="149"/>
                    <a:pt x="59" y="157"/>
                  </a:cubicBezTo>
                  <a:cubicBezTo>
                    <a:pt x="59" y="165"/>
                    <a:pt x="58" y="173"/>
                    <a:pt x="58" y="176"/>
                  </a:cubicBezTo>
                  <a:cubicBezTo>
                    <a:pt x="54" y="187"/>
                    <a:pt x="29" y="188"/>
                    <a:pt x="24" y="176"/>
                  </a:cubicBezTo>
                  <a:cubicBezTo>
                    <a:pt x="25" y="162"/>
                    <a:pt x="25" y="153"/>
                    <a:pt x="23" y="142"/>
                  </a:cubicBezTo>
                  <a:cubicBezTo>
                    <a:pt x="22" y="128"/>
                    <a:pt x="18" y="116"/>
                    <a:pt x="13" y="106"/>
                  </a:cubicBezTo>
                  <a:cubicBezTo>
                    <a:pt x="13" y="105"/>
                    <a:pt x="13" y="103"/>
                    <a:pt x="6" y="91"/>
                  </a:cubicBezTo>
                  <a:cubicBezTo>
                    <a:pt x="2" y="82"/>
                    <a:pt x="0" y="71"/>
                    <a:pt x="1" y="64"/>
                  </a:cubicBezTo>
                  <a:cubicBezTo>
                    <a:pt x="9" y="20"/>
                    <a:pt x="35" y="0"/>
                    <a:pt x="36" y="2"/>
                  </a:cubicBez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5" name="Freeform 130">
              <a:extLst>
                <a:ext uri="{FF2B5EF4-FFF2-40B4-BE49-F238E27FC236}">
                  <a16:creationId xmlns:a16="http://schemas.microsoft.com/office/drawing/2014/main" id="{3E2B8F27-07BA-49BE-A535-4F52536FBD37}"/>
                </a:ext>
              </a:extLst>
            </p:cNvPr>
            <p:cNvSpPr>
              <a:spLocks/>
            </p:cNvSpPr>
            <p:nvPr/>
          </p:nvSpPr>
          <p:spPr bwMode="auto">
            <a:xfrm>
              <a:off x="1001713" y="4833938"/>
              <a:ext cx="60325" cy="488950"/>
            </a:xfrm>
            <a:custGeom>
              <a:avLst/>
              <a:gdLst>
                <a:gd name="T0" fmla="*/ 0 w 105"/>
                <a:gd name="T1" fmla="*/ 3 h 814"/>
                <a:gd name="T2" fmla="*/ 0 w 105"/>
                <a:gd name="T3" fmla="*/ 783 h 814"/>
                <a:gd name="T4" fmla="*/ 18 w 105"/>
                <a:gd name="T5" fmla="*/ 804 h 814"/>
                <a:gd name="T6" fmla="*/ 92 w 105"/>
                <a:gd name="T7" fmla="*/ 799 h 814"/>
                <a:gd name="T8" fmla="*/ 105 w 105"/>
                <a:gd name="T9" fmla="*/ 780 h 814"/>
                <a:gd name="T10" fmla="*/ 105 w 105"/>
                <a:gd name="T11" fmla="*/ 0 h 814"/>
                <a:gd name="T12" fmla="*/ 92 w 105"/>
                <a:gd name="T13" fmla="*/ 19 h 814"/>
                <a:gd name="T14" fmla="*/ 18 w 105"/>
                <a:gd name="T15" fmla="*/ 24 h 814"/>
                <a:gd name="T16" fmla="*/ 0 w 105"/>
                <a:gd name="T17" fmla="*/ 3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814">
                  <a:moveTo>
                    <a:pt x="0" y="3"/>
                  </a:moveTo>
                  <a:lnTo>
                    <a:pt x="0" y="783"/>
                  </a:lnTo>
                  <a:cubicBezTo>
                    <a:pt x="0" y="791"/>
                    <a:pt x="6" y="799"/>
                    <a:pt x="18" y="804"/>
                  </a:cubicBezTo>
                  <a:cubicBezTo>
                    <a:pt x="40" y="814"/>
                    <a:pt x="73" y="811"/>
                    <a:pt x="92" y="799"/>
                  </a:cubicBezTo>
                  <a:cubicBezTo>
                    <a:pt x="101" y="793"/>
                    <a:pt x="105" y="786"/>
                    <a:pt x="105" y="780"/>
                  </a:cubicBezTo>
                  <a:lnTo>
                    <a:pt x="105" y="0"/>
                  </a:lnTo>
                  <a:cubicBezTo>
                    <a:pt x="105" y="7"/>
                    <a:pt x="101" y="13"/>
                    <a:pt x="92" y="19"/>
                  </a:cubicBezTo>
                  <a:cubicBezTo>
                    <a:pt x="73" y="32"/>
                    <a:pt x="40" y="34"/>
                    <a:pt x="18" y="24"/>
                  </a:cubicBezTo>
                  <a:cubicBezTo>
                    <a:pt x="6" y="19"/>
                    <a:pt x="0" y="11"/>
                    <a:pt x="0" y="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6" name="Freeform 131">
              <a:extLst>
                <a:ext uri="{FF2B5EF4-FFF2-40B4-BE49-F238E27FC236}">
                  <a16:creationId xmlns:a16="http://schemas.microsoft.com/office/drawing/2014/main" id="{06516BFB-80C7-4056-B5A4-9D7CFB6F9361}"/>
                </a:ext>
              </a:extLst>
            </p:cNvPr>
            <p:cNvSpPr>
              <a:spLocks/>
            </p:cNvSpPr>
            <p:nvPr/>
          </p:nvSpPr>
          <p:spPr bwMode="auto">
            <a:xfrm>
              <a:off x="996950" y="4816475"/>
              <a:ext cx="69850" cy="38100"/>
            </a:xfrm>
            <a:custGeom>
              <a:avLst/>
              <a:gdLst>
                <a:gd name="T0" fmla="*/ 24 w 117"/>
                <a:gd name="T1" fmla="*/ 55 h 65"/>
                <a:gd name="T2" fmla="*/ 98 w 117"/>
                <a:gd name="T3" fmla="*/ 50 h 65"/>
                <a:gd name="T4" fmla="*/ 93 w 117"/>
                <a:gd name="T5" fmla="*/ 10 h 65"/>
                <a:gd name="T6" fmla="*/ 19 w 117"/>
                <a:gd name="T7" fmla="*/ 15 h 65"/>
                <a:gd name="T8" fmla="*/ 24 w 117"/>
                <a:gd name="T9" fmla="*/ 55 h 65"/>
              </a:gdLst>
              <a:ahLst/>
              <a:cxnLst>
                <a:cxn ang="0">
                  <a:pos x="T0" y="T1"/>
                </a:cxn>
                <a:cxn ang="0">
                  <a:pos x="T2" y="T3"/>
                </a:cxn>
                <a:cxn ang="0">
                  <a:pos x="T4" y="T5"/>
                </a:cxn>
                <a:cxn ang="0">
                  <a:pos x="T6" y="T7"/>
                </a:cxn>
                <a:cxn ang="0">
                  <a:pos x="T8" y="T9"/>
                </a:cxn>
              </a:cxnLst>
              <a:rect l="0" t="0" r="r" b="b"/>
              <a:pathLst>
                <a:path w="117" h="65">
                  <a:moveTo>
                    <a:pt x="24" y="55"/>
                  </a:moveTo>
                  <a:cubicBezTo>
                    <a:pt x="46" y="65"/>
                    <a:pt x="79" y="63"/>
                    <a:pt x="98" y="50"/>
                  </a:cubicBezTo>
                  <a:cubicBezTo>
                    <a:pt x="117" y="38"/>
                    <a:pt x="115" y="19"/>
                    <a:pt x="93" y="10"/>
                  </a:cubicBezTo>
                  <a:cubicBezTo>
                    <a:pt x="71" y="0"/>
                    <a:pt x="38" y="2"/>
                    <a:pt x="19" y="15"/>
                  </a:cubicBezTo>
                  <a:cubicBezTo>
                    <a:pt x="0" y="28"/>
                    <a:pt x="2" y="46"/>
                    <a:pt x="24" y="5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7" name="Freeform 132">
              <a:extLst>
                <a:ext uri="{FF2B5EF4-FFF2-40B4-BE49-F238E27FC236}">
                  <a16:creationId xmlns:a16="http://schemas.microsoft.com/office/drawing/2014/main" id="{91F2A7DF-79E0-47BC-A73A-6D01008EB58F}"/>
                </a:ext>
              </a:extLst>
            </p:cNvPr>
            <p:cNvSpPr>
              <a:spLocks/>
            </p:cNvSpPr>
            <p:nvPr/>
          </p:nvSpPr>
          <p:spPr bwMode="auto">
            <a:xfrm>
              <a:off x="1004888" y="4819650"/>
              <a:ext cx="55563" cy="31750"/>
            </a:xfrm>
            <a:custGeom>
              <a:avLst/>
              <a:gdLst>
                <a:gd name="T0" fmla="*/ 19 w 95"/>
                <a:gd name="T1" fmla="*/ 45 h 53"/>
                <a:gd name="T2" fmla="*/ 80 w 95"/>
                <a:gd name="T3" fmla="*/ 41 h 53"/>
                <a:gd name="T4" fmla="*/ 75 w 95"/>
                <a:gd name="T5" fmla="*/ 8 h 53"/>
                <a:gd name="T6" fmla="*/ 15 w 95"/>
                <a:gd name="T7" fmla="*/ 12 h 53"/>
                <a:gd name="T8" fmla="*/ 19 w 95"/>
                <a:gd name="T9" fmla="*/ 45 h 53"/>
              </a:gdLst>
              <a:ahLst/>
              <a:cxnLst>
                <a:cxn ang="0">
                  <a:pos x="T0" y="T1"/>
                </a:cxn>
                <a:cxn ang="0">
                  <a:pos x="T2" y="T3"/>
                </a:cxn>
                <a:cxn ang="0">
                  <a:pos x="T4" y="T5"/>
                </a:cxn>
                <a:cxn ang="0">
                  <a:pos x="T6" y="T7"/>
                </a:cxn>
                <a:cxn ang="0">
                  <a:pos x="T8" y="T9"/>
                </a:cxn>
              </a:cxnLst>
              <a:rect l="0" t="0" r="r" b="b"/>
              <a:pathLst>
                <a:path w="95" h="53">
                  <a:moveTo>
                    <a:pt x="19" y="45"/>
                  </a:moveTo>
                  <a:cubicBezTo>
                    <a:pt x="37" y="53"/>
                    <a:pt x="64" y="51"/>
                    <a:pt x="80" y="41"/>
                  </a:cubicBezTo>
                  <a:cubicBezTo>
                    <a:pt x="95" y="31"/>
                    <a:pt x="93" y="16"/>
                    <a:pt x="75" y="8"/>
                  </a:cubicBezTo>
                  <a:cubicBezTo>
                    <a:pt x="58" y="0"/>
                    <a:pt x="31" y="2"/>
                    <a:pt x="15" y="12"/>
                  </a:cubicBezTo>
                  <a:cubicBezTo>
                    <a:pt x="0" y="22"/>
                    <a:pt x="2" y="37"/>
                    <a:pt x="19" y="45"/>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8" name="Freeform 133">
              <a:extLst>
                <a:ext uri="{FF2B5EF4-FFF2-40B4-BE49-F238E27FC236}">
                  <a16:creationId xmlns:a16="http://schemas.microsoft.com/office/drawing/2014/main" id="{5783DE8C-84C0-41E7-B715-47E500B7931C}"/>
                </a:ext>
              </a:extLst>
            </p:cNvPr>
            <p:cNvSpPr>
              <a:spLocks/>
            </p:cNvSpPr>
            <p:nvPr/>
          </p:nvSpPr>
          <p:spPr bwMode="auto">
            <a:xfrm>
              <a:off x="1000125" y="4835525"/>
              <a:ext cx="61913" cy="133350"/>
            </a:xfrm>
            <a:custGeom>
              <a:avLst/>
              <a:gdLst>
                <a:gd name="T0" fmla="*/ 18 w 106"/>
                <a:gd name="T1" fmla="*/ 211 h 221"/>
                <a:gd name="T2" fmla="*/ 93 w 106"/>
                <a:gd name="T3" fmla="*/ 206 h 221"/>
                <a:gd name="T4" fmla="*/ 106 w 106"/>
                <a:gd name="T5" fmla="*/ 188 h 221"/>
                <a:gd name="T6" fmla="*/ 106 w 106"/>
                <a:gd name="T7" fmla="*/ 0 h 221"/>
                <a:gd name="T8" fmla="*/ 93 w 106"/>
                <a:gd name="T9" fmla="*/ 19 h 221"/>
                <a:gd name="T10" fmla="*/ 18 w 106"/>
                <a:gd name="T11" fmla="*/ 24 h 221"/>
                <a:gd name="T12" fmla="*/ 0 w 106"/>
                <a:gd name="T13" fmla="*/ 3 h 221"/>
                <a:gd name="T14" fmla="*/ 0 w 106"/>
                <a:gd name="T15" fmla="*/ 191 h 221"/>
                <a:gd name="T16" fmla="*/ 18 w 106"/>
                <a:gd name="T17" fmla="*/ 21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21">
                  <a:moveTo>
                    <a:pt x="18" y="211"/>
                  </a:moveTo>
                  <a:cubicBezTo>
                    <a:pt x="40" y="221"/>
                    <a:pt x="74" y="218"/>
                    <a:pt x="93" y="206"/>
                  </a:cubicBezTo>
                  <a:cubicBezTo>
                    <a:pt x="101" y="200"/>
                    <a:pt x="105" y="194"/>
                    <a:pt x="106" y="188"/>
                  </a:cubicBezTo>
                  <a:lnTo>
                    <a:pt x="106" y="0"/>
                  </a:lnTo>
                  <a:cubicBezTo>
                    <a:pt x="106" y="7"/>
                    <a:pt x="101" y="13"/>
                    <a:pt x="93" y="19"/>
                  </a:cubicBezTo>
                  <a:cubicBezTo>
                    <a:pt x="74" y="31"/>
                    <a:pt x="40" y="34"/>
                    <a:pt x="18" y="24"/>
                  </a:cubicBezTo>
                  <a:cubicBezTo>
                    <a:pt x="6" y="19"/>
                    <a:pt x="0" y="11"/>
                    <a:pt x="0" y="3"/>
                  </a:cubicBezTo>
                  <a:lnTo>
                    <a:pt x="0" y="191"/>
                  </a:lnTo>
                  <a:cubicBezTo>
                    <a:pt x="1" y="199"/>
                    <a:pt x="7" y="206"/>
                    <a:pt x="18" y="211"/>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9" name="Freeform 134">
              <a:extLst>
                <a:ext uri="{FF2B5EF4-FFF2-40B4-BE49-F238E27FC236}">
                  <a16:creationId xmlns:a16="http://schemas.microsoft.com/office/drawing/2014/main" id="{9A17E25C-C891-44BF-8D0B-818D5B96E9EA}"/>
                </a:ext>
              </a:extLst>
            </p:cNvPr>
            <p:cNvSpPr>
              <a:spLocks/>
            </p:cNvSpPr>
            <p:nvPr/>
          </p:nvSpPr>
          <p:spPr bwMode="auto">
            <a:xfrm>
              <a:off x="1000125" y="5294313"/>
              <a:ext cx="61913" cy="26988"/>
            </a:xfrm>
            <a:custGeom>
              <a:avLst/>
              <a:gdLst>
                <a:gd name="T0" fmla="*/ 18 w 106"/>
                <a:gd name="T1" fmla="*/ 38 h 47"/>
                <a:gd name="T2" fmla="*/ 93 w 106"/>
                <a:gd name="T3" fmla="*/ 32 h 47"/>
                <a:gd name="T4" fmla="*/ 106 w 106"/>
                <a:gd name="T5" fmla="*/ 15 h 47"/>
                <a:gd name="T6" fmla="*/ 106 w 106"/>
                <a:gd name="T7" fmla="*/ 0 h 47"/>
                <a:gd name="T8" fmla="*/ 93 w 106"/>
                <a:gd name="T9" fmla="*/ 19 h 47"/>
                <a:gd name="T10" fmla="*/ 19 w 106"/>
                <a:gd name="T11" fmla="*/ 24 h 47"/>
                <a:gd name="T12" fmla="*/ 0 w 106"/>
                <a:gd name="T13" fmla="*/ 3 h 47"/>
                <a:gd name="T14" fmla="*/ 0 w 106"/>
                <a:gd name="T15" fmla="*/ 18 h 47"/>
                <a:gd name="T16" fmla="*/ 18 w 106"/>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47">
                  <a:moveTo>
                    <a:pt x="18" y="38"/>
                  </a:moveTo>
                  <a:cubicBezTo>
                    <a:pt x="40" y="47"/>
                    <a:pt x="74" y="45"/>
                    <a:pt x="93" y="32"/>
                  </a:cubicBezTo>
                  <a:cubicBezTo>
                    <a:pt x="101" y="27"/>
                    <a:pt x="105" y="21"/>
                    <a:pt x="106" y="15"/>
                  </a:cubicBezTo>
                  <a:lnTo>
                    <a:pt x="106" y="0"/>
                  </a:lnTo>
                  <a:cubicBezTo>
                    <a:pt x="106" y="7"/>
                    <a:pt x="102" y="14"/>
                    <a:pt x="93" y="19"/>
                  </a:cubicBezTo>
                  <a:cubicBezTo>
                    <a:pt x="74" y="32"/>
                    <a:pt x="41" y="34"/>
                    <a:pt x="19" y="24"/>
                  </a:cubicBezTo>
                  <a:cubicBezTo>
                    <a:pt x="6" y="19"/>
                    <a:pt x="0" y="11"/>
                    <a:pt x="0" y="3"/>
                  </a:cubicBezTo>
                  <a:lnTo>
                    <a:pt x="0" y="18"/>
                  </a:lnTo>
                  <a:cubicBezTo>
                    <a:pt x="1" y="25"/>
                    <a:pt x="7" y="33"/>
                    <a:pt x="18" y="38"/>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0" name="Freeform 135">
              <a:extLst>
                <a:ext uri="{FF2B5EF4-FFF2-40B4-BE49-F238E27FC236}">
                  <a16:creationId xmlns:a16="http://schemas.microsoft.com/office/drawing/2014/main" id="{2047E4D3-B4CA-4769-AC6F-0AA12A52FC05}"/>
                </a:ext>
              </a:extLst>
            </p:cNvPr>
            <p:cNvSpPr>
              <a:spLocks/>
            </p:cNvSpPr>
            <p:nvPr/>
          </p:nvSpPr>
          <p:spPr bwMode="auto">
            <a:xfrm>
              <a:off x="1327150" y="4638675"/>
              <a:ext cx="61913" cy="488950"/>
            </a:xfrm>
            <a:custGeom>
              <a:avLst/>
              <a:gdLst>
                <a:gd name="T0" fmla="*/ 0 w 105"/>
                <a:gd name="T1" fmla="*/ 2 h 813"/>
                <a:gd name="T2" fmla="*/ 0 w 105"/>
                <a:gd name="T3" fmla="*/ 782 h 813"/>
                <a:gd name="T4" fmla="*/ 18 w 105"/>
                <a:gd name="T5" fmla="*/ 803 h 813"/>
                <a:gd name="T6" fmla="*/ 92 w 105"/>
                <a:gd name="T7" fmla="*/ 798 h 813"/>
                <a:gd name="T8" fmla="*/ 105 w 105"/>
                <a:gd name="T9" fmla="*/ 779 h 813"/>
                <a:gd name="T10" fmla="*/ 105 w 105"/>
                <a:gd name="T11" fmla="*/ 0 h 813"/>
                <a:gd name="T12" fmla="*/ 92 w 105"/>
                <a:gd name="T13" fmla="*/ 19 h 813"/>
                <a:gd name="T14" fmla="*/ 18 w 105"/>
                <a:gd name="T15" fmla="*/ 24 h 813"/>
                <a:gd name="T16" fmla="*/ 0 w 105"/>
                <a:gd name="T17" fmla="*/ 2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813">
                  <a:moveTo>
                    <a:pt x="0" y="2"/>
                  </a:moveTo>
                  <a:lnTo>
                    <a:pt x="0" y="782"/>
                  </a:lnTo>
                  <a:cubicBezTo>
                    <a:pt x="0" y="790"/>
                    <a:pt x="6" y="798"/>
                    <a:pt x="18" y="803"/>
                  </a:cubicBezTo>
                  <a:cubicBezTo>
                    <a:pt x="40" y="813"/>
                    <a:pt x="73" y="811"/>
                    <a:pt x="92" y="798"/>
                  </a:cubicBezTo>
                  <a:cubicBezTo>
                    <a:pt x="100" y="793"/>
                    <a:pt x="105" y="786"/>
                    <a:pt x="105" y="779"/>
                  </a:cubicBezTo>
                  <a:lnTo>
                    <a:pt x="105" y="0"/>
                  </a:lnTo>
                  <a:cubicBezTo>
                    <a:pt x="105" y="6"/>
                    <a:pt x="100" y="13"/>
                    <a:pt x="92" y="19"/>
                  </a:cubicBezTo>
                  <a:cubicBezTo>
                    <a:pt x="73" y="31"/>
                    <a:pt x="40" y="33"/>
                    <a:pt x="18" y="24"/>
                  </a:cubicBezTo>
                  <a:cubicBezTo>
                    <a:pt x="6" y="18"/>
                    <a:pt x="0" y="11"/>
                    <a:pt x="0" y="2"/>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1" name="Freeform 136">
              <a:extLst>
                <a:ext uri="{FF2B5EF4-FFF2-40B4-BE49-F238E27FC236}">
                  <a16:creationId xmlns:a16="http://schemas.microsoft.com/office/drawing/2014/main" id="{D95F3307-C66B-4743-96B8-CFE6E67C9925}"/>
                </a:ext>
              </a:extLst>
            </p:cNvPr>
            <p:cNvSpPr>
              <a:spLocks/>
            </p:cNvSpPr>
            <p:nvPr/>
          </p:nvSpPr>
          <p:spPr bwMode="auto">
            <a:xfrm>
              <a:off x="1323975" y="4621213"/>
              <a:ext cx="68263" cy="38100"/>
            </a:xfrm>
            <a:custGeom>
              <a:avLst/>
              <a:gdLst>
                <a:gd name="T0" fmla="*/ 24 w 117"/>
                <a:gd name="T1" fmla="*/ 55 h 64"/>
                <a:gd name="T2" fmla="*/ 98 w 117"/>
                <a:gd name="T3" fmla="*/ 50 h 64"/>
                <a:gd name="T4" fmla="*/ 93 w 117"/>
                <a:gd name="T5" fmla="*/ 9 h 64"/>
                <a:gd name="T6" fmla="*/ 19 w 117"/>
                <a:gd name="T7" fmla="*/ 14 h 64"/>
                <a:gd name="T8" fmla="*/ 24 w 117"/>
                <a:gd name="T9" fmla="*/ 55 h 64"/>
              </a:gdLst>
              <a:ahLst/>
              <a:cxnLst>
                <a:cxn ang="0">
                  <a:pos x="T0" y="T1"/>
                </a:cxn>
                <a:cxn ang="0">
                  <a:pos x="T2" y="T3"/>
                </a:cxn>
                <a:cxn ang="0">
                  <a:pos x="T4" y="T5"/>
                </a:cxn>
                <a:cxn ang="0">
                  <a:pos x="T6" y="T7"/>
                </a:cxn>
                <a:cxn ang="0">
                  <a:pos x="T8" y="T9"/>
                </a:cxn>
              </a:cxnLst>
              <a:rect l="0" t="0" r="r" b="b"/>
              <a:pathLst>
                <a:path w="117" h="64">
                  <a:moveTo>
                    <a:pt x="24" y="55"/>
                  </a:moveTo>
                  <a:cubicBezTo>
                    <a:pt x="46" y="64"/>
                    <a:pt x="79" y="62"/>
                    <a:pt x="98" y="50"/>
                  </a:cubicBezTo>
                  <a:cubicBezTo>
                    <a:pt x="117" y="37"/>
                    <a:pt x="115" y="19"/>
                    <a:pt x="93" y="9"/>
                  </a:cubicBezTo>
                  <a:cubicBezTo>
                    <a:pt x="71" y="0"/>
                    <a:pt x="38" y="2"/>
                    <a:pt x="19" y="14"/>
                  </a:cubicBezTo>
                  <a:cubicBezTo>
                    <a:pt x="0" y="27"/>
                    <a:pt x="2" y="45"/>
                    <a:pt x="24" y="5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2" name="Freeform 137">
              <a:extLst>
                <a:ext uri="{FF2B5EF4-FFF2-40B4-BE49-F238E27FC236}">
                  <a16:creationId xmlns:a16="http://schemas.microsoft.com/office/drawing/2014/main" id="{6FBF04F6-17DC-4028-9A78-A79AEB0C0699}"/>
                </a:ext>
              </a:extLst>
            </p:cNvPr>
            <p:cNvSpPr>
              <a:spLocks/>
            </p:cNvSpPr>
            <p:nvPr/>
          </p:nvSpPr>
          <p:spPr bwMode="auto">
            <a:xfrm>
              <a:off x="1330325" y="4624388"/>
              <a:ext cx="55563" cy="31750"/>
            </a:xfrm>
            <a:custGeom>
              <a:avLst/>
              <a:gdLst>
                <a:gd name="T0" fmla="*/ 19 w 95"/>
                <a:gd name="T1" fmla="*/ 44 h 52"/>
                <a:gd name="T2" fmla="*/ 79 w 95"/>
                <a:gd name="T3" fmla="*/ 40 h 52"/>
                <a:gd name="T4" fmla="*/ 75 w 95"/>
                <a:gd name="T5" fmla="*/ 8 h 52"/>
                <a:gd name="T6" fmla="*/ 15 w 95"/>
                <a:gd name="T7" fmla="*/ 12 h 52"/>
                <a:gd name="T8" fmla="*/ 19 w 95"/>
                <a:gd name="T9" fmla="*/ 44 h 52"/>
              </a:gdLst>
              <a:ahLst/>
              <a:cxnLst>
                <a:cxn ang="0">
                  <a:pos x="T0" y="T1"/>
                </a:cxn>
                <a:cxn ang="0">
                  <a:pos x="T2" y="T3"/>
                </a:cxn>
                <a:cxn ang="0">
                  <a:pos x="T4" y="T5"/>
                </a:cxn>
                <a:cxn ang="0">
                  <a:pos x="T6" y="T7"/>
                </a:cxn>
                <a:cxn ang="0">
                  <a:pos x="T8" y="T9"/>
                </a:cxn>
              </a:cxnLst>
              <a:rect l="0" t="0" r="r" b="b"/>
              <a:pathLst>
                <a:path w="95" h="52">
                  <a:moveTo>
                    <a:pt x="19" y="44"/>
                  </a:moveTo>
                  <a:cubicBezTo>
                    <a:pt x="37" y="52"/>
                    <a:pt x="64" y="50"/>
                    <a:pt x="79" y="40"/>
                  </a:cubicBezTo>
                  <a:cubicBezTo>
                    <a:pt x="95" y="30"/>
                    <a:pt x="93" y="15"/>
                    <a:pt x="75" y="8"/>
                  </a:cubicBezTo>
                  <a:cubicBezTo>
                    <a:pt x="57" y="0"/>
                    <a:pt x="30" y="2"/>
                    <a:pt x="15" y="12"/>
                  </a:cubicBezTo>
                  <a:cubicBezTo>
                    <a:pt x="0" y="22"/>
                    <a:pt x="1" y="37"/>
                    <a:pt x="19" y="44"/>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3" name="Freeform 138">
              <a:extLst>
                <a:ext uri="{FF2B5EF4-FFF2-40B4-BE49-F238E27FC236}">
                  <a16:creationId xmlns:a16="http://schemas.microsoft.com/office/drawing/2014/main" id="{D14CD546-7742-4E2D-B8DB-885CADC25053}"/>
                </a:ext>
              </a:extLst>
            </p:cNvPr>
            <p:cNvSpPr>
              <a:spLocks/>
            </p:cNvSpPr>
            <p:nvPr/>
          </p:nvSpPr>
          <p:spPr bwMode="auto">
            <a:xfrm>
              <a:off x="1327150" y="4640263"/>
              <a:ext cx="61913" cy="131763"/>
            </a:xfrm>
            <a:custGeom>
              <a:avLst/>
              <a:gdLst>
                <a:gd name="T0" fmla="*/ 18 w 105"/>
                <a:gd name="T1" fmla="*/ 211 h 221"/>
                <a:gd name="T2" fmla="*/ 93 w 105"/>
                <a:gd name="T3" fmla="*/ 206 h 221"/>
                <a:gd name="T4" fmla="*/ 105 w 105"/>
                <a:gd name="T5" fmla="*/ 189 h 221"/>
                <a:gd name="T6" fmla="*/ 105 w 105"/>
                <a:gd name="T7" fmla="*/ 0 h 221"/>
                <a:gd name="T8" fmla="*/ 93 w 105"/>
                <a:gd name="T9" fmla="*/ 19 h 221"/>
                <a:gd name="T10" fmla="*/ 18 w 105"/>
                <a:gd name="T11" fmla="*/ 25 h 221"/>
                <a:gd name="T12" fmla="*/ 0 w 105"/>
                <a:gd name="T13" fmla="*/ 3 h 221"/>
                <a:gd name="T14" fmla="*/ 0 w 105"/>
                <a:gd name="T15" fmla="*/ 192 h 221"/>
                <a:gd name="T16" fmla="*/ 18 w 105"/>
                <a:gd name="T17" fmla="*/ 21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221">
                  <a:moveTo>
                    <a:pt x="18" y="211"/>
                  </a:moveTo>
                  <a:cubicBezTo>
                    <a:pt x="40" y="221"/>
                    <a:pt x="74" y="219"/>
                    <a:pt x="93" y="206"/>
                  </a:cubicBezTo>
                  <a:cubicBezTo>
                    <a:pt x="101" y="201"/>
                    <a:pt x="105" y="195"/>
                    <a:pt x="105" y="189"/>
                  </a:cubicBezTo>
                  <a:lnTo>
                    <a:pt x="105" y="0"/>
                  </a:lnTo>
                  <a:cubicBezTo>
                    <a:pt x="105" y="7"/>
                    <a:pt x="101" y="14"/>
                    <a:pt x="93" y="19"/>
                  </a:cubicBezTo>
                  <a:cubicBezTo>
                    <a:pt x="73" y="32"/>
                    <a:pt x="40" y="34"/>
                    <a:pt x="18" y="25"/>
                  </a:cubicBezTo>
                  <a:cubicBezTo>
                    <a:pt x="6" y="19"/>
                    <a:pt x="0" y="11"/>
                    <a:pt x="0" y="3"/>
                  </a:cubicBezTo>
                  <a:lnTo>
                    <a:pt x="0" y="192"/>
                  </a:lnTo>
                  <a:cubicBezTo>
                    <a:pt x="1" y="199"/>
                    <a:pt x="7" y="206"/>
                    <a:pt x="18" y="211"/>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4" name="Freeform 139">
              <a:extLst>
                <a:ext uri="{FF2B5EF4-FFF2-40B4-BE49-F238E27FC236}">
                  <a16:creationId xmlns:a16="http://schemas.microsoft.com/office/drawing/2014/main" id="{AEEB3D9C-A697-4988-95B5-FB1F12037930}"/>
                </a:ext>
              </a:extLst>
            </p:cNvPr>
            <p:cNvSpPr>
              <a:spLocks/>
            </p:cNvSpPr>
            <p:nvPr/>
          </p:nvSpPr>
          <p:spPr bwMode="auto">
            <a:xfrm>
              <a:off x="1327150" y="5099050"/>
              <a:ext cx="61913" cy="28575"/>
            </a:xfrm>
            <a:custGeom>
              <a:avLst/>
              <a:gdLst>
                <a:gd name="T0" fmla="*/ 18 w 106"/>
                <a:gd name="T1" fmla="*/ 37 h 47"/>
                <a:gd name="T2" fmla="*/ 93 w 106"/>
                <a:gd name="T3" fmla="*/ 32 h 47"/>
                <a:gd name="T4" fmla="*/ 106 w 106"/>
                <a:gd name="T5" fmla="*/ 14 h 47"/>
                <a:gd name="T6" fmla="*/ 106 w 106"/>
                <a:gd name="T7" fmla="*/ 0 h 47"/>
                <a:gd name="T8" fmla="*/ 93 w 106"/>
                <a:gd name="T9" fmla="*/ 19 h 47"/>
                <a:gd name="T10" fmla="*/ 18 w 106"/>
                <a:gd name="T11" fmla="*/ 24 h 47"/>
                <a:gd name="T12" fmla="*/ 0 w 106"/>
                <a:gd name="T13" fmla="*/ 3 h 47"/>
                <a:gd name="T14" fmla="*/ 0 w 106"/>
                <a:gd name="T15" fmla="*/ 17 h 47"/>
                <a:gd name="T16" fmla="*/ 18 w 106"/>
                <a:gd name="T17" fmla="*/ 3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47">
                  <a:moveTo>
                    <a:pt x="18" y="37"/>
                  </a:moveTo>
                  <a:cubicBezTo>
                    <a:pt x="40" y="47"/>
                    <a:pt x="74" y="44"/>
                    <a:pt x="93" y="32"/>
                  </a:cubicBezTo>
                  <a:cubicBezTo>
                    <a:pt x="101" y="27"/>
                    <a:pt x="105" y="21"/>
                    <a:pt x="106" y="14"/>
                  </a:cubicBezTo>
                  <a:lnTo>
                    <a:pt x="106" y="0"/>
                  </a:lnTo>
                  <a:cubicBezTo>
                    <a:pt x="106" y="6"/>
                    <a:pt x="101" y="13"/>
                    <a:pt x="93" y="19"/>
                  </a:cubicBezTo>
                  <a:cubicBezTo>
                    <a:pt x="74" y="31"/>
                    <a:pt x="40" y="34"/>
                    <a:pt x="18" y="24"/>
                  </a:cubicBezTo>
                  <a:cubicBezTo>
                    <a:pt x="6" y="19"/>
                    <a:pt x="0" y="11"/>
                    <a:pt x="0" y="3"/>
                  </a:cubicBezTo>
                  <a:lnTo>
                    <a:pt x="0" y="17"/>
                  </a:lnTo>
                  <a:cubicBezTo>
                    <a:pt x="1" y="25"/>
                    <a:pt x="7" y="32"/>
                    <a:pt x="18" y="37"/>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5" name="Freeform 140">
              <a:extLst>
                <a:ext uri="{FF2B5EF4-FFF2-40B4-BE49-F238E27FC236}">
                  <a16:creationId xmlns:a16="http://schemas.microsoft.com/office/drawing/2014/main" id="{6D54E8E2-AA4B-4A13-B186-C1E2CC13D270}"/>
                </a:ext>
              </a:extLst>
            </p:cNvPr>
            <p:cNvSpPr>
              <a:spLocks/>
            </p:cNvSpPr>
            <p:nvPr/>
          </p:nvSpPr>
          <p:spPr bwMode="auto">
            <a:xfrm>
              <a:off x="1524000" y="5486400"/>
              <a:ext cx="38100" cy="11113"/>
            </a:xfrm>
            <a:custGeom>
              <a:avLst/>
              <a:gdLst>
                <a:gd name="T0" fmla="*/ 65 w 65"/>
                <a:gd name="T1" fmla="*/ 8 h 19"/>
                <a:gd name="T2" fmla="*/ 5 w 65"/>
                <a:gd name="T3" fmla="*/ 0 h 19"/>
                <a:gd name="T4" fmla="*/ 3 w 65"/>
                <a:gd name="T5" fmla="*/ 10 h 19"/>
                <a:gd name="T6" fmla="*/ 39 w 65"/>
                <a:gd name="T7" fmla="*/ 19 h 19"/>
                <a:gd name="T8" fmla="*/ 65 w 65"/>
                <a:gd name="T9" fmla="*/ 8 h 19"/>
              </a:gdLst>
              <a:ahLst/>
              <a:cxnLst>
                <a:cxn ang="0">
                  <a:pos x="T0" y="T1"/>
                </a:cxn>
                <a:cxn ang="0">
                  <a:pos x="T2" y="T3"/>
                </a:cxn>
                <a:cxn ang="0">
                  <a:pos x="T4" y="T5"/>
                </a:cxn>
                <a:cxn ang="0">
                  <a:pos x="T6" y="T7"/>
                </a:cxn>
                <a:cxn ang="0">
                  <a:pos x="T8" y="T9"/>
                </a:cxn>
              </a:cxnLst>
              <a:rect l="0" t="0" r="r" b="b"/>
              <a:pathLst>
                <a:path w="65" h="19">
                  <a:moveTo>
                    <a:pt x="65" y="8"/>
                  </a:moveTo>
                  <a:cubicBezTo>
                    <a:pt x="65" y="8"/>
                    <a:pt x="35" y="0"/>
                    <a:pt x="5" y="0"/>
                  </a:cubicBezTo>
                  <a:cubicBezTo>
                    <a:pt x="5" y="0"/>
                    <a:pt x="0" y="2"/>
                    <a:pt x="3" y="10"/>
                  </a:cubicBezTo>
                  <a:cubicBezTo>
                    <a:pt x="7" y="17"/>
                    <a:pt x="39" y="19"/>
                    <a:pt x="39" y="19"/>
                  </a:cubicBezTo>
                  <a:lnTo>
                    <a:pt x="65" y="8"/>
                  </a:ln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6" name="Freeform 141">
              <a:extLst>
                <a:ext uri="{FF2B5EF4-FFF2-40B4-BE49-F238E27FC236}">
                  <a16:creationId xmlns:a16="http://schemas.microsoft.com/office/drawing/2014/main" id="{4956E49A-762F-441B-80BF-0740C0961313}"/>
                </a:ext>
              </a:extLst>
            </p:cNvPr>
            <p:cNvSpPr>
              <a:spLocks/>
            </p:cNvSpPr>
            <p:nvPr/>
          </p:nvSpPr>
          <p:spPr bwMode="auto">
            <a:xfrm>
              <a:off x="1433513" y="5099050"/>
              <a:ext cx="146050" cy="436563"/>
            </a:xfrm>
            <a:custGeom>
              <a:avLst/>
              <a:gdLst>
                <a:gd name="T0" fmla="*/ 155 w 251"/>
                <a:gd name="T1" fmla="*/ 639 h 728"/>
                <a:gd name="T2" fmla="*/ 218 w 251"/>
                <a:gd name="T3" fmla="*/ 660 h 728"/>
                <a:gd name="T4" fmla="*/ 168 w 251"/>
                <a:gd name="T5" fmla="*/ 721 h 728"/>
                <a:gd name="T6" fmla="*/ 65 w 251"/>
                <a:gd name="T7" fmla="*/ 666 h 728"/>
                <a:gd name="T8" fmla="*/ 37 w 251"/>
                <a:gd name="T9" fmla="*/ 562 h 728"/>
                <a:gd name="T10" fmla="*/ 42 w 251"/>
                <a:gd name="T11" fmla="*/ 447 h 728"/>
                <a:gd name="T12" fmla="*/ 3 w 251"/>
                <a:gd name="T13" fmla="*/ 214 h 728"/>
                <a:gd name="T14" fmla="*/ 29 w 251"/>
                <a:gd name="T15" fmla="*/ 44 h 728"/>
                <a:gd name="T16" fmla="*/ 55 w 251"/>
                <a:gd name="T17" fmla="*/ 5 h 728"/>
                <a:gd name="T18" fmla="*/ 175 w 251"/>
                <a:gd name="T19" fmla="*/ 72 h 728"/>
                <a:gd name="T20" fmla="*/ 161 w 251"/>
                <a:gd name="T21" fmla="*/ 260 h 728"/>
                <a:gd name="T22" fmla="*/ 155 w 251"/>
                <a:gd name="T23" fmla="*/ 639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1" h="728">
                  <a:moveTo>
                    <a:pt x="155" y="639"/>
                  </a:moveTo>
                  <a:cubicBezTo>
                    <a:pt x="161" y="651"/>
                    <a:pt x="203" y="656"/>
                    <a:pt x="218" y="660"/>
                  </a:cubicBezTo>
                  <a:cubicBezTo>
                    <a:pt x="251" y="669"/>
                    <a:pt x="191" y="717"/>
                    <a:pt x="168" y="721"/>
                  </a:cubicBezTo>
                  <a:cubicBezTo>
                    <a:pt x="116" y="728"/>
                    <a:pt x="132" y="708"/>
                    <a:pt x="65" y="666"/>
                  </a:cubicBezTo>
                  <a:cubicBezTo>
                    <a:pt x="34" y="647"/>
                    <a:pt x="4" y="618"/>
                    <a:pt x="37" y="562"/>
                  </a:cubicBezTo>
                  <a:cubicBezTo>
                    <a:pt x="55" y="532"/>
                    <a:pt x="45" y="483"/>
                    <a:pt x="42" y="447"/>
                  </a:cubicBezTo>
                  <a:cubicBezTo>
                    <a:pt x="36" y="378"/>
                    <a:pt x="0" y="277"/>
                    <a:pt x="3" y="214"/>
                  </a:cubicBezTo>
                  <a:cubicBezTo>
                    <a:pt x="7" y="141"/>
                    <a:pt x="5" y="170"/>
                    <a:pt x="29" y="44"/>
                  </a:cubicBezTo>
                  <a:cubicBezTo>
                    <a:pt x="32" y="32"/>
                    <a:pt x="30" y="10"/>
                    <a:pt x="55" y="5"/>
                  </a:cubicBezTo>
                  <a:cubicBezTo>
                    <a:pt x="80" y="0"/>
                    <a:pt x="180" y="7"/>
                    <a:pt x="175" y="72"/>
                  </a:cubicBezTo>
                  <a:cubicBezTo>
                    <a:pt x="173" y="107"/>
                    <a:pt x="173" y="192"/>
                    <a:pt x="161" y="260"/>
                  </a:cubicBezTo>
                  <a:cubicBezTo>
                    <a:pt x="143" y="365"/>
                    <a:pt x="112" y="561"/>
                    <a:pt x="155" y="639"/>
                  </a:cubicBezTo>
                  <a:close/>
                </a:path>
              </a:pathLst>
            </a:custGeom>
            <a:solidFill>
              <a:srgbClr val="F6C0A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7" name="Freeform 142">
              <a:extLst>
                <a:ext uri="{FF2B5EF4-FFF2-40B4-BE49-F238E27FC236}">
                  <a16:creationId xmlns:a16="http://schemas.microsoft.com/office/drawing/2014/main" id="{2DBEA633-0F22-4E7F-970F-6D4D3485643C}"/>
                </a:ext>
              </a:extLst>
            </p:cNvPr>
            <p:cNvSpPr>
              <a:spLocks/>
            </p:cNvSpPr>
            <p:nvPr/>
          </p:nvSpPr>
          <p:spPr bwMode="auto">
            <a:xfrm>
              <a:off x="1428750" y="5430838"/>
              <a:ext cx="142875" cy="131763"/>
            </a:xfrm>
            <a:custGeom>
              <a:avLst/>
              <a:gdLst>
                <a:gd name="T0" fmla="*/ 48 w 245"/>
                <a:gd name="T1" fmla="*/ 0 h 220"/>
                <a:gd name="T2" fmla="*/ 106 w 245"/>
                <a:gd name="T3" fmla="*/ 47 h 220"/>
                <a:gd name="T4" fmla="*/ 156 w 245"/>
                <a:gd name="T5" fmla="*/ 103 h 220"/>
                <a:gd name="T6" fmla="*/ 179 w 245"/>
                <a:gd name="T7" fmla="*/ 123 h 220"/>
                <a:gd name="T8" fmla="*/ 183 w 245"/>
                <a:gd name="T9" fmla="*/ 101 h 220"/>
                <a:gd name="T10" fmla="*/ 175 w 245"/>
                <a:gd name="T11" fmla="*/ 94 h 220"/>
                <a:gd name="T12" fmla="*/ 204 w 245"/>
                <a:gd name="T13" fmla="*/ 94 h 220"/>
                <a:gd name="T14" fmla="*/ 241 w 245"/>
                <a:gd name="T15" fmla="*/ 109 h 220"/>
                <a:gd name="T16" fmla="*/ 232 w 245"/>
                <a:gd name="T17" fmla="*/ 151 h 220"/>
                <a:gd name="T18" fmla="*/ 211 w 245"/>
                <a:gd name="T19" fmla="*/ 176 h 220"/>
                <a:gd name="T20" fmla="*/ 181 w 245"/>
                <a:gd name="T21" fmla="*/ 188 h 220"/>
                <a:gd name="T22" fmla="*/ 146 w 245"/>
                <a:gd name="T23" fmla="*/ 181 h 220"/>
                <a:gd name="T24" fmla="*/ 91 w 245"/>
                <a:gd name="T25" fmla="*/ 149 h 220"/>
                <a:gd name="T26" fmla="*/ 72 w 245"/>
                <a:gd name="T27" fmla="*/ 167 h 220"/>
                <a:gd name="T28" fmla="*/ 72 w 245"/>
                <a:gd name="T29" fmla="*/ 188 h 220"/>
                <a:gd name="T30" fmla="*/ 72 w 245"/>
                <a:gd name="T31" fmla="*/ 207 h 220"/>
                <a:gd name="T32" fmla="*/ 40 w 245"/>
                <a:gd name="T33" fmla="*/ 209 h 220"/>
                <a:gd name="T34" fmla="*/ 33 w 245"/>
                <a:gd name="T35" fmla="*/ 154 h 220"/>
                <a:gd name="T36" fmla="*/ 10 w 245"/>
                <a:gd name="T37" fmla="*/ 94 h 220"/>
                <a:gd name="T38" fmla="*/ 48 w 245"/>
                <a:gd name="T39"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5" h="220">
                  <a:moveTo>
                    <a:pt x="48" y="0"/>
                  </a:moveTo>
                  <a:cubicBezTo>
                    <a:pt x="67" y="11"/>
                    <a:pt x="86" y="27"/>
                    <a:pt x="106" y="47"/>
                  </a:cubicBezTo>
                  <a:cubicBezTo>
                    <a:pt x="118" y="59"/>
                    <a:pt x="134" y="78"/>
                    <a:pt x="156" y="103"/>
                  </a:cubicBezTo>
                  <a:cubicBezTo>
                    <a:pt x="161" y="109"/>
                    <a:pt x="178" y="123"/>
                    <a:pt x="179" y="123"/>
                  </a:cubicBezTo>
                  <a:cubicBezTo>
                    <a:pt x="190" y="113"/>
                    <a:pt x="187" y="107"/>
                    <a:pt x="183" y="101"/>
                  </a:cubicBezTo>
                  <a:cubicBezTo>
                    <a:pt x="176" y="93"/>
                    <a:pt x="175" y="94"/>
                    <a:pt x="175" y="94"/>
                  </a:cubicBezTo>
                  <a:cubicBezTo>
                    <a:pt x="193" y="96"/>
                    <a:pt x="195" y="92"/>
                    <a:pt x="204" y="94"/>
                  </a:cubicBezTo>
                  <a:cubicBezTo>
                    <a:pt x="220" y="98"/>
                    <a:pt x="238" y="97"/>
                    <a:pt x="241" y="109"/>
                  </a:cubicBezTo>
                  <a:cubicBezTo>
                    <a:pt x="245" y="120"/>
                    <a:pt x="236" y="140"/>
                    <a:pt x="232" y="151"/>
                  </a:cubicBezTo>
                  <a:cubicBezTo>
                    <a:pt x="227" y="161"/>
                    <a:pt x="220" y="169"/>
                    <a:pt x="211" y="176"/>
                  </a:cubicBezTo>
                  <a:cubicBezTo>
                    <a:pt x="202" y="183"/>
                    <a:pt x="192" y="187"/>
                    <a:pt x="181" y="188"/>
                  </a:cubicBezTo>
                  <a:cubicBezTo>
                    <a:pt x="169" y="189"/>
                    <a:pt x="155" y="187"/>
                    <a:pt x="146" y="181"/>
                  </a:cubicBezTo>
                  <a:cubicBezTo>
                    <a:pt x="129" y="174"/>
                    <a:pt x="101" y="156"/>
                    <a:pt x="91" y="149"/>
                  </a:cubicBezTo>
                  <a:cubicBezTo>
                    <a:pt x="83" y="147"/>
                    <a:pt x="72" y="135"/>
                    <a:pt x="72" y="167"/>
                  </a:cubicBezTo>
                  <a:cubicBezTo>
                    <a:pt x="72" y="170"/>
                    <a:pt x="71" y="178"/>
                    <a:pt x="72" y="188"/>
                  </a:cubicBezTo>
                  <a:cubicBezTo>
                    <a:pt x="72" y="196"/>
                    <a:pt x="72" y="203"/>
                    <a:pt x="72" y="207"/>
                  </a:cubicBezTo>
                  <a:cubicBezTo>
                    <a:pt x="71" y="218"/>
                    <a:pt x="41" y="220"/>
                    <a:pt x="40" y="209"/>
                  </a:cubicBezTo>
                  <a:cubicBezTo>
                    <a:pt x="40" y="189"/>
                    <a:pt x="38" y="175"/>
                    <a:pt x="33" y="154"/>
                  </a:cubicBezTo>
                  <a:cubicBezTo>
                    <a:pt x="28" y="134"/>
                    <a:pt x="20" y="112"/>
                    <a:pt x="10" y="94"/>
                  </a:cubicBezTo>
                  <a:cubicBezTo>
                    <a:pt x="0" y="62"/>
                    <a:pt x="12" y="31"/>
                    <a:pt x="48" y="0"/>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8" name="Oval 143">
              <a:extLst>
                <a:ext uri="{FF2B5EF4-FFF2-40B4-BE49-F238E27FC236}">
                  <a16:creationId xmlns:a16="http://schemas.microsoft.com/office/drawing/2014/main" id="{9173A153-71B4-4CBB-A3B0-93375BE7F21C}"/>
                </a:ext>
              </a:extLst>
            </p:cNvPr>
            <p:cNvSpPr>
              <a:spLocks noChangeArrowheads="1"/>
            </p:cNvSpPr>
            <p:nvPr/>
          </p:nvSpPr>
          <p:spPr bwMode="auto">
            <a:xfrm>
              <a:off x="1382713" y="5537200"/>
              <a:ext cx="34925" cy="30163"/>
            </a:xfrm>
            <a:prstGeom prst="ellipse">
              <a:avLst/>
            </a:pr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9" name="Oval 144">
              <a:extLst>
                <a:ext uri="{FF2B5EF4-FFF2-40B4-BE49-F238E27FC236}">
                  <a16:creationId xmlns:a16="http://schemas.microsoft.com/office/drawing/2014/main" id="{ABE2B501-B353-4B4D-8F0E-75D341B5143D}"/>
                </a:ext>
              </a:extLst>
            </p:cNvPr>
            <p:cNvSpPr>
              <a:spLocks noChangeArrowheads="1"/>
            </p:cNvSpPr>
            <p:nvPr/>
          </p:nvSpPr>
          <p:spPr bwMode="auto">
            <a:xfrm>
              <a:off x="1389063" y="5541963"/>
              <a:ext cx="23813" cy="20638"/>
            </a:xfrm>
            <a:prstGeom prst="ellipse">
              <a:avLst/>
            </a:pr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0" name="Freeform 145">
              <a:extLst>
                <a:ext uri="{FF2B5EF4-FFF2-40B4-BE49-F238E27FC236}">
                  <a16:creationId xmlns:a16="http://schemas.microsoft.com/office/drawing/2014/main" id="{B7599756-A999-421C-B529-60E3BA61B24F}"/>
                </a:ext>
              </a:extLst>
            </p:cNvPr>
            <p:cNvSpPr>
              <a:spLocks/>
            </p:cNvSpPr>
            <p:nvPr/>
          </p:nvSpPr>
          <p:spPr bwMode="auto">
            <a:xfrm>
              <a:off x="1241425" y="5508625"/>
              <a:ext cx="190500" cy="38100"/>
            </a:xfrm>
            <a:custGeom>
              <a:avLst/>
              <a:gdLst>
                <a:gd name="T0" fmla="*/ 0 w 324"/>
                <a:gd name="T1" fmla="*/ 27 h 65"/>
                <a:gd name="T2" fmla="*/ 303 w 324"/>
                <a:gd name="T3" fmla="*/ 65 h 65"/>
                <a:gd name="T4" fmla="*/ 303 w 324"/>
                <a:gd name="T5" fmla="*/ 35 h 65"/>
                <a:gd name="T6" fmla="*/ 25 w 324"/>
                <a:gd name="T7" fmla="*/ 0 h 65"/>
                <a:gd name="T8" fmla="*/ 0 w 324"/>
                <a:gd name="T9" fmla="*/ 27 h 65"/>
              </a:gdLst>
              <a:ahLst/>
              <a:cxnLst>
                <a:cxn ang="0">
                  <a:pos x="T0" y="T1"/>
                </a:cxn>
                <a:cxn ang="0">
                  <a:pos x="T2" y="T3"/>
                </a:cxn>
                <a:cxn ang="0">
                  <a:pos x="T4" y="T5"/>
                </a:cxn>
                <a:cxn ang="0">
                  <a:pos x="T6" y="T7"/>
                </a:cxn>
                <a:cxn ang="0">
                  <a:pos x="T8" y="T9"/>
                </a:cxn>
              </a:cxnLst>
              <a:rect l="0" t="0" r="r" b="b"/>
              <a:pathLst>
                <a:path w="324" h="65">
                  <a:moveTo>
                    <a:pt x="0" y="27"/>
                  </a:moveTo>
                  <a:lnTo>
                    <a:pt x="303" y="65"/>
                  </a:lnTo>
                  <a:cubicBezTo>
                    <a:pt x="321" y="60"/>
                    <a:pt x="324" y="42"/>
                    <a:pt x="303" y="35"/>
                  </a:cubicBezTo>
                  <a:lnTo>
                    <a:pt x="25" y="0"/>
                  </a:lnTo>
                  <a:lnTo>
                    <a:pt x="0" y="27"/>
                  </a:ln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1" name="Freeform 146">
              <a:extLst>
                <a:ext uri="{FF2B5EF4-FFF2-40B4-BE49-F238E27FC236}">
                  <a16:creationId xmlns:a16="http://schemas.microsoft.com/office/drawing/2014/main" id="{9D71743B-F4A7-4FAE-BBBB-1AB2BB1853E5}"/>
                </a:ext>
              </a:extLst>
            </p:cNvPr>
            <p:cNvSpPr>
              <a:spLocks/>
            </p:cNvSpPr>
            <p:nvPr/>
          </p:nvSpPr>
          <p:spPr bwMode="auto">
            <a:xfrm>
              <a:off x="1233488" y="5613400"/>
              <a:ext cx="25400" cy="47625"/>
            </a:xfrm>
            <a:custGeom>
              <a:avLst/>
              <a:gdLst>
                <a:gd name="T0" fmla="*/ 43 w 43"/>
                <a:gd name="T1" fmla="*/ 53 h 80"/>
                <a:gd name="T2" fmla="*/ 22 w 43"/>
                <a:gd name="T3" fmla="*/ 80 h 80"/>
                <a:gd name="T4" fmla="*/ 0 w 43"/>
                <a:gd name="T5" fmla="*/ 53 h 80"/>
                <a:gd name="T6" fmla="*/ 0 w 43"/>
                <a:gd name="T7" fmla="*/ 27 h 80"/>
                <a:gd name="T8" fmla="*/ 22 w 43"/>
                <a:gd name="T9" fmla="*/ 0 h 80"/>
                <a:gd name="T10" fmla="*/ 43 w 43"/>
                <a:gd name="T11" fmla="*/ 27 h 80"/>
                <a:gd name="T12" fmla="*/ 43 w 43"/>
                <a:gd name="T13" fmla="*/ 53 h 80"/>
              </a:gdLst>
              <a:ahLst/>
              <a:cxnLst>
                <a:cxn ang="0">
                  <a:pos x="T0" y="T1"/>
                </a:cxn>
                <a:cxn ang="0">
                  <a:pos x="T2" y="T3"/>
                </a:cxn>
                <a:cxn ang="0">
                  <a:pos x="T4" y="T5"/>
                </a:cxn>
                <a:cxn ang="0">
                  <a:pos x="T6" y="T7"/>
                </a:cxn>
                <a:cxn ang="0">
                  <a:pos x="T8" y="T9"/>
                </a:cxn>
                <a:cxn ang="0">
                  <a:pos x="T10" y="T11"/>
                </a:cxn>
                <a:cxn ang="0">
                  <a:pos x="T12" y="T13"/>
                </a:cxn>
              </a:cxnLst>
              <a:rect l="0" t="0" r="r" b="b"/>
              <a:pathLst>
                <a:path w="43" h="80">
                  <a:moveTo>
                    <a:pt x="43" y="53"/>
                  </a:moveTo>
                  <a:cubicBezTo>
                    <a:pt x="43" y="68"/>
                    <a:pt x="34" y="80"/>
                    <a:pt x="22" y="80"/>
                  </a:cubicBezTo>
                  <a:cubicBezTo>
                    <a:pt x="10" y="80"/>
                    <a:pt x="0" y="68"/>
                    <a:pt x="0" y="53"/>
                  </a:cubicBezTo>
                  <a:lnTo>
                    <a:pt x="0" y="27"/>
                  </a:lnTo>
                  <a:cubicBezTo>
                    <a:pt x="0" y="12"/>
                    <a:pt x="10" y="0"/>
                    <a:pt x="22" y="0"/>
                  </a:cubicBezTo>
                  <a:cubicBezTo>
                    <a:pt x="34" y="0"/>
                    <a:pt x="43" y="12"/>
                    <a:pt x="43" y="27"/>
                  </a:cubicBezTo>
                  <a:lnTo>
                    <a:pt x="43" y="5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2" name="Freeform 147">
              <a:extLst>
                <a:ext uri="{FF2B5EF4-FFF2-40B4-BE49-F238E27FC236}">
                  <a16:creationId xmlns:a16="http://schemas.microsoft.com/office/drawing/2014/main" id="{49CFF8C6-7021-4F96-8EC1-3F265AAC3814}"/>
                </a:ext>
              </a:extLst>
            </p:cNvPr>
            <p:cNvSpPr>
              <a:spLocks/>
            </p:cNvSpPr>
            <p:nvPr/>
          </p:nvSpPr>
          <p:spPr bwMode="auto">
            <a:xfrm>
              <a:off x="1238250" y="5513388"/>
              <a:ext cx="17463" cy="127000"/>
            </a:xfrm>
            <a:custGeom>
              <a:avLst/>
              <a:gdLst>
                <a:gd name="T0" fmla="*/ 31 w 31"/>
                <a:gd name="T1" fmla="*/ 187 h 211"/>
                <a:gd name="T2" fmla="*/ 0 w 31"/>
                <a:gd name="T3" fmla="*/ 187 h 211"/>
                <a:gd name="T4" fmla="*/ 0 w 31"/>
                <a:gd name="T5" fmla="*/ 0 h 211"/>
                <a:gd name="T6" fmla="*/ 31 w 31"/>
                <a:gd name="T7" fmla="*/ 0 h 211"/>
                <a:gd name="T8" fmla="*/ 31 w 31"/>
                <a:gd name="T9" fmla="*/ 187 h 211"/>
              </a:gdLst>
              <a:ahLst/>
              <a:cxnLst>
                <a:cxn ang="0">
                  <a:pos x="T0" y="T1"/>
                </a:cxn>
                <a:cxn ang="0">
                  <a:pos x="T2" y="T3"/>
                </a:cxn>
                <a:cxn ang="0">
                  <a:pos x="T4" y="T5"/>
                </a:cxn>
                <a:cxn ang="0">
                  <a:pos x="T6" y="T7"/>
                </a:cxn>
                <a:cxn ang="0">
                  <a:pos x="T8" y="T9"/>
                </a:cxn>
              </a:cxnLst>
              <a:rect l="0" t="0" r="r" b="b"/>
              <a:pathLst>
                <a:path w="31" h="211">
                  <a:moveTo>
                    <a:pt x="31" y="187"/>
                  </a:moveTo>
                  <a:cubicBezTo>
                    <a:pt x="31" y="211"/>
                    <a:pt x="0" y="211"/>
                    <a:pt x="0" y="187"/>
                  </a:cubicBezTo>
                  <a:lnTo>
                    <a:pt x="0" y="0"/>
                  </a:lnTo>
                  <a:lnTo>
                    <a:pt x="31" y="0"/>
                  </a:lnTo>
                  <a:lnTo>
                    <a:pt x="31" y="187"/>
                  </a:lnTo>
                  <a:close/>
                </a:path>
              </a:pathLst>
            </a:custGeom>
            <a:solidFill>
              <a:srgbClr val="96969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3" name="Freeform 148">
              <a:extLst>
                <a:ext uri="{FF2B5EF4-FFF2-40B4-BE49-F238E27FC236}">
                  <a16:creationId xmlns:a16="http://schemas.microsoft.com/office/drawing/2014/main" id="{3ECFA470-726F-4DD1-8068-9914B88191E5}"/>
                </a:ext>
              </a:extLst>
            </p:cNvPr>
            <p:cNvSpPr>
              <a:spLocks/>
            </p:cNvSpPr>
            <p:nvPr/>
          </p:nvSpPr>
          <p:spPr bwMode="auto">
            <a:xfrm>
              <a:off x="1241425" y="5507038"/>
              <a:ext cx="188913" cy="38100"/>
            </a:xfrm>
            <a:custGeom>
              <a:avLst/>
              <a:gdLst>
                <a:gd name="T0" fmla="*/ 0 w 324"/>
                <a:gd name="T1" fmla="*/ 27 h 65"/>
                <a:gd name="T2" fmla="*/ 303 w 324"/>
                <a:gd name="T3" fmla="*/ 65 h 65"/>
                <a:gd name="T4" fmla="*/ 303 w 324"/>
                <a:gd name="T5" fmla="*/ 35 h 65"/>
                <a:gd name="T6" fmla="*/ 25 w 324"/>
                <a:gd name="T7" fmla="*/ 0 h 65"/>
                <a:gd name="T8" fmla="*/ 0 w 324"/>
                <a:gd name="T9" fmla="*/ 27 h 65"/>
              </a:gdLst>
              <a:ahLst/>
              <a:cxnLst>
                <a:cxn ang="0">
                  <a:pos x="T0" y="T1"/>
                </a:cxn>
                <a:cxn ang="0">
                  <a:pos x="T2" y="T3"/>
                </a:cxn>
                <a:cxn ang="0">
                  <a:pos x="T4" y="T5"/>
                </a:cxn>
                <a:cxn ang="0">
                  <a:pos x="T6" y="T7"/>
                </a:cxn>
                <a:cxn ang="0">
                  <a:pos x="T8" y="T9"/>
                </a:cxn>
              </a:cxnLst>
              <a:rect l="0" t="0" r="r" b="b"/>
              <a:pathLst>
                <a:path w="324" h="65">
                  <a:moveTo>
                    <a:pt x="0" y="27"/>
                  </a:moveTo>
                  <a:lnTo>
                    <a:pt x="303" y="65"/>
                  </a:lnTo>
                  <a:cubicBezTo>
                    <a:pt x="321" y="60"/>
                    <a:pt x="324" y="42"/>
                    <a:pt x="303" y="35"/>
                  </a:cubicBezTo>
                  <a:lnTo>
                    <a:pt x="25" y="0"/>
                  </a:lnTo>
                  <a:lnTo>
                    <a:pt x="0" y="27"/>
                  </a:lnTo>
                  <a:close/>
                </a:path>
              </a:pathLst>
            </a:custGeom>
            <a:solidFill>
              <a:srgbClr val="96969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4" name="Oval 149">
              <a:extLst>
                <a:ext uri="{FF2B5EF4-FFF2-40B4-BE49-F238E27FC236}">
                  <a16:creationId xmlns:a16="http://schemas.microsoft.com/office/drawing/2014/main" id="{BA31B955-2724-4310-A77C-D22A94793357}"/>
                </a:ext>
              </a:extLst>
            </p:cNvPr>
            <p:cNvSpPr>
              <a:spLocks noChangeArrowheads="1"/>
            </p:cNvSpPr>
            <p:nvPr/>
          </p:nvSpPr>
          <p:spPr bwMode="auto">
            <a:xfrm>
              <a:off x="1079500" y="5537200"/>
              <a:ext cx="33338" cy="30163"/>
            </a:xfrm>
            <a:prstGeom prst="ellipse">
              <a:avLst/>
            </a:pr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5" name="Oval 150">
              <a:extLst>
                <a:ext uri="{FF2B5EF4-FFF2-40B4-BE49-F238E27FC236}">
                  <a16:creationId xmlns:a16="http://schemas.microsoft.com/office/drawing/2014/main" id="{AE3F61A0-26F0-4AAB-941B-8F5161B90689}"/>
                </a:ext>
              </a:extLst>
            </p:cNvPr>
            <p:cNvSpPr>
              <a:spLocks noChangeArrowheads="1"/>
            </p:cNvSpPr>
            <p:nvPr/>
          </p:nvSpPr>
          <p:spPr bwMode="auto">
            <a:xfrm>
              <a:off x="1084263" y="5541963"/>
              <a:ext cx="23813" cy="20638"/>
            </a:xfrm>
            <a:prstGeom prst="ellipse">
              <a:avLst/>
            </a:pr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6" name="Freeform 151">
              <a:extLst>
                <a:ext uri="{FF2B5EF4-FFF2-40B4-BE49-F238E27FC236}">
                  <a16:creationId xmlns:a16="http://schemas.microsoft.com/office/drawing/2014/main" id="{C4A0841E-C434-4AB6-ADD7-78EF52F979F5}"/>
                </a:ext>
              </a:extLst>
            </p:cNvPr>
            <p:cNvSpPr>
              <a:spLocks/>
            </p:cNvSpPr>
            <p:nvPr/>
          </p:nvSpPr>
          <p:spPr bwMode="auto">
            <a:xfrm>
              <a:off x="1065213" y="5508625"/>
              <a:ext cx="188913" cy="38100"/>
            </a:xfrm>
            <a:custGeom>
              <a:avLst/>
              <a:gdLst>
                <a:gd name="T0" fmla="*/ 324 w 324"/>
                <a:gd name="T1" fmla="*/ 27 h 65"/>
                <a:gd name="T2" fmla="*/ 21 w 324"/>
                <a:gd name="T3" fmla="*/ 65 h 65"/>
                <a:gd name="T4" fmla="*/ 21 w 324"/>
                <a:gd name="T5" fmla="*/ 35 h 65"/>
                <a:gd name="T6" fmla="*/ 299 w 324"/>
                <a:gd name="T7" fmla="*/ 0 h 65"/>
                <a:gd name="T8" fmla="*/ 324 w 324"/>
                <a:gd name="T9" fmla="*/ 27 h 65"/>
              </a:gdLst>
              <a:ahLst/>
              <a:cxnLst>
                <a:cxn ang="0">
                  <a:pos x="T0" y="T1"/>
                </a:cxn>
                <a:cxn ang="0">
                  <a:pos x="T2" y="T3"/>
                </a:cxn>
                <a:cxn ang="0">
                  <a:pos x="T4" y="T5"/>
                </a:cxn>
                <a:cxn ang="0">
                  <a:pos x="T6" y="T7"/>
                </a:cxn>
                <a:cxn ang="0">
                  <a:pos x="T8" y="T9"/>
                </a:cxn>
              </a:cxnLst>
              <a:rect l="0" t="0" r="r" b="b"/>
              <a:pathLst>
                <a:path w="324" h="65">
                  <a:moveTo>
                    <a:pt x="324" y="27"/>
                  </a:moveTo>
                  <a:lnTo>
                    <a:pt x="21" y="65"/>
                  </a:lnTo>
                  <a:cubicBezTo>
                    <a:pt x="3" y="60"/>
                    <a:pt x="0" y="42"/>
                    <a:pt x="21" y="35"/>
                  </a:cubicBezTo>
                  <a:lnTo>
                    <a:pt x="299" y="0"/>
                  </a:lnTo>
                  <a:lnTo>
                    <a:pt x="324" y="27"/>
                  </a:ln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7" name="Freeform 152">
              <a:extLst>
                <a:ext uri="{FF2B5EF4-FFF2-40B4-BE49-F238E27FC236}">
                  <a16:creationId xmlns:a16="http://schemas.microsoft.com/office/drawing/2014/main" id="{0FCC0CDE-769E-47F5-885D-74F3C21BAD30}"/>
                </a:ext>
              </a:extLst>
            </p:cNvPr>
            <p:cNvSpPr>
              <a:spLocks/>
            </p:cNvSpPr>
            <p:nvPr/>
          </p:nvSpPr>
          <p:spPr bwMode="auto">
            <a:xfrm>
              <a:off x="1065213" y="5507038"/>
              <a:ext cx="190500" cy="38100"/>
            </a:xfrm>
            <a:custGeom>
              <a:avLst/>
              <a:gdLst>
                <a:gd name="T0" fmla="*/ 324 w 324"/>
                <a:gd name="T1" fmla="*/ 27 h 65"/>
                <a:gd name="T2" fmla="*/ 21 w 324"/>
                <a:gd name="T3" fmla="*/ 65 h 65"/>
                <a:gd name="T4" fmla="*/ 21 w 324"/>
                <a:gd name="T5" fmla="*/ 35 h 65"/>
                <a:gd name="T6" fmla="*/ 299 w 324"/>
                <a:gd name="T7" fmla="*/ 0 h 65"/>
                <a:gd name="T8" fmla="*/ 324 w 324"/>
                <a:gd name="T9" fmla="*/ 27 h 65"/>
              </a:gdLst>
              <a:ahLst/>
              <a:cxnLst>
                <a:cxn ang="0">
                  <a:pos x="T0" y="T1"/>
                </a:cxn>
                <a:cxn ang="0">
                  <a:pos x="T2" y="T3"/>
                </a:cxn>
                <a:cxn ang="0">
                  <a:pos x="T4" y="T5"/>
                </a:cxn>
                <a:cxn ang="0">
                  <a:pos x="T6" y="T7"/>
                </a:cxn>
                <a:cxn ang="0">
                  <a:pos x="T8" y="T9"/>
                </a:cxn>
              </a:cxnLst>
              <a:rect l="0" t="0" r="r" b="b"/>
              <a:pathLst>
                <a:path w="324" h="65">
                  <a:moveTo>
                    <a:pt x="324" y="27"/>
                  </a:moveTo>
                  <a:lnTo>
                    <a:pt x="21" y="65"/>
                  </a:lnTo>
                  <a:cubicBezTo>
                    <a:pt x="3" y="60"/>
                    <a:pt x="0" y="42"/>
                    <a:pt x="21" y="35"/>
                  </a:cubicBezTo>
                  <a:lnTo>
                    <a:pt x="299" y="0"/>
                  </a:lnTo>
                  <a:lnTo>
                    <a:pt x="324" y="27"/>
                  </a:lnTo>
                  <a:close/>
                </a:path>
              </a:pathLst>
            </a:custGeom>
            <a:solidFill>
              <a:srgbClr val="96969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8" name="Freeform 153">
              <a:extLst>
                <a:ext uri="{FF2B5EF4-FFF2-40B4-BE49-F238E27FC236}">
                  <a16:creationId xmlns:a16="http://schemas.microsoft.com/office/drawing/2014/main" id="{DD6F35B2-E392-49BB-AA23-1B2443EDC3D0}"/>
                </a:ext>
              </a:extLst>
            </p:cNvPr>
            <p:cNvSpPr>
              <a:spLocks/>
            </p:cNvSpPr>
            <p:nvPr/>
          </p:nvSpPr>
          <p:spPr bwMode="auto">
            <a:xfrm>
              <a:off x="1227138" y="5395913"/>
              <a:ext cx="41275" cy="131763"/>
            </a:xfrm>
            <a:custGeom>
              <a:avLst/>
              <a:gdLst>
                <a:gd name="T0" fmla="*/ 0 w 72"/>
                <a:gd name="T1" fmla="*/ 2 h 219"/>
                <a:gd name="T2" fmla="*/ 0 w 72"/>
                <a:gd name="T3" fmla="*/ 198 h 219"/>
                <a:gd name="T4" fmla="*/ 12 w 72"/>
                <a:gd name="T5" fmla="*/ 212 h 219"/>
                <a:gd name="T6" fmla="*/ 63 w 72"/>
                <a:gd name="T7" fmla="*/ 209 h 219"/>
                <a:gd name="T8" fmla="*/ 72 w 72"/>
                <a:gd name="T9" fmla="*/ 195 h 219"/>
                <a:gd name="T10" fmla="*/ 72 w 72"/>
                <a:gd name="T11" fmla="*/ 0 h 219"/>
                <a:gd name="T12" fmla="*/ 63 w 72"/>
                <a:gd name="T13" fmla="*/ 13 h 219"/>
                <a:gd name="T14" fmla="*/ 12 w 72"/>
                <a:gd name="T15" fmla="*/ 16 h 219"/>
                <a:gd name="T16" fmla="*/ 0 w 72"/>
                <a:gd name="T17" fmla="*/ 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19">
                  <a:moveTo>
                    <a:pt x="0" y="2"/>
                  </a:moveTo>
                  <a:lnTo>
                    <a:pt x="0" y="198"/>
                  </a:lnTo>
                  <a:cubicBezTo>
                    <a:pt x="0" y="203"/>
                    <a:pt x="4" y="208"/>
                    <a:pt x="12" y="212"/>
                  </a:cubicBezTo>
                  <a:cubicBezTo>
                    <a:pt x="27" y="219"/>
                    <a:pt x="50" y="217"/>
                    <a:pt x="63" y="209"/>
                  </a:cubicBezTo>
                  <a:cubicBezTo>
                    <a:pt x="69" y="205"/>
                    <a:pt x="72" y="200"/>
                    <a:pt x="72" y="195"/>
                  </a:cubicBezTo>
                  <a:lnTo>
                    <a:pt x="72" y="0"/>
                  </a:lnTo>
                  <a:cubicBezTo>
                    <a:pt x="72" y="4"/>
                    <a:pt x="69" y="9"/>
                    <a:pt x="63" y="13"/>
                  </a:cubicBezTo>
                  <a:cubicBezTo>
                    <a:pt x="50" y="21"/>
                    <a:pt x="27" y="23"/>
                    <a:pt x="12" y="16"/>
                  </a:cubicBezTo>
                  <a:cubicBezTo>
                    <a:pt x="4" y="12"/>
                    <a:pt x="0" y="7"/>
                    <a:pt x="0" y="2"/>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9" name="Freeform 154">
              <a:extLst>
                <a:ext uri="{FF2B5EF4-FFF2-40B4-BE49-F238E27FC236}">
                  <a16:creationId xmlns:a16="http://schemas.microsoft.com/office/drawing/2014/main" id="{3C1C6922-8453-4FB8-B8F1-FB823892493C}"/>
                </a:ext>
              </a:extLst>
            </p:cNvPr>
            <p:cNvSpPr>
              <a:spLocks/>
            </p:cNvSpPr>
            <p:nvPr/>
          </p:nvSpPr>
          <p:spPr bwMode="auto">
            <a:xfrm>
              <a:off x="1223963" y="5383213"/>
              <a:ext cx="47625" cy="26988"/>
            </a:xfrm>
            <a:custGeom>
              <a:avLst/>
              <a:gdLst>
                <a:gd name="T0" fmla="*/ 16 w 80"/>
                <a:gd name="T1" fmla="*/ 38 h 45"/>
                <a:gd name="T2" fmla="*/ 67 w 80"/>
                <a:gd name="T3" fmla="*/ 35 h 45"/>
                <a:gd name="T4" fmla="*/ 63 w 80"/>
                <a:gd name="T5" fmla="*/ 7 h 45"/>
                <a:gd name="T6" fmla="*/ 13 w 80"/>
                <a:gd name="T7" fmla="*/ 11 h 45"/>
                <a:gd name="T8" fmla="*/ 16 w 80"/>
                <a:gd name="T9" fmla="*/ 38 h 45"/>
              </a:gdLst>
              <a:ahLst/>
              <a:cxnLst>
                <a:cxn ang="0">
                  <a:pos x="T0" y="T1"/>
                </a:cxn>
                <a:cxn ang="0">
                  <a:pos x="T2" y="T3"/>
                </a:cxn>
                <a:cxn ang="0">
                  <a:pos x="T4" y="T5"/>
                </a:cxn>
                <a:cxn ang="0">
                  <a:pos x="T6" y="T7"/>
                </a:cxn>
                <a:cxn ang="0">
                  <a:pos x="T8" y="T9"/>
                </a:cxn>
              </a:cxnLst>
              <a:rect l="0" t="0" r="r" b="b"/>
              <a:pathLst>
                <a:path w="80" h="45">
                  <a:moveTo>
                    <a:pt x="16" y="38"/>
                  </a:moveTo>
                  <a:cubicBezTo>
                    <a:pt x="31" y="45"/>
                    <a:pt x="54" y="43"/>
                    <a:pt x="67" y="35"/>
                  </a:cubicBezTo>
                  <a:cubicBezTo>
                    <a:pt x="80" y="26"/>
                    <a:pt x="78" y="14"/>
                    <a:pt x="63" y="7"/>
                  </a:cubicBezTo>
                  <a:cubicBezTo>
                    <a:pt x="48" y="0"/>
                    <a:pt x="26" y="2"/>
                    <a:pt x="13" y="11"/>
                  </a:cubicBezTo>
                  <a:cubicBezTo>
                    <a:pt x="0" y="19"/>
                    <a:pt x="1" y="31"/>
                    <a:pt x="16" y="38"/>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0" name="Freeform 155">
              <a:extLst>
                <a:ext uri="{FF2B5EF4-FFF2-40B4-BE49-F238E27FC236}">
                  <a16:creationId xmlns:a16="http://schemas.microsoft.com/office/drawing/2014/main" id="{E4689952-F61E-4D50-AD30-03BF798CA261}"/>
                </a:ext>
              </a:extLst>
            </p:cNvPr>
            <p:cNvSpPr>
              <a:spLocks/>
            </p:cNvSpPr>
            <p:nvPr/>
          </p:nvSpPr>
          <p:spPr bwMode="auto">
            <a:xfrm>
              <a:off x="1228725" y="5386388"/>
              <a:ext cx="38100" cy="20638"/>
            </a:xfrm>
            <a:custGeom>
              <a:avLst/>
              <a:gdLst>
                <a:gd name="T0" fmla="*/ 14 w 65"/>
                <a:gd name="T1" fmla="*/ 30 h 36"/>
                <a:gd name="T2" fmla="*/ 55 w 65"/>
                <a:gd name="T3" fmla="*/ 27 h 36"/>
                <a:gd name="T4" fmla="*/ 52 w 65"/>
                <a:gd name="T5" fmla="*/ 5 h 36"/>
                <a:gd name="T6" fmla="*/ 11 w 65"/>
                <a:gd name="T7" fmla="*/ 8 h 36"/>
                <a:gd name="T8" fmla="*/ 14 w 65"/>
                <a:gd name="T9" fmla="*/ 30 h 36"/>
              </a:gdLst>
              <a:ahLst/>
              <a:cxnLst>
                <a:cxn ang="0">
                  <a:pos x="T0" y="T1"/>
                </a:cxn>
                <a:cxn ang="0">
                  <a:pos x="T2" y="T3"/>
                </a:cxn>
                <a:cxn ang="0">
                  <a:pos x="T4" y="T5"/>
                </a:cxn>
                <a:cxn ang="0">
                  <a:pos x="T6" y="T7"/>
                </a:cxn>
                <a:cxn ang="0">
                  <a:pos x="T8" y="T9"/>
                </a:cxn>
              </a:cxnLst>
              <a:rect l="0" t="0" r="r" b="b"/>
              <a:pathLst>
                <a:path w="65" h="36">
                  <a:moveTo>
                    <a:pt x="14" y="30"/>
                  </a:moveTo>
                  <a:cubicBezTo>
                    <a:pt x="26" y="36"/>
                    <a:pt x="44" y="34"/>
                    <a:pt x="55" y="27"/>
                  </a:cubicBezTo>
                  <a:cubicBezTo>
                    <a:pt x="65" y="20"/>
                    <a:pt x="64" y="10"/>
                    <a:pt x="52" y="5"/>
                  </a:cubicBezTo>
                  <a:cubicBezTo>
                    <a:pt x="40" y="0"/>
                    <a:pt x="21" y="1"/>
                    <a:pt x="11" y="8"/>
                  </a:cubicBezTo>
                  <a:cubicBezTo>
                    <a:pt x="0" y="15"/>
                    <a:pt x="2" y="25"/>
                    <a:pt x="14" y="30"/>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1" name="Freeform 156">
              <a:extLst>
                <a:ext uri="{FF2B5EF4-FFF2-40B4-BE49-F238E27FC236}">
                  <a16:creationId xmlns:a16="http://schemas.microsoft.com/office/drawing/2014/main" id="{7F7DE13E-B718-4272-843E-7724E813557F}"/>
                </a:ext>
              </a:extLst>
            </p:cNvPr>
            <p:cNvSpPr>
              <a:spLocks/>
            </p:cNvSpPr>
            <p:nvPr/>
          </p:nvSpPr>
          <p:spPr bwMode="auto">
            <a:xfrm>
              <a:off x="1225550" y="5397500"/>
              <a:ext cx="42863" cy="90488"/>
            </a:xfrm>
            <a:custGeom>
              <a:avLst/>
              <a:gdLst>
                <a:gd name="T0" fmla="*/ 13 w 73"/>
                <a:gd name="T1" fmla="*/ 144 h 151"/>
                <a:gd name="T2" fmla="*/ 64 w 73"/>
                <a:gd name="T3" fmla="*/ 141 h 151"/>
                <a:gd name="T4" fmla="*/ 73 w 73"/>
                <a:gd name="T5" fmla="*/ 129 h 151"/>
                <a:gd name="T6" fmla="*/ 73 w 73"/>
                <a:gd name="T7" fmla="*/ 0 h 151"/>
                <a:gd name="T8" fmla="*/ 64 w 73"/>
                <a:gd name="T9" fmla="*/ 13 h 151"/>
                <a:gd name="T10" fmla="*/ 13 w 73"/>
                <a:gd name="T11" fmla="*/ 16 h 151"/>
                <a:gd name="T12" fmla="*/ 1 w 73"/>
                <a:gd name="T13" fmla="*/ 2 h 151"/>
                <a:gd name="T14" fmla="*/ 1 w 73"/>
                <a:gd name="T15" fmla="*/ 131 h 151"/>
                <a:gd name="T16" fmla="*/ 13 w 73"/>
                <a:gd name="T17"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51">
                  <a:moveTo>
                    <a:pt x="13" y="144"/>
                  </a:moveTo>
                  <a:cubicBezTo>
                    <a:pt x="28" y="151"/>
                    <a:pt x="51" y="149"/>
                    <a:pt x="64" y="141"/>
                  </a:cubicBezTo>
                  <a:cubicBezTo>
                    <a:pt x="69" y="137"/>
                    <a:pt x="72" y="133"/>
                    <a:pt x="73" y="129"/>
                  </a:cubicBezTo>
                  <a:lnTo>
                    <a:pt x="73" y="0"/>
                  </a:lnTo>
                  <a:cubicBezTo>
                    <a:pt x="73" y="4"/>
                    <a:pt x="70" y="9"/>
                    <a:pt x="64" y="13"/>
                  </a:cubicBezTo>
                  <a:cubicBezTo>
                    <a:pt x="51" y="21"/>
                    <a:pt x="28" y="23"/>
                    <a:pt x="13" y="16"/>
                  </a:cubicBezTo>
                  <a:cubicBezTo>
                    <a:pt x="5" y="13"/>
                    <a:pt x="0" y="7"/>
                    <a:pt x="1" y="2"/>
                  </a:cubicBezTo>
                  <a:lnTo>
                    <a:pt x="1" y="131"/>
                  </a:lnTo>
                  <a:cubicBezTo>
                    <a:pt x="1" y="136"/>
                    <a:pt x="5" y="141"/>
                    <a:pt x="13" y="144"/>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2" name="Freeform 157">
              <a:extLst>
                <a:ext uri="{FF2B5EF4-FFF2-40B4-BE49-F238E27FC236}">
                  <a16:creationId xmlns:a16="http://schemas.microsoft.com/office/drawing/2014/main" id="{CCE707B3-BD3C-4120-8070-8FE8DB507D31}"/>
                </a:ext>
              </a:extLst>
            </p:cNvPr>
            <p:cNvSpPr>
              <a:spLocks/>
            </p:cNvSpPr>
            <p:nvPr/>
          </p:nvSpPr>
          <p:spPr bwMode="auto">
            <a:xfrm>
              <a:off x="1225550" y="5508625"/>
              <a:ext cx="42863" cy="19050"/>
            </a:xfrm>
            <a:custGeom>
              <a:avLst/>
              <a:gdLst>
                <a:gd name="T0" fmla="*/ 13 w 73"/>
                <a:gd name="T1" fmla="*/ 25 h 32"/>
                <a:gd name="T2" fmla="*/ 64 w 73"/>
                <a:gd name="T3" fmla="*/ 22 h 32"/>
                <a:gd name="T4" fmla="*/ 73 w 73"/>
                <a:gd name="T5" fmla="*/ 10 h 32"/>
                <a:gd name="T6" fmla="*/ 73 w 73"/>
                <a:gd name="T7" fmla="*/ 0 h 32"/>
                <a:gd name="T8" fmla="*/ 64 w 73"/>
                <a:gd name="T9" fmla="*/ 13 h 32"/>
                <a:gd name="T10" fmla="*/ 13 w 73"/>
                <a:gd name="T11" fmla="*/ 17 h 32"/>
                <a:gd name="T12" fmla="*/ 1 w 73"/>
                <a:gd name="T13" fmla="*/ 2 h 32"/>
                <a:gd name="T14" fmla="*/ 1 w 73"/>
                <a:gd name="T15" fmla="*/ 12 h 32"/>
                <a:gd name="T16" fmla="*/ 13 w 73"/>
                <a:gd name="T17" fmla="*/ 2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2">
                  <a:moveTo>
                    <a:pt x="13" y="25"/>
                  </a:moveTo>
                  <a:cubicBezTo>
                    <a:pt x="28" y="32"/>
                    <a:pt x="51" y="31"/>
                    <a:pt x="64" y="22"/>
                  </a:cubicBezTo>
                  <a:cubicBezTo>
                    <a:pt x="70" y="18"/>
                    <a:pt x="72" y="14"/>
                    <a:pt x="73" y="10"/>
                  </a:cubicBezTo>
                  <a:lnTo>
                    <a:pt x="73" y="0"/>
                  </a:lnTo>
                  <a:cubicBezTo>
                    <a:pt x="73" y="5"/>
                    <a:pt x="70" y="9"/>
                    <a:pt x="64" y="13"/>
                  </a:cubicBezTo>
                  <a:cubicBezTo>
                    <a:pt x="51" y="22"/>
                    <a:pt x="28" y="23"/>
                    <a:pt x="13" y="17"/>
                  </a:cubicBezTo>
                  <a:cubicBezTo>
                    <a:pt x="5" y="13"/>
                    <a:pt x="0" y="8"/>
                    <a:pt x="1" y="2"/>
                  </a:cubicBezTo>
                  <a:lnTo>
                    <a:pt x="1" y="12"/>
                  </a:lnTo>
                  <a:cubicBezTo>
                    <a:pt x="1" y="17"/>
                    <a:pt x="5" y="22"/>
                    <a:pt x="13" y="25"/>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3" name="Freeform 158">
              <a:extLst>
                <a:ext uri="{FF2B5EF4-FFF2-40B4-BE49-F238E27FC236}">
                  <a16:creationId xmlns:a16="http://schemas.microsoft.com/office/drawing/2014/main" id="{9E6FC3CB-A33E-4304-93C6-EEECFEC7406F}"/>
                </a:ext>
              </a:extLst>
            </p:cNvPr>
            <p:cNvSpPr>
              <a:spLocks/>
            </p:cNvSpPr>
            <p:nvPr/>
          </p:nvSpPr>
          <p:spPr bwMode="auto">
            <a:xfrm>
              <a:off x="952500" y="5118100"/>
              <a:ext cx="555625" cy="347663"/>
            </a:xfrm>
            <a:custGeom>
              <a:avLst/>
              <a:gdLst>
                <a:gd name="T0" fmla="*/ 394 w 948"/>
                <a:gd name="T1" fmla="*/ 39 h 579"/>
                <a:gd name="T2" fmla="*/ 1 w 948"/>
                <a:gd name="T3" fmla="*/ 240 h 579"/>
                <a:gd name="T4" fmla="*/ 1 w 948"/>
                <a:gd name="T5" fmla="*/ 287 h 579"/>
                <a:gd name="T6" fmla="*/ 25 w 948"/>
                <a:gd name="T7" fmla="*/ 320 h 579"/>
                <a:gd name="T8" fmla="*/ 447 w 948"/>
                <a:gd name="T9" fmla="*/ 562 h 579"/>
                <a:gd name="T10" fmla="*/ 548 w 948"/>
                <a:gd name="T11" fmla="*/ 566 h 579"/>
                <a:gd name="T12" fmla="*/ 895 w 948"/>
                <a:gd name="T13" fmla="*/ 364 h 579"/>
                <a:gd name="T14" fmla="*/ 947 w 948"/>
                <a:gd name="T15" fmla="*/ 277 h 579"/>
                <a:gd name="T16" fmla="*/ 947 w 948"/>
                <a:gd name="T17" fmla="*/ 219 h 579"/>
                <a:gd name="T18" fmla="*/ 626 w 948"/>
                <a:gd name="T19" fmla="*/ 37 h 579"/>
                <a:gd name="T20" fmla="*/ 394 w 948"/>
                <a:gd name="T21" fmla="*/ 3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8" h="579">
                  <a:moveTo>
                    <a:pt x="394" y="39"/>
                  </a:moveTo>
                  <a:cubicBezTo>
                    <a:pt x="349" y="65"/>
                    <a:pt x="1" y="240"/>
                    <a:pt x="1" y="240"/>
                  </a:cubicBezTo>
                  <a:cubicBezTo>
                    <a:pt x="1" y="240"/>
                    <a:pt x="0" y="275"/>
                    <a:pt x="1" y="287"/>
                  </a:cubicBezTo>
                  <a:cubicBezTo>
                    <a:pt x="1" y="299"/>
                    <a:pt x="9" y="311"/>
                    <a:pt x="25" y="320"/>
                  </a:cubicBezTo>
                  <a:cubicBezTo>
                    <a:pt x="143" y="388"/>
                    <a:pt x="424" y="550"/>
                    <a:pt x="447" y="562"/>
                  </a:cubicBezTo>
                  <a:cubicBezTo>
                    <a:pt x="475" y="579"/>
                    <a:pt x="528" y="577"/>
                    <a:pt x="548" y="566"/>
                  </a:cubicBezTo>
                  <a:cubicBezTo>
                    <a:pt x="568" y="555"/>
                    <a:pt x="856" y="390"/>
                    <a:pt x="895" y="364"/>
                  </a:cubicBezTo>
                  <a:cubicBezTo>
                    <a:pt x="929" y="342"/>
                    <a:pt x="946" y="309"/>
                    <a:pt x="947" y="277"/>
                  </a:cubicBezTo>
                  <a:cubicBezTo>
                    <a:pt x="948" y="245"/>
                    <a:pt x="947" y="219"/>
                    <a:pt x="947" y="219"/>
                  </a:cubicBezTo>
                  <a:cubicBezTo>
                    <a:pt x="947" y="219"/>
                    <a:pt x="732" y="99"/>
                    <a:pt x="626" y="37"/>
                  </a:cubicBezTo>
                  <a:cubicBezTo>
                    <a:pt x="561" y="0"/>
                    <a:pt x="452" y="5"/>
                    <a:pt x="394" y="39"/>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4" name="Freeform 159">
              <a:extLst>
                <a:ext uri="{FF2B5EF4-FFF2-40B4-BE49-F238E27FC236}">
                  <a16:creationId xmlns:a16="http://schemas.microsoft.com/office/drawing/2014/main" id="{2AA3CE23-1938-4D71-A761-174D68FCB2A7}"/>
                </a:ext>
              </a:extLst>
            </p:cNvPr>
            <p:cNvSpPr>
              <a:spLocks/>
            </p:cNvSpPr>
            <p:nvPr/>
          </p:nvSpPr>
          <p:spPr bwMode="auto">
            <a:xfrm>
              <a:off x="949325" y="5089525"/>
              <a:ext cx="566738" cy="347663"/>
            </a:xfrm>
            <a:custGeom>
              <a:avLst/>
              <a:gdLst>
                <a:gd name="T0" fmla="*/ 401 w 970"/>
                <a:gd name="T1" fmla="*/ 38 h 578"/>
                <a:gd name="T2" fmla="*/ 30 w 970"/>
                <a:gd name="T3" fmla="*/ 255 h 578"/>
                <a:gd name="T4" fmla="*/ 32 w 970"/>
                <a:gd name="T5" fmla="*/ 320 h 578"/>
                <a:gd name="T6" fmla="*/ 454 w 970"/>
                <a:gd name="T7" fmla="*/ 562 h 578"/>
                <a:gd name="T8" fmla="*/ 555 w 970"/>
                <a:gd name="T9" fmla="*/ 566 h 578"/>
                <a:gd name="T10" fmla="*/ 902 w 970"/>
                <a:gd name="T11" fmla="*/ 364 h 578"/>
                <a:gd name="T12" fmla="*/ 906 w 970"/>
                <a:gd name="T13" fmla="*/ 194 h 578"/>
                <a:gd name="T14" fmla="*/ 633 w 970"/>
                <a:gd name="T15" fmla="*/ 37 h 578"/>
                <a:gd name="T16" fmla="*/ 401 w 970"/>
                <a:gd name="T17" fmla="*/ 38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0" h="578">
                  <a:moveTo>
                    <a:pt x="401" y="38"/>
                  </a:moveTo>
                  <a:cubicBezTo>
                    <a:pt x="356" y="65"/>
                    <a:pt x="132" y="195"/>
                    <a:pt x="30" y="255"/>
                  </a:cubicBezTo>
                  <a:cubicBezTo>
                    <a:pt x="0" y="272"/>
                    <a:pt x="0" y="302"/>
                    <a:pt x="32" y="320"/>
                  </a:cubicBezTo>
                  <a:cubicBezTo>
                    <a:pt x="150" y="388"/>
                    <a:pt x="431" y="549"/>
                    <a:pt x="454" y="562"/>
                  </a:cubicBezTo>
                  <a:cubicBezTo>
                    <a:pt x="482" y="578"/>
                    <a:pt x="535" y="577"/>
                    <a:pt x="555" y="566"/>
                  </a:cubicBezTo>
                  <a:cubicBezTo>
                    <a:pt x="575" y="554"/>
                    <a:pt x="863" y="390"/>
                    <a:pt x="902" y="364"/>
                  </a:cubicBezTo>
                  <a:cubicBezTo>
                    <a:pt x="970" y="319"/>
                    <a:pt x="970" y="231"/>
                    <a:pt x="906" y="194"/>
                  </a:cubicBezTo>
                  <a:cubicBezTo>
                    <a:pt x="884" y="181"/>
                    <a:pt x="739" y="98"/>
                    <a:pt x="633" y="37"/>
                  </a:cubicBezTo>
                  <a:cubicBezTo>
                    <a:pt x="568" y="0"/>
                    <a:pt x="459" y="5"/>
                    <a:pt x="401" y="38"/>
                  </a:cubicBez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5" name="Freeform 619">
              <a:extLst>
                <a:ext uri="{FF2B5EF4-FFF2-40B4-BE49-F238E27FC236}">
                  <a16:creationId xmlns:a16="http://schemas.microsoft.com/office/drawing/2014/main" id="{62DE53F4-77D6-4736-92CD-DF9B899F8E42}"/>
                </a:ext>
              </a:extLst>
            </p:cNvPr>
            <p:cNvSpPr>
              <a:spLocks/>
            </p:cNvSpPr>
            <p:nvPr/>
          </p:nvSpPr>
          <p:spPr bwMode="auto">
            <a:xfrm>
              <a:off x="1190626" y="5075238"/>
              <a:ext cx="303213" cy="169863"/>
            </a:xfrm>
            <a:custGeom>
              <a:avLst/>
              <a:gdLst>
                <a:gd name="T0" fmla="*/ 472 w 519"/>
                <a:gd name="T1" fmla="*/ 43 h 284"/>
                <a:gd name="T2" fmla="*/ 350 w 519"/>
                <a:gd name="T3" fmla="*/ 3 h 284"/>
                <a:gd name="T4" fmla="*/ 180 w 519"/>
                <a:gd name="T5" fmla="*/ 15 h 284"/>
                <a:gd name="T6" fmla="*/ 15 w 519"/>
                <a:gd name="T7" fmla="*/ 131 h 284"/>
                <a:gd name="T8" fmla="*/ 190 w 519"/>
                <a:gd name="T9" fmla="*/ 255 h 284"/>
                <a:gd name="T10" fmla="*/ 472 w 519"/>
                <a:gd name="T11" fmla="*/ 43 h 284"/>
              </a:gdLst>
              <a:ahLst/>
              <a:cxnLst>
                <a:cxn ang="0">
                  <a:pos x="T0" y="T1"/>
                </a:cxn>
                <a:cxn ang="0">
                  <a:pos x="T2" y="T3"/>
                </a:cxn>
                <a:cxn ang="0">
                  <a:pos x="T4" y="T5"/>
                </a:cxn>
                <a:cxn ang="0">
                  <a:pos x="T6" y="T7"/>
                </a:cxn>
                <a:cxn ang="0">
                  <a:pos x="T8" y="T9"/>
                </a:cxn>
                <a:cxn ang="0">
                  <a:pos x="T10" y="T11"/>
                </a:cxn>
              </a:cxnLst>
              <a:rect l="0" t="0" r="r" b="b"/>
              <a:pathLst>
                <a:path w="519" h="284">
                  <a:moveTo>
                    <a:pt x="472" y="43"/>
                  </a:moveTo>
                  <a:cubicBezTo>
                    <a:pt x="453" y="22"/>
                    <a:pt x="405" y="6"/>
                    <a:pt x="350" y="3"/>
                  </a:cubicBezTo>
                  <a:cubicBezTo>
                    <a:pt x="302" y="1"/>
                    <a:pt x="237" y="0"/>
                    <a:pt x="180" y="15"/>
                  </a:cubicBezTo>
                  <a:cubicBezTo>
                    <a:pt x="123" y="30"/>
                    <a:pt x="31" y="87"/>
                    <a:pt x="15" y="131"/>
                  </a:cubicBezTo>
                  <a:cubicBezTo>
                    <a:pt x="0" y="174"/>
                    <a:pt x="85" y="284"/>
                    <a:pt x="190" y="255"/>
                  </a:cubicBezTo>
                  <a:cubicBezTo>
                    <a:pt x="296" y="226"/>
                    <a:pt x="519" y="99"/>
                    <a:pt x="472" y="43"/>
                  </a:cubicBezTo>
                  <a:close/>
                </a:path>
              </a:pathLst>
            </a:custGeom>
            <a:solidFill>
              <a:srgbClr val="DFA07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6" name="Freeform 620">
              <a:extLst>
                <a:ext uri="{FF2B5EF4-FFF2-40B4-BE49-F238E27FC236}">
                  <a16:creationId xmlns:a16="http://schemas.microsoft.com/office/drawing/2014/main" id="{62094C9D-2634-4F34-9A32-C41CA88FFC84}"/>
                </a:ext>
              </a:extLst>
            </p:cNvPr>
            <p:cNvSpPr>
              <a:spLocks/>
            </p:cNvSpPr>
            <p:nvPr/>
          </p:nvSpPr>
          <p:spPr bwMode="auto">
            <a:xfrm>
              <a:off x="1285876" y="5092700"/>
              <a:ext cx="241300" cy="233363"/>
            </a:xfrm>
            <a:custGeom>
              <a:avLst/>
              <a:gdLst>
                <a:gd name="T0" fmla="*/ 208 w 413"/>
                <a:gd name="T1" fmla="*/ 305 h 389"/>
                <a:gd name="T2" fmla="*/ 14 w 413"/>
                <a:gd name="T3" fmla="*/ 389 h 389"/>
                <a:gd name="T4" fmla="*/ 151 w 413"/>
                <a:gd name="T5" fmla="*/ 44 h 389"/>
                <a:gd name="T6" fmla="*/ 375 w 413"/>
                <a:gd name="T7" fmla="*/ 27 h 389"/>
                <a:gd name="T8" fmla="*/ 410 w 413"/>
                <a:gd name="T9" fmla="*/ 117 h 389"/>
                <a:gd name="T10" fmla="*/ 208 w 413"/>
                <a:gd name="T11" fmla="*/ 305 h 389"/>
              </a:gdLst>
              <a:ahLst/>
              <a:cxnLst>
                <a:cxn ang="0">
                  <a:pos x="T0" y="T1"/>
                </a:cxn>
                <a:cxn ang="0">
                  <a:pos x="T2" y="T3"/>
                </a:cxn>
                <a:cxn ang="0">
                  <a:pos x="T4" y="T5"/>
                </a:cxn>
                <a:cxn ang="0">
                  <a:pos x="T6" y="T7"/>
                </a:cxn>
                <a:cxn ang="0">
                  <a:pos x="T8" y="T9"/>
                </a:cxn>
                <a:cxn ang="0">
                  <a:pos x="T10" y="T11"/>
                </a:cxn>
              </a:cxnLst>
              <a:rect l="0" t="0" r="r" b="b"/>
              <a:pathLst>
                <a:path w="413" h="389">
                  <a:moveTo>
                    <a:pt x="208" y="305"/>
                  </a:moveTo>
                  <a:lnTo>
                    <a:pt x="14" y="389"/>
                  </a:lnTo>
                  <a:cubicBezTo>
                    <a:pt x="14" y="389"/>
                    <a:pt x="0" y="93"/>
                    <a:pt x="151" y="44"/>
                  </a:cubicBezTo>
                  <a:cubicBezTo>
                    <a:pt x="283" y="0"/>
                    <a:pt x="336" y="10"/>
                    <a:pt x="375" y="27"/>
                  </a:cubicBezTo>
                  <a:cubicBezTo>
                    <a:pt x="406" y="41"/>
                    <a:pt x="413" y="65"/>
                    <a:pt x="410" y="117"/>
                  </a:cubicBezTo>
                  <a:cubicBezTo>
                    <a:pt x="405" y="177"/>
                    <a:pt x="293" y="251"/>
                    <a:pt x="208" y="305"/>
                  </a:cubicBezTo>
                  <a:close/>
                </a:path>
              </a:pathLst>
            </a:custGeom>
            <a:solidFill>
              <a:srgbClr val="F6C0A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7" name="Freeform 621">
              <a:extLst>
                <a:ext uri="{FF2B5EF4-FFF2-40B4-BE49-F238E27FC236}">
                  <a16:creationId xmlns:a16="http://schemas.microsoft.com/office/drawing/2014/main" id="{4CCA188B-BF9A-4815-BAD2-3AF2AA5AE28C}"/>
                </a:ext>
              </a:extLst>
            </p:cNvPr>
            <p:cNvSpPr>
              <a:spLocks/>
            </p:cNvSpPr>
            <p:nvPr/>
          </p:nvSpPr>
          <p:spPr bwMode="auto">
            <a:xfrm>
              <a:off x="1047751" y="5078413"/>
              <a:ext cx="414338" cy="280988"/>
            </a:xfrm>
            <a:custGeom>
              <a:avLst/>
              <a:gdLst>
                <a:gd name="T0" fmla="*/ 465 w 709"/>
                <a:gd name="T1" fmla="*/ 0 h 468"/>
                <a:gd name="T2" fmla="*/ 658 w 709"/>
                <a:gd name="T3" fmla="*/ 76 h 468"/>
                <a:gd name="T4" fmla="*/ 705 w 709"/>
                <a:gd name="T5" fmla="*/ 196 h 468"/>
                <a:gd name="T6" fmla="*/ 687 w 709"/>
                <a:gd name="T7" fmla="*/ 271 h 468"/>
                <a:gd name="T8" fmla="*/ 624 w 709"/>
                <a:gd name="T9" fmla="*/ 324 h 468"/>
                <a:gd name="T10" fmla="*/ 373 w 709"/>
                <a:gd name="T11" fmla="*/ 450 h 468"/>
                <a:gd name="T12" fmla="*/ 179 w 709"/>
                <a:gd name="T13" fmla="*/ 436 h 468"/>
                <a:gd name="T14" fmla="*/ 5 w 709"/>
                <a:gd name="T15" fmla="*/ 275 h 468"/>
                <a:gd name="T16" fmla="*/ 25 w 709"/>
                <a:gd name="T17" fmla="*/ 171 h 468"/>
                <a:gd name="T18" fmla="*/ 171 w 709"/>
                <a:gd name="T19" fmla="*/ 105 h 468"/>
                <a:gd name="T20" fmla="*/ 326 w 709"/>
                <a:gd name="T21" fmla="*/ 19 h 468"/>
                <a:gd name="T22" fmla="*/ 465 w 709"/>
                <a:gd name="T23" fmla="*/ 0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9" h="468">
                  <a:moveTo>
                    <a:pt x="465" y="0"/>
                  </a:moveTo>
                  <a:cubicBezTo>
                    <a:pt x="465" y="0"/>
                    <a:pt x="611" y="45"/>
                    <a:pt x="658" y="76"/>
                  </a:cubicBezTo>
                  <a:cubicBezTo>
                    <a:pt x="690" y="96"/>
                    <a:pt x="709" y="140"/>
                    <a:pt x="705" y="196"/>
                  </a:cubicBezTo>
                  <a:cubicBezTo>
                    <a:pt x="703" y="218"/>
                    <a:pt x="694" y="251"/>
                    <a:pt x="687" y="271"/>
                  </a:cubicBezTo>
                  <a:cubicBezTo>
                    <a:pt x="679" y="289"/>
                    <a:pt x="651" y="309"/>
                    <a:pt x="624" y="324"/>
                  </a:cubicBezTo>
                  <a:cubicBezTo>
                    <a:pt x="554" y="362"/>
                    <a:pt x="425" y="432"/>
                    <a:pt x="373" y="450"/>
                  </a:cubicBezTo>
                  <a:cubicBezTo>
                    <a:pt x="322" y="468"/>
                    <a:pt x="247" y="465"/>
                    <a:pt x="179" y="436"/>
                  </a:cubicBezTo>
                  <a:cubicBezTo>
                    <a:pt x="93" y="399"/>
                    <a:pt x="18" y="343"/>
                    <a:pt x="5" y="275"/>
                  </a:cubicBezTo>
                  <a:cubicBezTo>
                    <a:pt x="0" y="251"/>
                    <a:pt x="0" y="196"/>
                    <a:pt x="25" y="171"/>
                  </a:cubicBezTo>
                  <a:cubicBezTo>
                    <a:pt x="57" y="137"/>
                    <a:pt x="125" y="138"/>
                    <a:pt x="171" y="105"/>
                  </a:cubicBezTo>
                  <a:cubicBezTo>
                    <a:pt x="231" y="62"/>
                    <a:pt x="292" y="27"/>
                    <a:pt x="326" y="19"/>
                  </a:cubicBezTo>
                  <a:cubicBezTo>
                    <a:pt x="406" y="0"/>
                    <a:pt x="465" y="0"/>
                    <a:pt x="465" y="0"/>
                  </a:cubicBezTo>
                  <a:close/>
                </a:path>
              </a:pathLst>
            </a:custGeom>
            <a:solidFill>
              <a:srgbClr val="992D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8" name="Freeform 622">
              <a:extLst>
                <a:ext uri="{FF2B5EF4-FFF2-40B4-BE49-F238E27FC236}">
                  <a16:creationId xmlns:a16="http://schemas.microsoft.com/office/drawing/2014/main" id="{D1858F9C-9EB6-47DE-B462-43EA92E6732F}"/>
                </a:ext>
              </a:extLst>
            </p:cNvPr>
            <p:cNvSpPr>
              <a:spLocks/>
            </p:cNvSpPr>
            <p:nvPr/>
          </p:nvSpPr>
          <p:spPr bwMode="auto">
            <a:xfrm>
              <a:off x="817563" y="4497388"/>
              <a:ext cx="547688" cy="354013"/>
            </a:xfrm>
            <a:custGeom>
              <a:avLst/>
              <a:gdLst>
                <a:gd name="T0" fmla="*/ 935 w 935"/>
                <a:gd name="T1" fmla="*/ 52 h 590"/>
                <a:gd name="T2" fmla="*/ 0 w 935"/>
                <a:gd name="T3" fmla="*/ 590 h 590"/>
                <a:gd name="T4" fmla="*/ 0 w 935"/>
                <a:gd name="T5" fmla="*/ 537 h 590"/>
                <a:gd name="T6" fmla="*/ 935 w 935"/>
                <a:gd name="T7" fmla="*/ 0 h 590"/>
                <a:gd name="T8" fmla="*/ 935 w 935"/>
                <a:gd name="T9" fmla="*/ 52 h 590"/>
              </a:gdLst>
              <a:ahLst/>
              <a:cxnLst>
                <a:cxn ang="0">
                  <a:pos x="T0" y="T1"/>
                </a:cxn>
                <a:cxn ang="0">
                  <a:pos x="T2" y="T3"/>
                </a:cxn>
                <a:cxn ang="0">
                  <a:pos x="T4" y="T5"/>
                </a:cxn>
                <a:cxn ang="0">
                  <a:pos x="T6" y="T7"/>
                </a:cxn>
                <a:cxn ang="0">
                  <a:pos x="T8" y="T9"/>
                </a:cxn>
              </a:cxnLst>
              <a:rect l="0" t="0" r="r" b="b"/>
              <a:pathLst>
                <a:path w="935" h="590">
                  <a:moveTo>
                    <a:pt x="935" y="52"/>
                  </a:moveTo>
                  <a:lnTo>
                    <a:pt x="0" y="590"/>
                  </a:lnTo>
                  <a:lnTo>
                    <a:pt x="0" y="537"/>
                  </a:lnTo>
                  <a:lnTo>
                    <a:pt x="935" y="0"/>
                  </a:lnTo>
                  <a:lnTo>
                    <a:pt x="935" y="52"/>
                  </a:lnTo>
                  <a:close/>
                </a:path>
              </a:pathLst>
            </a:custGeom>
            <a:solidFill>
              <a:srgbClr val="6686A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9" name="Freeform 623">
              <a:extLst>
                <a:ext uri="{FF2B5EF4-FFF2-40B4-BE49-F238E27FC236}">
                  <a16:creationId xmlns:a16="http://schemas.microsoft.com/office/drawing/2014/main" id="{2F248196-AAC3-424D-98E8-02C428F0D540}"/>
                </a:ext>
              </a:extLst>
            </p:cNvPr>
            <p:cNvSpPr>
              <a:spLocks/>
            </p:cNvSpPr>
            <p:nvPr/>
          </p:nvSpPr>
          <p:spPr bwMode="auto">
            <a:xfrm>
              <a:off x="1582738" y="5148263"/>
              <a:ext cx="60325" cy="488950"/>
            </a:xfrm>
            <a:custGeom>
              <a:avLst/>
              <a:gdLst>
                <a:gd name="T0" fmla="*/ 0 w 105"/>
                <a:gd name="T1" fmla="*/ 3 h 814"/>
                <a:gd name="T2" fmla="*/ 0 w 105"/>
                <a:gd name="T3" fmla="*/ 783 h 814"/>
                <a:gd name="T4" fmla="*/ 18 w 105"/>
                <a:gd name="T5" fmla="*/ 804 h 814"/>
                <a:gd name="T6" fmla="*/ 92 w 105"/>
                <a:gd name="T7" fmla="*/ 799 h 814"/>
                <a:gd name="T8" fmla="*/ 105 w 105"/>
                <a:gd name="T9" fmla="*/ 780 h 814"/>
                <a:gd name="T10" fmla="*/ 105 w 105"/>
                <a:gd name="T11" fmla="*/ 0 h 814"/>
                <a:gd name="T12" fmla="*/ 92 w 105"/>
                <a:gd name="T13" fmla="*/ 19 h 814"/>
                <a:gd name="T14" fmla="*/ 18 w 105"/>
                <a:gd name="T15" fmla="*/ 24 h 814"/>
                <a:gd name="T16" fmla="*/ 0 w 105"/>
                <a:gd name="T17" fmla="*/ 3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814">
                  <a:moveTo>
                    <a:pt x="0" y="3"/>
                  </a:moveTo>
                  <a:lnTo>
                    <a:pt x="0" y="783"/>
                  </a:lnTo>
                  <a:cubicBezTo>
                    <a:pt x="0" y="791"/>
                    <a:pt x="6" y="799"/>
                    <a:pt x="18" y="804"/>
                  </a:cubicBezTo>
                  <a:cubicBezTo>
                    <a:pt x="40" y="814"/>
                    <a:pt x="73" y="811"/>
                    <a:pt x="92" y="799"/>
                  </a:cubicBezTo>
                  <a:cubicBezTo>
                    <a:pt x="101" y="793"/>
                    <a:pt x="105" y="787"/>
                    <a:pt x="105" y="780"/>
                  </a:cubicBezTo>
                  <a:lnTo>
                    <a:pt x="105" y="0"/>
                  </a:lnTo>
                  <a:cubicBezTo>
                    <a:pt x="105" y="7"/>
                    <a:pt x="101" y="14"/>
                    <a:pt x="92" y="19"/>
                  </a:cubicBezTo>
                  <a:cubicBezTo>
                    <a:pt x="73" y="32"/>
                    <a:pt x="40" y="34"/>
                    <a:pt x="18" y="24"/>
                  </a:cubicBezTo>
                  <a:cubicBezTo>
                    <a:pt x="6" y="19"/>
                    <a:pt x="0" y="11"/>
                    <a:pt x="0" y="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0" name="Freeform 624">
              <a:extLst>
                <a:ext uri="{FF2B5EF4-FFF2-40B4-BE49-F238E27FC236}">
                  <a16:creationId xmlns:a16="http://schemas.microsoft.com/office/drawing/2014/main" id="{86CFFC2E-97FD-4940-96FD-F9E8886FC7E9}"/>
                </a:ext>
              </a:extLst>
            </p:cNvPr>
            <p:cNvSpPr>
              <a:spLocks/>
            </p:cNvSpPr>
            <p:nvPr/>
          </p:nvSpPr>
          <p:spPr bwMode="auto">
            <a:xfrm>
              <a:off x="1579563" y="5130800"/>
              <a:ext cx="68263" cy="38100"/>
            </a:xfrm>
            <a:custGeom>
              <a:avLst/>
              <a:gdLst>
                <a:gd name="T0" fmla="*/ 24 w 118"/>
                <a:gd name="T1" fmla="*/ 55 h 65"/>
                <a:gd name="T2" fmla="*/ 98 w 118"/>
                <a:gd name="T3" fmla="*/ 50 h 65"/>
                <a:gd name="T4" fmla="*/ 93 w 118"/>
                <a:gd name="T5" fmla="*/ 10 h 65"/>
                <a:gd name="T6" fmla="*/ 19 w 118"/>
                <a:gd name="T7" fmla="*/ 15 h 65"/>
                <a:gd name="T8" fmla="*/ 24 w 118"/>
                <a:gd name="T9" fmla="*/ 55 h 65"/>
              </a:gdLst>
              <a:ahLst/>
              <a:cxnLst>
                <a:cxn ang="0">
                  <a:pos x="T0" y="T1"/>
                </a:cxn>
                <a:cxn ang="0">
                  <a:pos x="T2" y="T3"/>
                </a:cxn>
                <a:cxn ang="0">
                  <a:pos x="T4" y="T5"/>
                </a:cxn>
                <a:cxn ang="0">
                  <a:pos x="T6" y="T7"/>
                </a:cxn>
                <a:cxn ang="0">
                  <a:pos x="T8" y="T9"/>
                </a:cxn>
              </a:cxnLst>
              <a:rect l="0" t="0" r="r" b="b"/>
              <a:pathLst>
                <a:path w="118" h="65">
                  <a:moveTo>
                    <a:pt x="24" y="55"/>
                  </a:moveTo>
                  <a:cubicBezTo>
                    <a:pt x="46" y="65"/>
                    <a:pt x="79" y="63"/>
                    <a:pt x="98" y="50"/>
                  </a:cubicBezTo>
                  <a:cubicBezTo>
                    <a:pt x="118" y="38"/>
                    <a:pt x="115" y="20"/>
                    <a:pt x="93" y="10"/>
                  </a:cubicBezTo>
                  <a:cubicBezTo>
                    <a:pt x="71" y="0"/>
                    <a:pt x="38" y="3"/>
                    <a:pt x="19" y="15"/>
                  </a:cubicBezTo>
                  <a:cubicBezTo>
                    <a:pt x="0" y="28"/>
                    <a:pt x="2" y="46"/>
                    <a:pt x="24" y="5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1" name="Freeform 625">
              <a:extLst>
                <a:ext uri="{FF2B5EF4-FFF2-40B4-BE49-F238E27FC236}">
                  <a16:creationId xmlns:a16="http://schemas.microsoft.com/office/drawing/2014/main" id="{EA5CA222-91B1-4156-B1D9-10CF9981E8F4}"/>
                </a:ext>
              </a:extLst>
            </p:cNvPr>
            <p:cNvSpPr>
              <a:spLocks/>
            </p:cNvSpPr>
            <p:nvPr/>
          </p:nvSpPr>
          <p:spPr bwMode="auto">
            <a:xfrm>
              <a:off x="1585913" y="5133975"/>
              <a:ext cx="55563" cy="31750"/>
            </a:xfrm>
            <a:custGeom>
              <a:avLst/>
              <a:gdLst>
                <a:gd name="T0" fmla="*/ 20 w 95"/>
                <a:gd name="T1" fmla="*/ 45 h 53"/>
                <a:gd name="T2" fmla="*/ 80 w 95"/>
                <a:gd name="T3" fmla="*/ 41 h 53"/>
                <a:gd name="T4" fmla="*/ 76 w 95"/>
                <a:gd name="T5" fmla="*/ 8 h 53"/>
                <a:gd name="T6" fmla="*/ 16 w 95"/>
                <a:gd name="T7" fmla="*/ 12 h 53"/>
                <a:gd name="T8" fmla="*/ 20 w 95"/>
                <a:gd name="T9" fmla="*/ 45 h 53"/>
              </a:gdLst>
              <a:ahLst/>
              <a:cxnLst>
                <a:cxn ang="0">
                  <a:pos x="T0" y="T1"/>
                </a:cxn>
                <a:cxn ang="0">
                  <a:pos x="T2" y="T3"/>
                </a:cxn>
                <a:cxn ang="0">
                  <a:pos x="T4" y="T5"/>
                </a:cxn>
                <a:cxn ang="0">
                  <a:pos x="T6" y="T7"/>
                </a:cxn>
                <a:cxn ang="0">
                  <a:pos x="T8" y="T9"/>
                </a:cxn>
              </a:cxnLst>
              <a:rect l="0" t="0" r="r" b="b"/>
              <a:pathLst>
                <a:path w="95" h="53">
                  <a:moveTo>
                    <a:pt x="20" y="45"/>
                  </a:moveTo>
                  <a:cubicBezTo>
                    <a:pt x="38" y="53"/>
                    <a:pt x="65" y="51"/>
                    <a:pt x="80" y="41"/>
                  </a:cubicBezTo>
                  <a:cubicBezTo>
                    <a:pt x="95" y="31"/>
                    <a:pt x="94" y="16"/>
                    <a:pt x="76" y="8"/>
                  </a:cubicBezTo>
                  <a:cubicBezTo>
                    <a:pt x="58" y="0"/>
                    <a:pt x="31" y="2"/>
                    <a:pt x="16" y="12"/>
                  </a:cubicBezTo>
                  <a:cubicBezTo>
                    <a:pt x="0" y="23"/>
                    <a:pt x="2" y="37"/>
                    <a:pt x="20" y="45"/>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2" name="Freeform 626">
              <a:extLst>
                <a:ext uri="{FF2B5EF4-FFF2-40B4-BE49-F238E27FC236}">
                  <a16:creationId xmlns:a16="http://schemas.microsoft.com/office/drawing/2014/main" id="{1484C427-1D1C-45C3-BB81-D92C747BD526}"/>
                </a:ext>
              </a:extLst>
            </p:cNvPr>
            <p:cNvSpPr>
              <a:spLocks/>
            </p:cNvSpPr>
            <p:nvPr/>
          </p:nvSpPr>
          <p:spPr bwMode="auto">
            <a:xfrm>
              <a:off x="1582738" y="5149850"/>
              <a:ext cx="60325" cy="133350"/>
            </a:xfrm>
            <a:custGeom>
              <a:avLst/>
              <a:gdLst>
                <a:gd name="T0" fmla="*/ 18 w 105"/>
                <a:gd name="T1" fmla="*/ 211 h 221"/>
                <a:gd name="T2" fmla="*/ 92 w 105"/>
                <a:gd name="T3" fmla="*/ 206 h 221"/>
                <a:gd name="T4" fmla="*/ 105 w 105"/>
                <a:gd name="T5" fmla="*/ 188 h 221"/>
                <a:gd name="T6" fmla="*/ 105 w 105"/>
                <a:gd name="T7" fmla="*/ 0 h 221"/>
                <a:gd name="T8" fmla="*/ 92 w 105"/>
                <a:gd name="T9" fmla="*/ 19 h 221"/>
                <a:gd name="T10" fmla="*/ 18 w 105"/>
                <a:gd name="T11" fmla="*/ 24 h 221"/>
                <a:gd name="T12" fmla="*/ 0 w 105"/>
                <a:gd name="T13" fmla="*/ 3 h 221"/>
                <a:gd name="T14" fmla="*/ 0 w 105"/>
                <a:gd name="T15" fmla="*/ 191 h 221"/>
                <a:gd name="T16" fmla="*/ 18 w 105"/>
                <a:gd name="T17" fmla="*/ 21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221">
                  <a:moveTo>
                    <a:pt x="18" y="211"/>
                  </a:moveTo>
                  <a:cubicBezTo>
                    <a:pt x="40" y="221"/>
                    <a:pt x="73" y="218"/>
                    <a:pt x="92" y="206"/>
                  </a:cubicBezTo>
                  <a:cubicBezTo>
                    <a:pt x="100" y="201"/>
                    <a:pt x="104" y="194"/>
                    <a:pt x="105" y="188"/>
                  </a:cubicBezTo>
                  <a:lnTo>
                    <a:pt x="105" y="0"/>
                  </a:lnTo>
                  <a:cubicBezTo>
                    <a:pt x="105" y="7"/>
                    <a:pt x="101" y="13"/>
                    <a:pt x="92" y="19"/>
                  </a:cubicBezTo>
                  <a:cubicBezTo>
                    <a:pt x="73" y="32"/>
                    <a:pt x="40" y="34"/>
                    <a:pt x="18" y="24"/>
                  </a:cubicBezTo>
                  <a:cubicBezTo>
                    <a:pt x="6" y="19"/>
                    <a:pt x="0" y="11"/>
                    <a:pt x="0" y="3"/>
                  </a:cubicBezTo>
                  <a:lnTo>
                    <a:pt x="0" y="191"/>
                  </a:lnTo>
                  <a:cubicBezTo>
                    <a:pt x="0" y="199"/>
                    <a:pt x="6" y="206"/>
                    <a:pt x="18" y="211"/>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3" name="Freeform 627">
              <a:extLst>
                <a:ext uri="{FF2B5EF4-FFF2-40B4-BE49-F238E27FC236}">
                  <a16:creationId xmlns:a16="http://schemas.microsoft.com/office/drawing/2014/main" id="{E973EB07-AC39-40BE-A8F2-7E56D89570F8}"/>
                </a:ext>
              </a:extLst>
            </p:cNvPr>
            <p:cNvSpPr>
              <a:spLocks/>
            </p:cNvSpPr>
            <p:nvPr/>
          </p:nvSpPr>
          <p:spPr bwMode="auto">
            <a:xfrm>
              <a:off x="1582738" y="5608638"/>
              <a:ext cx="60325" cy="26988"/>
            </a:xfrm>
            <a:custGeom>
              <a:avLst/>
              <a:gdLst>
                <a:gd name="T0" fmla="*/ 18 w 105"/>
                <a:gd name="T1" fmla="*/ 38 h 47"/>
                <a:gd name="T2" fmla="*/ 93 w 105"/>
                <a:gd name="T3" fmla="*/ 32 h 47"/>
                <a:gd name="T4" fmla="*/ 105 w 105"/>
                <a:gd name="T5" fmla="*/ 15 h 47"/>
                <a:gd name="T6" fmla="*/ 105 w 105"/>
                <a:gd name="T7" fmla="*/ 0 h 47"/>
                <a:gd name="T8" fmla="*/ 92 w 105"/>
                <a:gd name="T9" fmla="*/ 19 h 47"/>
                <a:gd name="T10" fmla="*/ 18 w 105"/>
                <a:gd name="T11" fmla="*/ 25 h 47"/>
                <a:gd name="T12" fmla="*/ 0 w 105"/>
                <a:gd name="T13" fmla="*/ 3 h 47"/>
                <a:gd name="T14" fmla="*/ 0 w 105"/>
                <a:gd name="T15" fmla="*/ 18 h 47"/>
                <a:gd name="T16" fmla="*/ 18 w 105"/>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47">
                  <a:moveTo>
                    <a:pt x="18" y="38"/>
                  </a:moveTo>
                  <a:cubicBezTo>
                    <a:pt x="40" y="47"/>
                    <a:pt x="73" y="45"/>
                    <a:pt x="93" y="32"/>
                  </a:cubicBezTo>
                  <a:cubicBezTo>
                    <a:pt x="101" y="27"/>
                    <a:pt x="105" y="21"/>
                    <a:pt x="105" y="15"/>
                  </a:cubicBezTo>
                  <a:lnTo>
                    <a:pt x="105" y="0"/>
                  </a:lnTo>
                  <a:cubicBezTo>
                    <a:pt x="105" y="7"/>
                    <a:pt x="101" y="14"/>
                    <a:pt x="92" y="19"/>
                  </a:cubicBezTo>
                  <a:cubicBezTo>
                    <a:pt x="73" y="32"/>
                    <a:pt x="40" y="34"/>
                    <a:pt x="18" y="25"/>
                  </a:cubicBezTo>
                  <a:cubicBezTo>
                    <a:pt x="6" y="19"/>
                    <a:pt x="0" y="11"/>
                    <a:pt x="0" y="3"/>
                  </a:cubicBezTo>
                  <a:lnTo>
                    <a:pt x="0" y="18"/>
                  </a:lnTo>
                  <a:cubicBezTo>
                    <a:pt x="0" y="25"/>
                    <a:pt x="6" y="33"/>
                    <a:pt x="18" y="38"/>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4" name="Freeform 628">
              <a:extLst>
                <a:ext uri="{FF2B5EF4-FFF2-40B4-BE49-F238E27FC236}">
                  <a16:creationId xmlns:a16="http://schemas.microsoft.com/office/drawing/2014/main" id="{F4A07757-14B2-499D-B62E-A265FC2821BD}"/>
                </a:ext>
              </a:extLst>
            </p:cNvPr>
            <p:cNvSpPr>
              <a:spLocks/>
            </p:cNvSpPr>
            <p:nvPr/>
          </p:nvSpPr>
          <p:spPr bwMode="auto">
            <a:xfrm>
              <a:off x="1893888" y="4965700"/>
              <a:ext cx="61913" cy="488950"/>
            </a:xfrm>
            <a:custGeom>
              <a:avLst/>
              <a:gdLst>
                <a:gd name="T0" fmla="*/ 0 w 105"/>
                <a:gd name="T1" fmla="*/ 3 h 814"/>
                <a:gd name="T2" fmla="*/ 0 w 105"/>
                <a:gd name="T3" fmla="*/ 783 h 814"/>
                <a:gd name="T4" fmla="*/ 18 w 105"/>
                <a:gd name="T5" fmla="*/ 804 h 814"/>
                <a:gd name="T6" fmla="*/ 92 w 105"/>
                <a:gd name="T7" fmla="*/ 799 h 814"/>
                <a:gd name="T8" fmla="*/ 105 w 105"/>
                <a:gd name="T9" fmla="*/ 780 h 814"/>
                <a:gd name="T10" fmla="*/ 105 w 105"/>
                <a:gd name="T11" fmla="*/ 0 h 814"/>
                <a:gd name="T12" fmla="*/ 92 w 105"/>
                <a:gd name="T13" fmla="*/ 19 h 814"/>
                <a:gd name="T14" fmla="*/ 18 w 105"/>
                <a:gd name="T15" fmla="*/ 24 h 814"/>
                <a:gd name="T16" fmla="*/ 0 w 105"/>
                <a:gd name="T17" fmla="*/ 3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814">
                  <a:moveTo>
                    <a:pt x="0" y="3"/>
                  </a:moveTo>
                  <a:lnTo>
                    <a:pt x="0" y="783"/>
                  </a:lnTo>
                  <a:cubicBezTo>
                    <a:pt x="0" y="791"/>
                    <a:pt x="6" y="799"/>
                    <a:pt x="18" y="804"/>
                  </a:cubicBezTo>
                  <a:cubicBezTo>
                    <a:pt x="40" y="814"/>
                    <a:pt x="73" y="812"/>
                    <a:pt x="92" y="799"/>
                  </a:cubicBezTo>
                  <a:cubicBezTo>
                    <a:pt x="101" y="793"/>
                    <a:pt x="105" y="787"/>
                    <a:pt x="105" y="780"/>
                  </a:cubicBezTo>
                  <a:lnTo>
                    <a:pt x="105" y="0"/>
                  </a:lnTo>
                  <a:cubicBezTo>
                    <a:pt x="105" y="7"/>
                    <a:pt x="101" y="14"/>
                    <a:pt x="92" y="19"/>
                  </a:cubicBezTo>
                  <a:cubicBezTo>
                    <a:pt x="73" y="32"/>
                    <a:pt x="40" y="34"/>
                    <a:pt x="18" y="24"/>
                  </a:cubicBezTo>
                  <a:cubicBezTo>
                    <a:pt x="6" y="19"/>
                    <a:pt x="0" y="11"/>
                    <a:pt x="0" y="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5" name="Freeform 629">
              <a:extLst>
                <a:ext uri="{FF2B5EF4-FFF2-40B4-BE49-F238E27FC236}">
                  <a16:creationId xmlns:a16="http://schemas.microsoft.com/office/drawing/2014/main" id="{A9F18E5F-5A51-4644-BED5-5B87AE4DF592}"/>
                </a:ext>
              </a:extLst>
            </p:cNvPr>
            <p:cNvSpPr>
              <a:spLocks/>
            </p:cNvSpPr>
            <p:nvPr/>
          </p:nvSpPr>
          <p:spPr bwMode="auto">
            <a:xfrm>
              <a:off x="1890713" y="4946650"/>
              <a:ext cx="68263" cy="39688"/>
            </a:xfrm>
            <a:custGeom>
              <a:avLst/>
              <a:gdLst>
                <a:gd name="T0" fmla="*/ 24 w 117"/>
                <a:gd name="T1" fmla="*/ 55 h 65"/>
                <a:gd name="T2" fmla="*/ 98 w 117"/>
                <a:gd name="T3" fmla="*/ 50 h 65"/>
                <a:gd name="T4" fmla="*/ 93 w 117"/>
                <a:gd name="T5" fmla="*/ 10 h 65"/>
                <a:gd name="T6" fmla="*/ 19 w 117"/>
                <a:gd name="T7" fmla="*/ 15 h 65"/>
                <a:gd name="T8" fmla="*/ 24 w 117"/>
                <a:gd name="T9" fmla="*/ 55 h 65"/>
              </a:gdLst>
              <a:ahLst/>
              <a:cxnLst>
                <a:cxn ang="0">
                  <a:pos x="T0" y="T1"/>
                </a:cxn>
                <a:cxn ang="0">
                  <a:pos x="T2" y="T3"/>
                </a:cxn>
                <a:cxn ang="0">
                  <a:pos x="T4" y="T5"/>
                </a:cxn>
                <a:cxn ang="0">
                  <a:pos x="T6" y="T7"/>
                </a:cxn>
                <a:cxn ang="0">
                  <a:pos x="T8" y="T9"/>
                </a:cxn>
              </a:cxnLst>
              <a:rect l="0" t="0" r="r" b="b"/>
              <a:pathLst>
                <a:path w="117" h="65">
                  <a:moveTo>
                    <a:pt x="24" y="55"/>
                  </a:moveTo>
                  <a:cubicBezTo>
                    <a:pt x="46" y="65"/>
                    <a:pt x="79" y="63"/>
                    <a:pt x="98" y="50"/>
                  </a:cubicBezTo>
                  <a:cubicBezTo>
                    <a:pt x="117" y="38"/>
                    <a:pt x="115" y="20"/>
                    <a:pt x="93" y="10"/>
                  </a:cubicBezTo>
                  <a:cubicBezTo>
                    <a:pt x="71" y="0"/>
                    <a:pt x="38" y="3"/>
                    <a:pt x="19" y="15"/>
                  </a:cubicBezTo>
                  <a:cubicBezTo>
                    <a:pt x="0" y="28"/>
                    <a:pt x="2" y="46"/>
                    <a:pt x="24" y="5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6" name="Freeform 630">
              <a:extLst>
                <a:ext uri="{FF2B5EF4-FFF2-40B4-BE49-F238E27FC236}">
                  <a16:creationId xmlns:a16="http://schemas.microsoft.com/office/drawing/2014/main" id="{1FCC6A1E-7B05-496F-B2CF-8D1099F9D099}"/>
                </a:ext>
              </a:extLst>
            </p:cNvPr>
            <p:cNvSpPr>
              <a:spLocks/>
            </p:cNvSpPr>
            <p:nvPr/>
          </p:nvSpPr>
          <p:spPr bwMode="auto">
            <a:xfrm>
              <a:off x="1897063" y="4951413"/>
              <a:ext cx="55563" cy="31750"/>
            </a:xfrm>
            <a:custGeom>
              <a:avLst/>
              <a:gdLst>
                <a:gd name="T0" fmla="*/ 20 w 95"/>
                <a:gd name="T1" fmla="*/ 45 h 53"/>
                <a:gd name="T2" fmla="*/ 80 w 95"/>
                <a:gd name="T3" fmla="*/ 41 h 53"/>
                <a:gd name="T4" fmla="*/ 75 w 95"/>
                <a:gd name="T5" fmla="*/ 8 h 53"/>
                <a:gd name="T6" fmla="*/ 15 w 95"/>
                <a:gd name="T7" fmla="*/ 13 h 53"/>
                <a:gd name="T8" fmla="*/ 20 w 95"/>
                <a:gd name="T9" fmla="*/ 45 h 53"/>
              </a:gdLst>
              <a:ahLst/>
              <a:cxnLst>
                <a:cxn ang="0">
                  <a:pos x="T0" y="T1"/>
                </a:cxn>
                <a:cxn ang="0">
                  <a:pos x="T2" y="T3"/>
                </a:cxn>
                <a:cxn ang="0">
                  <a:pos x="T4" y="T5"/>
                </a:cxn>
                <a:cxn ang="0">
                  <a:pos x="T6" y="T7"/>
                </a:cxn>
                <a:cxn ang="0">
                  <a:pos x="T8" y="T9"/>
                </a:cxn>
              </a:cxnLst>
              <a:rect l="0" t="0" r="r" b="b"/>
              <a:pathLst>
                <a:path w="95" h="53">
                  <a:moveTo>
                    <a:pt x="20" y="45"/>
                  </a:moveTo>
                  <a:cubicBezTo>
                    <a:pt x="37" y="53"/>
                    <a:pt x="64" y="51"/>
                    <a:pt x="80" y="41"/>
                  </a:cubicBezTo>
                  <a:cubicBezTo>
                    <a:pt x="95" y="31"/>
                    <a:pt x="93" y="16"/>
                    <a:pt x="75" y="8"/>
                  </a:cubicBezTo>
                  <a:cubicBezTo>
                    <a:pt x="58" y="0"/>
                    <a:pt x="31" y="2"/>
                    <a:pt x="15" y="13"/>
                  </a:cubicBezTo>
                  <a:cubicBezTo>
                    <a:pt x="0" y="23"/>
                    <a:pt x="2" y="37"/>
                    <a:pt x="20" y="45"/>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7" name="Freeform 631">
              <a:extLst>
                <a:ext uri="{FF2B5EF4-FFF2-40B4-BE49-F238E27FC236}">
                  <a16:creationId xmlns:a16="http://schemas.microsoft.com/office/drawing/2014/main" id="{0D8BF98D-84F5-4682-9CCF-E431E0FEE373}"/>
                </a:ext>
              </a:extLst>
            </p:cNvPr>
            <p:cNvSpPr>
              <a:spLocks/>
            </p:cNvSpPr>
            <p:nvPr/>
          </p:nvSpPr>
          <p:spPr bwMode="auto">
            <a:xfrm>
              <a:off x="1892301" y="4967288"/>
              <a:ext cx="63500" cy="131763"/>
            </a:xfrm>
            <a:custGeom>
              <a:avLst/>
              <a:gdLst>
                <a:gd name="T0" fmla="*/ 18 w 106"/>
                <a:gd name="T1" fmla="*/ 211 h 221"/>
                <a:gd name="T2" fmla="*/ 93 w 106"/>
                <a:gd name="T3" fmla="*/ 206 h 221"/>
                <a:gd name="T4" fmla="*/ 106 w 106"/>
                <a:gd name="T5" fmla="*/ 188 h 221"/>
                <a:gd name="T6" fmla="*/ 106 w 106"/>
                <a:gd name="T7" fmla="*/ 0 h 221"/>
                <a:gd name="T8" fmla="*/ 93 w 106"/>
                <a:gd name="T9" fmla="*/ 19 h 221"/>
                <a:gd name="T10" fmla="*/ 19 w 106"/>
                <a:gd name="T11" fmla="*/ 24 h 221"/>
                <a:gd name="T12" fmla="*/ 0 w 106"/>
                <a:gd name="T13" fmla="*/ 3 h 221"/>
                <a:gd name="T14" fmla="*/ 0 w 106"/>
                <a:gd name="T15" fmla="*/ 191 h 221"/>
                <a:gd name="T16" fmla="*/ 18 w 106"/>
                <a:gd name="T17" fmla="*/ 21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21">
                  <a:moveTo>
                    <a:pt x="18" y="211"/>
                  </a:moveTo>
                  <a:cubicBezTo>
                    <a:pt x="40" y="221"/>
                    <a:pt x="74" y="218"/>
                    <a:pt x="93" y="206"/>
                  </a:cubicBezTo>
                  <a:cubicBezTo>
                    <a:pt x="101" y="201"/>
                    <a:pt x="105" y="195"/>
                    <a:pt x="106" y="188"/>
                  </a:cubicBezTo>
                  <a:lnTo>
                    <a:pt x="106" y="0"/>
                  </a:lnTo>
                  <a:cubicBezTo>
                    <a:pt x="106" y="7"/>
                    <a:pt x="101" y="14"/>
                    <a:pt x="93" y="19"/>
                  </a:cubicBezTo>
                  <a:cubicBezTo>
                    <a:pt x="74" y="32"/>
                    <a:pt x="40" y="34"/>
                    <a:pt x="19" y="24"/>
                  </a:cubicBezTo>
                  <a:cubicBezTo>
                    <a:pt x="6" y="19"/>
                    <a:pt x="0" y="11"/>
                    <a:pt x="0" y="3"/>
                  </a:cubicBezTo>
                  <a:lnTo>
                    <a:pt x="0" y="191"/>
                  </a:lnTo>
                  <a:cubicBezTo>
                    <a:pt x="1" y="199"/>
                    <a:pt x="7" y="206"/>
                    <a:pt x="18" y="211"/>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8" name="Freeform 632">
              <a:extLst>
                <a:ext uri="{FF2B5EF4-FFF2-40B4-BE49-F238E27FC236}">
                  <a16:creationId xmlns:a16="http://schemas.microsoft.com/office/drawing/2014/main" id="{A10A051A-ABE1-43E1-B8D4-1C6D7B5E885E}"/>
                </a:ext>
              </a:extLst>
            </p:cNvPr>
            <p:cNvSpPr>
              <a:spLocks/>
            </p:cNvSpPr>
            <p:nvPr/>
          </p:nvSpPr>
          <p:spPr bwMode="auto">
            <a:xfrm>
              <a:off x="1892301" y="5426075"/>
              <a:ext cx="63500" cy="28575"/>
            </a:xfrm>
            <a:custGeom>
              <a:avLst/>
              <a:gdLst>
                <a:gd name="T0" fmla="*/ 18 w 106"/>
                <a:gd name="T1" fmla="*/ 37 h 47"/>
                <a:gd name="T2" fmla="*/ 93 w 106"/>
                <a:gd name="T3" fmla="*/ 32 h 47"/>
                <a:gd name="T4" fmla="*/ 106 w 106"/>
                <a:gd name="T5" fmla="*/ 14 h 47"/>
                <a:gd name="T6" fmla="*/ 106 w 106"/>
                <a:gd name="T7" fmla="*/ 0 h 47"/>
                <a:gd name="T8" fmla="*/ 93 w 106"/>
                <a:gd name="T9" fmla="*/ 19 h 47"/>
                <a:gd name="T10" fmla="*/ 19 w 106"/>
                <a:gd name="T11" fmla="*/ 24 h 47"/>
                <a:gd name="T12" fmla="*/ 0 w 106"/>
                <a:gd name="T13" fmla="*/ 2 h 47"/>
                <a:gd name="T14" fmla="*/ 0 w 106"/>
                <a:gd name="T15" fmla="*/ 17 h 47"/>
                <a:gd name="T16" fmla="*/ 18 w 106"/>
                <a:gd name="T17" fmla="*/ 3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47">
                  <a:moveTo>
                    <a:pt x="18" y="37"/>
                  </a:moveTo>
                  <a:cubicBezTo>
                    <a:pt x="41" y="47"/>
                    <a:pt x="74" y="44"/>
                    <a:pt x="93" y="32"/>
                  </a:cubicBezTo>
                  <a:cubicBezTo>
                    <a:pt x="101" y="26"/>
                    <a:pt x="105" y="20"/>
                    <a:pt x="106" y="14"/>
                  </a:cubicBezTo>
                  <a:lnTo>
                    <a:pt x="106" y="0"/>
                  </a:lnTo>
                  <a:cubicBezTo>
                    <a:pt x="106" y="6"/>
                    <a:pt x="102" y="13"/>
                    <a:pt x="93" y="19"/>
                  </a:cubicBezTo>
                  <a:cubicBezTo>
                    <a:pt x="74" y="31"/>
                    <a:pt x="41" y="33"/>
                    <a:pt x="19" y="24"/>
                  </a:cubicBezTo>
                  <a:cubicBezTo>
                    <a:pt x="6" y="18"/>
                    <a:pt x="0" y="11"/>
                    <a:pt x="0" y="2"/>
                  </a:cubicBezTo>
                  <a:lnTo>
                    <a:pt x="0" y="17"/>
                  </a:lnTo>
                  <a:cubicBezTo>
                    <a:pt x="1" y="25"/>
                    <a:pt x="7" y="32"/>
                    <a:pt x="18" y="37"/>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9" name="Freeform 633">
              <a:extLst>
                <a:ext uri="{FF2B5EF4-FFF2-40B4-BE49-F238E27FC236}">
                  <a16:creationId xmlns:a16="http://schemas.microsoft.com/office/drawing/2014/main" id="{60FC1B51-A8F8-405F-B7A3-722897CA54D8}"/>
                </a:ext>
              </a:extLst>
            </p:cNvPr>
            <p:cNvSpPr>
              <a:spLocks/>
            </p:cNvSpPr>
            <p:nvPr/>
          </p:nvSpPr>
          <p:spPr bwMode="auto">
            <a:xfrm>
              <a:off x="817563" y="4821238"/>
              <a:ext cx="779463" cy="490538"/>
            </a:xfrm>
            <a:custGeom>
              <a:avLst/>
              <a:gdLst>
                <a:gd name="T0" fmla="*/ 1330 w 1330"/>
                <a:gd name="T1" fmla="*/ 820 h 820"/>
                <a:gd name="T2" fmla="*/ 0 w 1330"/>
                <a:gd name="T3" fmla="*/ 52 h 820"/>
                <a:gd name="T4" fmla="*/ 0 w 1330"/>
                <a:gd name="T5" fmla="*/ 0 h 820"/>
                <a:gd name="T6" fmla="*/ 1330 w 1330"/>
                <a:gd name="T7" fmla="*/ 768 h 820"/>
                <a:gd name="T8" fmla="*/ 1330 w 1330"/>
                <a:gd name="T9" fmla="*/ 820 h 820"/>
              </a:gdLst>
              <a:ahLst/>
              <a:cxnLst>
                <a:cxn ang="0">
                  <a:pos x="T0" y="T1"/>
                </a:cxn>
                <a:cxn ang="0">
                  <a:pos x="T2" y="T3"/>
                </a:cxn>
                <a:cxn ang="0">
                  <a:pos x="T4" y="T5"/>
                </a:cxn>
                <a:cxn ang="0">
                  <a:pos x="T6" y="T7"/>
                </a:cxn>
                <a:cxn ang="0">
                  <a:pos x="T8" y="T9"/>
                </a:cxn>
              </a:cxnLst>
              <a:rect l="0" t="0" r="r" b="b"/>
              <a:pathLst>
                <a:path w="1330" h="820">
                  <a:moveTo>
                    <a:pt x="1330" y="820"/>
                  </a:moveTo>
                  <a:lnTo>
                    <a:pt x="0" y="52"/>
                  </a:lnTo>
                  <a:lnTo>
                    <a:pt x="0" y="0"/>
                  </a:lnTo>
                  <a:lnTo>
                    <a:pt x="1330" y="768"/>
                  </a:lnTo>
                  <a:lnTo>
                    <a:pt x="1330" y="820"/>
                  </a:lnTo>
                  <a:close/>
                </a:path>
              </a:pathLst>
            </a:custGeom>
            <a:solidFill>
              <a:srgbClr val="9BBED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0" name="Freeform 634">
              <a:extLst>
                <a:ext uri="{FF2B5EF4-FFF2-40B4-BE49-F238E27FC236}">
                  <a16:creationId xmlns:a16="http://schemas.microsoft.com/office/drawing/2014/main" id="{FE37872C-CD4C-4B31-9BE0-812A52DE109E}"/>
                </a:ext>
              </a:extLst>
            </p:cNvPr>
            <p:cNvSpPr>
              <a:spLocks/>
            </p:cNvSpPr>
            <p:nvPr/>
          </p:nvSpPr>
          <p:spPr bwMode="auto">
            <a:xfrm>
              <a:off x="1365251" y="4497388"/>
              <a:ext cx="777875" cy="492125"/>
            </a:xfrm>
            <a:custGeom>
              <a:avLst/>
              <a:gdLst>
                <a:gd name="T0" fmla="*/ 1330 w 1330"/>
                <a:gd name="T1" fmla="*/ 820 h 820"/>
                <a:gd name="T2" fmla="*/ 0 w 1330"/>
                <a:gd name="T3" fmla="*/ 52 h 820"/>
                <a:gd name="T4" fmla="*/ 0 w 1330"/>
                <a:gd name="T5" fmla="*/ 0 h 820"/>
                <a:gd name="T6" fmla="*/ 1330 w 1330"/>
                <a:gd name="T7" fmla="*/ 767 h 820"/>
                <a:gd name="T8" fmla="*/ 1330 w 1330"/>
                <a:gd name="T9" fmla="*/ 820 h 820"/>
              </a:gdLst>
              <a:ahLst/>
              <a:cxnLst>
                <a:cxn ang="0">
                  <a:pos x="T0" y="T1"/>
                </a:cxn>
                <a:cxn ang="0">
                  <a:pos x="T2" y="T3"/>
                </a:cxn>
                <a:cxn ang="0">
                  <a:pos x="T4" y="T5"/>
                </a:cxn>
                <a:cxn ang="0">
                  <a:pos x="T6" y="T7"/>
                </a:cxn>
                <a:cxn ang="0">
                  <a:pos x="T8" y="T9"/>
                </a:cxn>
              </a:cxnLst>
              <a:rect l="0" t="0" r="r" b="b"/>
              <a:pathLst>
                <a:path w="1330" h="820">
                  <a:moveTo>
                    <a:pt x="1330" y="820"/>
                  </a:moveTo>
                  <a:lnTo>
                    <a:pt x="0" y="52"/>
                  </a:lnTo>
                  <a:lnTo>
                    <a:pt x="0" y="0"/>
                  </a:lnTo>
                  <a:lnTo>
                    <a:pt x="1330" y="767"/>
                  </a:lnTo>
                  <a:lnTo>
                    <a:pt x="1330" y="820"/>
                  </a:lnTo>
                  <a:close/>
                </a:path>
              </a:pathLst>
            </a:custGeom>
            <a:solidFill>
              <a:srgbClr val="6686A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1" name="Freeform 635">
              <a:extLst>
                <a:ext uri="{FF2B5EF4-FFF2-40B4-BE49-F238E27FC236}">
                  <a16:creationId xmlns:a16="http://schemas.microsoft.com/office/drawing/2014/main" id="{94017EDE-9352-443D-BDC3-469766153349}"/>
                </a:ext>
              </a:extLst>
            </p:cNvPr>
            <p:cNvSpPr>
              <a:spLocks/>
            </p:cNvSpPr>
            <p:nvPr/>
          </p:nvSpPr>
          <p:spPr bwMode="auto">
            <a:xfrm>
              <a:off x="1597026" y="4957763"/>
              <a:ext cx="546100" cy="354013"/>
            </a:xfrm>
            <a:custGeom>
              <a:avLst/>
              <a:gdLst>
                <a:gd name="T0" fmla="*/ 935 w 935"/>
                <a:gd name="T1" fmla="*/ 52 h 590"/>
                <a:gd name="T2" fmla="*/ 0 w 935"/>
                <a:gd name="T3" fmla="*/ 590 h 590"/>
                <a:gd name="T4" fmla="*/ 0 w 935"/>
                <a:gd name="T5" fmla="*/ 538 h 590"/>
                <a:gd name="T6" fmla="*/ 935 w 935"/>
                <a:gd name="T7" fmla="*/ 0 h 590"/>
                <a:gd name="T8" fmla="*/ 935 w 935"/>
                <a:gd name="T9" fmla="*/ 52 h 590"/>
              </a:gdLst>
              <a:ahLst/>
              <a:cxnLst>
                <a:cxn ang="0">
                  <a:pos x="T0" y="T1"/>
                </a:cxn>
                <a:cxn ang="0">
                  <a:pos x="T2" y="T3"/>
                </a:cxn>
                <a:cxn ang="0">
                  <a:pos x="T4" y="T5"/>
                </a:cxn>
                <a:cxn ang="0">
                  <a:pos x="T6" y="T7"/>
                </a:cxn>
                <a:cxn ang="0">
                  <a:pos x="T8" y="T9"/>
                </a:cxn>
              </a:cxnLst>
              <a:rect l="0" t="0" r="r" b="b"/>
              <a:pathLst>
                <a:path w="935" h="590">
                  <a:moveTo>
                    <a:pt x="935" y="52"/>
                  </a:moveTo>
                  <a:lnTo>
                    <a:pt x="0" y="590"/>
                  </a:lnTo>
                  <a:lnTo>
                    <a:pt x="0" y="538"/>
                  </a:lnTo>
                  <a:lnTo>
                    <a:pt x="935" y="0"/>
                  </a:lnTo>
                  <a:lnTo>
                    <a:pt x="935" y="52"/>
                  </a:lnTo>
                  <a:close/>
                </a:path>
              </a:pathLst>
            </a:custGeom>
            <a:solidFill>
              <a:srgbClr val="6686A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2" name="Freeform 636">
              <a:extLst>
                <a:ext uri="{FF2B5EF4-FFF2-40B4-BE49-F238E27FC236}">
                  <a16:creationId xmlns:a16="http://schemas.microsoft.com/office/drawing/2014/main" id="{0B5B9692-623D-4EEE-914F-0C823EB0AA0A}"/>
                </a:ext>
              </a:extLst>
            </p:cNvPr>
            <p:cNvSpPr>
              <a:spLocks/>
            </p:cNvSpPr>
            <p:nvPr/>
          </p:nvSpPr>
          <p:spPr bwMode="auto">
            <a:xfrm>
              <a:off x="817563" y="4497388"/>
              <a:ext cx="1325563" cy="782638"/>
            </a:xfrm>
            <a:custGeom>
              <a:avLst/>
              <a:gdLst>
                <a:gd name="T0" fmla="*/ 1330 w 2265"/>
                <a:gd name="T1" fmla="*/ 1305 h 1305"/>
                <a:gd name="T2" fmla="*/ 0 w 2265"/>
                <a:gd name="T3" fmla="*/ 537 h 1305"/>
                <a:gd name="T4" fmla="*/ 936 w 2265"/>
                <a:gd name="T5" fmla="*/ 0 h 1305"/>
                <a:gd name="T6" fmla="*/ 2265 w 2265"/>
                <a:gd name="T7" fmla="*/ 767 h 1305"/>
                <a:gd name="T8" fmla="*/ 1330 w 2265"/>
                <a:gd name="T9" fmla="*/ 1305 h 1305"/>
              </a:gdLst>
              <a:ahLst/>
              <a:cxnLst>
                <a:cxn ang="0">
                  <a:pos x="T0" y="T1"/>
                </a:cxn>
                <a:cxn ang="0">
                  <a:pos x="T2" y="T3"/>
                </a:cxn>
                <a:cxn ang="0">
                  <a:pos x="T4" y="T5"/>
                </a:cxn>
                <a:cxn ang="0">
                  <a:pos x="T6" y="T7"/>
                </a:cxn>
                <a:cxn ang="0">
                  <a:pos x="T8" y="T9"/>
                </a:cxn>
              </a:cxnLst>
              <a:rect l="0" t="0" r="r" b="b"/>
              <a:pathLst>
                <a:path w="2265" h="1305">
                  <a:moveTo>
                    <a:pt x="1330" y="1305"/>
                  </a:moveTo>
                  <a:lnTo>
                    <a:pt x="0" y="537"/>
                  </a:lnTo>
                  <a:lnTo>
                    <a:pt x="936" y="0"/>
                  </a:lnTo>
                  <a:lnTo>
                    <a:pt x="2265" y="767"/>
                  </a:lnTo>
                  <a:lnTo>
                    <a:pt x="1330" y="1305"/>
                  </a:lnTo>
                  <a:close/>
                </a:path>
              </a:pathLst>
            </a:custGeom>
            <a:solidFill>
              <a:srgbClr val="ABDBFF">
                <a:alpha val="80000"/>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3" name="Freeform 637">
              <a:extLst>
                <a:ext uri="{FF2B5EF4-FFF2-40B4-BE49-F238E27FC236}">
                  <a16:creationId xmlns:a16="http://schemas.microsoft.com/office/drawing/2014/main" id="{917C94B4-33F4-4C05-8555-EE1FA6345F0D}"/>
                </a:ext>
              </a:extLst>
            </p:cNvPr>
            <p:cNvSpPr>
              <a:spLocks/>
            </p:cNvSpPr>
            <p:nvPr/>
          </p:nvSpPr>
          <p:spPr bwMode="auto">
            <a:xfrm>
              <a:off x="1422401" y="4784725"/>
              <a:ext cx="250825" cy="147638"/>
            </a:xfrm>
            <a:custGeom>
              <a:avLst/>
              <a:gdLst>
                <a:gd name="T0" fmla="*/ 419 w 427"/>
                <a:gd name="T1" fmla="*/ 126 h 248"/>
                <a:gd name="T2" fmla="*/ 418 w 427"/>
                <a:gd name="T3" fmla="*/ 127 h 248"/>
                <a:gd name="T4" fmla="*/ 208 w 427"/>
                <a:gd name="T5" fmla="*/ 5 h 248"/>
                <a:gd name="T6" fmla="*/ 180 w 427"/>
                <a:gd name="T7" fmla="*/ 5 h 248"/>
                <a:gd name="T8" fmla="*/ 9 w 427"/>
                <a:gd name="T9" fmla="*/ 107 h 248"/>
                <a:gd name="T10" fmla="*/ 8 w 427"/>
                <a:gd name="T11" fmla="*/ 103 h 248"/>
                <a:gd name="T12" fmla="*/ 0 w 427"/>
                <a:gd name="T13" fmla="*/ 105 h 248"/>
                <a:gd name="T14" fmla="*/ 0 w 427"/>
                <a:gd name="T15" fmla="*/ 112 h 248"/>
                <a:gd name="T16" fmla="*/ 6 w 427"/>
                <a:gd name="T17" fmla="*/ 120 h 248"/>
                <a:gd name="T18" fmla="*/ 219 w 427"/>
                <a:gd name="T19" fmla="*/ 243 h 248"/>
                <a:gd name="T20" fmla="*/ 247 w 427"/>
                <a:gd name="T21" fmla="*/ 243 h 248"/>
                <a:gd name="T22" fmla="*/ 421 w 427"/>
                <a:gd name="T23" fmla="*/ 139 h 248"/>
                <a:gd name="T24" fmla="*/ 427 w 427"/>
                <a:gd name="T25" fmla="*/ 131 h 248"/>
                <a:gd name="T26" fmla="*/ 427 w 427"/>
                <a:gd name="T27" fmla="*/ 124 h 248"/>
                <a:gd name="T28" fmla="*/ 419 w 427"/>
                <a:gd name="T29" fmla="*/ 126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7" h="248">
                  <a:moveTo>
                    <a:pt x="419" y="126"/>
                  </a:moveTo>
                  <a:lnTo>
                    <a:pt x="418" y="127"/>
                  </a:lnTo>
                  <a:lnTo>
                    <a:pt x="208" y="5"/>
                  </a:lnTo>
                  <a:cubicBezTo>
                    <a:pt x="200" y="0"/>
                    <a:pt x="187" y="0"/>
                    <a:pt x="180" y="5"/>
                  </a:cubicBezTo>
                  <a:lnTo>
                    <a:pt x="9" y="107"/>
                  </a:lnTo>
                  <a:lnTo>
                    <a:pt x="8" y="103"/>
                  </a:lnTo>
                  <a:lnTo>
                    <a:pt x="0" y="105"/>
                  </a:lnTo>
                  <a:lnTo>
                    <a:pt x="0" y="112"/>
                  </a:lnTo>
                  <a:cubicBezTo>
                    <a:pt x="0" y="115"/>
                    <a:pt x="2" y="118"/>
                    <a:pt x="6" y="120"/>
                  </a:cubicBezTo>
                  <a:lnTo>
                    <a:pt x="219" y="243"/>
                  </a:lnTo>
                  <a:cubicBezTo>
                    <a:pt x="227" y="248"/>
                    <a:pt x="239" y="248"/>
                    <a:pt x="247" y="243"/>
                  </a:cubicBezTo>
                  <a:lnTo>
                    <a:pt x="421" y="139"/>
                  </a:lnTo>
                  <a:cubicBezTo>
                    <a:pt x="425" y="137"/>
                    <a:pt x="427" y="134"/>
                    <a:pt x="427" y="131"/>
                  </a:cubicBezTo>
                  <a:lnTo>
                    <a:pt x="427" y="124"/>
                  </a:lnTo>
                  <a:lnTo>
                    <a:pt x="419" y="126"/>
                  </a:lnTo>
                  <a:close/>
                </a:path>
              </a:pathLst>
            </a:custGeom>
            <a:solidFill>
              <a:srgbClr val="70707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4" name="Freeform 638">
              <a:extLst>
                <a:ext uri="{FF2B5EF4-FFF2-40B4-BE49-F238E27FC236}">
                  <a16:creationId xmlns:a16="http://schemas.microsoft.com/office/drawing/2014/main" id="{01C3501F-A0A4-414D-8787-5744167AA55B}"/>
                </a:ext>
              </a:extLst>
            </p:cNvPr>
            <p:cNvSpPr>
              <a:spLocks/>
            </p:cNvSpPr>
            <p:nvPr/>
          </p:nvSpPr>
          <p:spPr bwMode="auto">
            <a:xfrm>
              <a:off x="1422401" y="4776788"/>
              <a:ext cx="250825" cy="152400"/>
            </a:xfrm>
            <a:custGeom>
              <a:avLst/>
              <a:gdLst>
                <a:gd name="T0" fmla="*/ 247 w 427"/>
                <a:gd name="T1" fmla="*/ 248 h 253"/>
                <a:gd name="T2" fmla="*/ 219 w 427"/>
                <a:gd name="T3" fmla="*/ 248 h 253"/>
                <a:gd name="T4" fmla="*/ 6 w 427"/>
                <a:gd name="T5" fmla="*/ 125 h 253"/>
                <a:gd name="T6" fmla="*/ 0 w 427"/>
                <a:gd name="T7" fmla="*/ 117 h 253"/>
                <a:gd name="T8" fmla="*/ 6 w 427"/>
                <a:gd name="T9" fmla="*/ 109 h 253"/>
                <a:gd name="T10" fmla="*/ 180 w 427"/>
                <a:gd name="T11" fmla="*/ 5 h 253"/>
                <a:gd name="T12" fmla="*/ 208 w 427"/>
                <a:gd name="T13" fmla="*/ 5 h 253"/>
                <a:gd name="T14" fmla="*/ 421 w 427"/>
                <a:gd name="T15" fmla="*/ 128 h 253"/>
                <a:gd name="T16" fmla="*/ 426 w 427"/>
                <a:gd name="T17" fmla="*/ 135 h 253"/>
                <a:gd name="T18" fmla="*/ 427 w 427"/>
                <a:gd name="T19" fmla="*/ 136 h 253"/>
                <a:gd name="T20" fmla="*/ 421 w 427"/>
                <a:gd name="T21" fmla="*/ 144 h 253"/>
                <a:gd name="T22" fmla="*/ 247 w 427"/>
                <a:gd name="T23" fmla="*/ 248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7" h="253">
                  <a:moveTo>
                    <a:pt x="247" y="248"/>
                  </a:moveTo>
                  <a:cubicBezTo>
                    <a:pt x="239" y="253"/>
                    <a:pt x="227" y="253"/>
                    <a:pt x="219" y="248"/>
                  </a:cubicBezTo>
                  <a:lnTo>
                    <a:pt x="6" y="125"/>
                  </a:lnTo>
                  <a:cubicBezTo>
                    <a:pt x="2" y="123"/>
                    <a:pt x="0" y="120"/>
                    <a:pt x="0" y="117"/>
                  </a:cubicBezTo>
                  <a:cubicBezTo>
                    <a:pt x="0" y="114"/>
                    <a:pt x="2" y="111"/>
                    <a:pt x="6" y="109"/>
                  </a:cubicBezTo>
                  <a:lnTo>
                    <a:pt x="180" y="5"/>
                  </a:lnTo>
                  <a:cubicBezTo>
                    <a:pt x="187" y="0"/>
                    <a:pt x="200" y="0"/>
                    <a:pt x="208" y="5"/>
                  </a:cubicBezTo>
                  <a:lnTo>
                    <a:pt x="421" y="128"/>
                  </a:lnTo>
                  <a:cubicBezTo>
                    <a:pt x="424" y="130"/>
                    <a:pt x="426" y="132"/>
                    <a:pt x="426" y="135"/>
                  </a:cubicBezTo>
                  <a:cubicBezTo>
                    <a:pt x="426" y="135"/>
                    <a:pt x="427" y="136"/>
                    <a:pt x="427" y="136"/>
                  </a:cubicBezTo>
                  <a:cubicBezTo>
                    <a:pt x="427" y="139"/>
                    <a:pt x="425" y="142"/>
                    <a:pt x="421" y="144"/>
                  </a:cubicBezTo>
                  <a:lnTo>
                    <a:pt x="247" y="248"/>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5" name="Freeform 639">
              <a:extLst>
                <a:ext uri="{FF2B5EF4-FFF2-40B4-BE49-F238E27FC236}">
                  <a16:creationId xmlns:a16="http://schemas.microsoft.com/office/drawing/2014/main" id="{3DF877E4-59AE-4698-8892-E2F7745D2D9F}"/>
                </a:ext>
              </a:extLst>
            </p:cNvPr>
            <p:cNvSpPr>
              <a:spLocks/>
            </p:cNvSpPr>
            <p:nvPr/>
          </p:nvSpPr>
          <p:spPr bwMode="auto">
            <a:xfrm>
              <a:off x="1565276" y="5024438"/>
              <a:ext cx="169863" cy="101600"/>
            </a:xfrm>
            <a:custGeom>
              <a:avLst/>
              <a:gdLst>
                <a:gd name="T0" fmla="*/ 288 w 288"/>
                <a:gd name="T1" fmla="*/ 80 h 169"/>
                <a:gd name="T2" fmla="*/ 287 w 288"/>
                <a:gd name="T3" fmla="*/ 78 h 169"/>
                <a:gd name="T4" fmla="*/ 280 w 288"/>
                <a:gd name="T5" fmla="*/ 72 h 169"/>
                <a:gd name="T6" fmla="*/ 167 w 288"/>
                <a:gd name="T7" fmla="*/ 6 h 169"/>
                <a:gd name="T8" fmla="*/ 129 w 288"/>
                <a:gd name="T9" fmla="*/ 6 h 169"/>
                <a:gd name="T10" fmla="*/ 8 w 288"/>
                <a:gd name="T11" fmla="*/ 76 h 169"/>
                <a:gd name="T12" fmla="*/ 1 w 288"/>
                <a:gd name="T13" fmla="*/ 83 h 169"/>
                <a:gd name="T14" fmla="*/ 0 w 288"/>
                <a:gd name="T15" fmla="*/ 84 h 169"/>
                <a:gd name="T16" fmla="*/ 0 w 288"/>
                <a:gd name="T17" fmla="*/ 87 h 169"/>
                <a:gd name="T18" fmla="*/ 8 w 288"/>
                <a:gd name="T19" fmla="*/ 98 h 169"/>
                <a:gd name="T20" fmla="*/ 121 w 288"/>
                <a:gd name="T21" fmla="*/ 163 h 169"/>
                <a:gd name="T22" fmla="*/ 159 w 288"/>
                <a:gd name="T23" fmla="*/ 163 h 169"/>
                <a:gd name="T24" fmla="*/ 280 w 288"/>
                <a:gd name="T25" fmla="*/ 94 h 169"/>
                <a:gd name="T26" fmla="*/ 288 w 288"/>
                <a:gd name="T27" fmla="*/ 83 h 169"/>
                <a:gd name="T28" fmla="*/ 288 w 288"/>
                <a:gd name="T29" fmla="*/ 8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169">
                  <a:moveTo>
                    <a:pt x="288" y="80"/>
                  </a:moveTo>
                  <a:lnTo>
                    <a:pt x="287" y="78"/>
                  </a:lnTo>
                  <a:cubicBezTo>
                    <a:pt x="286" y="76"/>
                    <a:pt x="284" y="74"/>
                    <a:pt x="280" y="72"/>
                  </a:cubicBezTo>
                  <a:lnTo>
                    <a:pt x="167" y="6"/>
                  </a:lnTo>
                  <a:cubicBezTo>
                    <a:pt x="157" y="0"/>
                    <a:pt x="140" y="0"/>
                    <a:pt x="129" y="6"/>
                  </a:cubicBezTo>
                  <a:lnTo>
                    <a:pt x="8" y="76"/>
                  </a:lnTo>
                  <a:cubicBezTo>
                    <a:pt x="5" y="78"/>
                    <a:pt x="3" y="80"/>
                    <a:pt x="1" y="83"/>
                  </a:cubicBezTo>
                  <a:lnTo>
                    <a:pt x="0" y="84"/>
                  </a:lnTo>
                  <a:lnTo>
                    <a:pt x="0" y="87"/>
                  </a:lnTo>
                  <a:cubicBezTo>
                    <a:pt x="0" y="91"/>
                    <a:pt x="3" y="95"/>
                    <a:pt x="8" y="98"/>
                  </a:cubicBezTo>
                  <a:lnTo>
                    <a:pt x="121" y="163"/>
                  </a:lnTo>
                  <a:cubicBezTo>
                    <a:pt x="132" y="169"/>
                    <a:pt x="149" y="169"/>
                    <a:pt x="159" y="163"/>
                  </a:cubicBezTo>
                  <a:lnTo>
                    <a:pt x="280" y="94"/>
                  </a:lnTo>
                  <a:cubicBezTo>
                    <a:pt x="286" y="91"/>
                    <a:pt x="288" y="87"/>
                    <a:pt x="288" y="83"/>
                  </a:cubicBezTo>
                  <a:lnTo>
                    <a:pt x="288" y="8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6" name="Freeform 640">
              <a:extLst>
                <a:ext uri="{FF2B5EF4-FFF2-40B4-BE49-F238E27FC236}">
                  <a16:creationId xmlns:a16="http://schemas.microsoft.com/office/drawing/2014/main" id="{E37C7668-2FC6-4666-8E4E-36A44CB61858}"/>
                </a:ext>
              </a:extLst>
            </p:cNvPr>
            <p:cNvSpPr>
              <a:spLocks/>
            </p:cNvSpPr>
            <p:nvPr/>
          </p:nvSpPr>
          <p:spPr bwMode="auto">
            <a:xfrm>
              <a:off x="1565276" y="5022850"/>
              <a:ext cx="169863" cy="100013"/>
            </a:xfrm>
            <a:custGeom>
              <a:avLst/>
              <a:gdLst>
                <a:gd name="T0" fmla="*/ 159 w 288"/>
                <a:gd name="T1" fmla="*/ 163 h 169"/>
                <a:gd name="T2" fmla="*/ 121 w 288"/>
                <a:gd name="T3" fmla="*/ 163 h 169"/>
                <a:gd name="T4" fmla="*/ 8 w 288"/>
                <a:gd name="T5" fmla="*/ 98 h 169"/>
                <a:gd name="T6" fmla="*/ 0 w 288"/>
                <a:gd name="T7" fmla="*/ 87 h 169"/>
                <a:gd name="T8" fmla="*/ 8 w 288"/>
                <a:gd name="T9" fmla="*/ 76 h 169"/>
                <a:gd name="T10" fmla="*/ 129 w 288"/>
                <a:gd name="T11" fmla="*/ 6 h 169"/>
                <a:gd name="T12" fmla="*/ 167 w 288"/>
                <a:gd name="T13" fmla="*/ 6 h 169"/>
                <a:gd name="T14" fmla="*/ 280 w 288"/>
                <a:gd name="T15" fmla="*/ 72 h 169"/>
                <a:gd name="T16" fmla="*/ 288 w 288"/>
                <a:gd name="T17" fmla="*/ 83 h 169"/>
                <a:gd name="T18" fmla="*/ 280 w 288"/>
                <a:gd name="T19" fmla="*/ 94 h 169"/>
                <a:gd name="T20" fmla="*/ 159 w 288"/>
                <a:gd name="T21" fmla="*/ 16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8" h="169">
                  <a:moveTo>
                    <a:pt x="159" y="163"/>
                  </a:moveTo>
                  <a:cubicBezTo>
                    <a:pt x="149" y="169"/>
                    <a:pt x="132" y="169"/>
                    <a:pt x="121" y="163"/>
                  </a:cubicBezTo>
                  <a:lnTo>
                    <a:pt x="8" y="98"/>
                  </a:lnTo>
                  <a:cubicBezTo>
                    <a:pt x="3" y="95"/>
                    <a:pt x="0" y="91"/>
                    <a:pt x="0" y="87"/>
                  </a:cubicBezTo>
                  <a:cubicBezTo>
                    <a:pt x="0" y="83"/>
                    <a:pt x="3" y="79"/>
                    <a:pt x="8" y="76"/>
                  </a:cubicBezTo>
                  <a:lnTo>
                    <a:pt x="129" y="6"/>
                  </a:lnTo>
                  <a:cubicBezTo>
                    <a:pt x="140" y="0"/>
                    <a:pt x="157" y="0"/>
                    <a:pt x="167" y="6"/>
                  </a:cubicBezTo>
                  <a:lnTo>
                    <a:pt x="280" y="72"/>
                  </a:lnTo>
                  <a:cubicBezTo>
                    <a:pt x="286" y="75"/>
                    <a:pt x="288" y="79"/>
                    <a:pt x="288" y="83"/>
                  </a:cubicBezTo>
                  <a:cubicBezTo>
                    <a:pt x="288" y="87"/>
                    <a:pt x="286" y="91"/>
                    <a:pt x="280" y="94"/>
                  </a:cubicBezTo>
                  <a:lnTo>
                    <a:pt x="159" y="163"/>
                  </a:lnTo>
                  <a:close/>
                </a:path>
              </a:pathLst>
            </a:custGeom>
            <a:solidFill>
              <a:srgbClr val="3D3D3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7" name="Freeform 641">
              <a:extLst>
                <a:ext uri="{FF2B5EF4-FFF2-40B4-BE49-F238E27FC236}">
                  <a16:creationId xmlns:a16="http://schemas.microsoft.com/office/drawing/2014/main" id="{A86D0C18-9426-4028-9A38-4D35F195535A}"/>
                </a:ext>
              </a:extLst>
            </p:cNvPr>
            <p:cNvSpPr>
              <a:spLocks/>
            </p:cNvSpPr>
            <p:nvPr/>
          </p:nvSpPr>
          <p:spPr bwMode="auto">
            <a:xfrm>
              <a:off x="1504951" y="4856163"/>
              <a:ext cx="84138" cy="26988"/>
            </a:xfrm>
            <a:custGeom>
              <a:avLst/>
              <a:gdLst>
                <a:gd name="T0" fmla="*/ 142 w 143"/>
                <a:gd name="T1" fmla="*/ 0 h 46"/>
                <a:gd name="T2" fmla="*/ 122 w 143"/>
                <a:gd name="T3" fmla="*/ 30 h 46"/>
                <a:gd name="T4" fmla="*/ 21 w 143"/>
                <a:gd name="T5" fmla="*/ 30 h 46"/>
                <a:gd name="T6" fmla="*/ 1 w 143"/>
                <a:gd name="T7" fmla="*/ 0 h 46"/>
                <a:gd name="T8" fmla="*/ 142 w 143"/>
                <a:gd name="T9" fmla="*/ 0 h 46"/>
              </a:gdLst>
              <a:ahLst/>
              <a:cxnLst>
                <a:cxn ang="0">
                  <a:pos x="T0" y="T1"/>
                </a:cxn>
                <a:cxn ang="0">
                  <a:pos x="T2" y="T3"/>
                </a:cxn>
                <a:cxn ang="0">
                  <a:pos x="T4" y="T5"/>
                </a:cxn>
                <a:cxn ang="0">
                  <a:pos x="T6" y="T7"/>
                </a:cxn>
                <a:cxn ang="0">
                  <a:pos x="T8" y="T9"/>
                </a:cxn>
              </a:cxnLst>
              <a:rect l="0" t="0" r="r" b="b"/>
              <a:pathLst>
                <a:path w="143" h="46">
                  <a:moveTo>
                    <a:pt x="142" y="0"/>
                  </a:moveTo>
                  <a:cubicBezTo>
                    <a:pt x="143" y="11"/>
                    <a:pt x="136" y="21"/>
                    <a:pt x="122" y="30"/>
                  </a:cubicBezTo>
                  <a:cubicBezTo>
                    <a:pt x="94" y="46"/>
                    <a:pt x="49" y="46"/>
                    <a:pt x="21" y="30"/>
                  </a:cubicBezTo>
                  <a:cubicBezTo>
                    <a:pt x="7" y="21"/>
                    <a:pt x="0" y="11"/>
                    <a:pt x="1" y="0"/>
                  </a:cubicBezTo>
                  <a:cubicBezTo>
                    <a:pt x="1" y="10"/>
                    <a:pt x="142" y="10"/>
                    <a:pt x="142" y="0"/>
                  </a:cubicBezTo>
                  <a:close/>
                </a:path>
              </a:pathLst>
            </a:custGeom>
            <a:solidFill>
              <a:srgbClr val="70707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8" name="Freeform 642">
              <a:extLst>
                <a:ext uri="{FF2B5EF4-FFF2-40B4-BE49-F238E27FC236}">
                  <a16:creationId xmlns:a16="http://schemas.microsoft.com/office/drawing/2014/main" id="{473189CD-37E1-45F0-8CC6-17F27D290E1A}"/>
                </a:ext>
              </a:extLst>
            </p:cNvPr>
            <p:cNvSpPr>
              <a:spLocks/>
            </p:cNvSpPr>
            <p:nvPr/>
          </p:nvSpPr>
          <p:spPr bwMode="auto">
            <a:xfrm>
              <a:off x="1501776" y="4827588"/>
              <a:ext cx="90488" cy="53975"/>
            </a:xfrm>
            <a:custGeom>
              <a:avLst/>
              <a:gdLst>
                <a:gd name="T0" fmla="*/ 27 w 155"/>
                <a:gd name="T1" fmla="*/ 16 h 90"/>
                <a:gd name="T2" fmla="*/ 27 w 155"/>
                <a:gd name="T3" fmla="*/ 74 h 90"/>
                <a:gd name="T4" fmla="*/ 128 w 155"/>
                <a:gd name="T5" fmla="*/ 74 h 90"/>
                <a:gd name="T6" fmla="*/ 128 w 155"/>
                <a:gd name="T7" fmla="*/ 16 h 90"/>
                <a:gd name="T8" fmla="*/ 27 w 155"/>
                <a:gd name="T9" fmla="*/ 16 h 90"/>
              </a:gdLst>
              <a:ahLst/>
              <a:cxnLst>
                <a:cxn ang="0">
                  <a:pos x="T0" y="T1"/>
                </a:cxn>
                <a:cxn ang="0">
                  <a:pos x="T2" y="T3"/>
                </a:cxn>
                <a:cxn ang="0">
                  <a:pos x="T4" y="T5"/>
                </a:cxn>
                <a:cxn ang="0">
                  <a:pos x="T6" y="T7"/>
                </a:cxn>
                <a:cxn ang="0">
                  <a:pos x="T8" y="T9"/>
                </a:cxn>
              </a:cxnLst>
              <a:rect l="0" t="0" r="r" b="b"/>
              <a:pathLst>
                <a:path w="155" h="90">
                  <a:moveTo>
                    <a:pt x="27" y="16"/>
                  </a:moveTo>
                  <a:cubicBezTo>
                    <a:pt x="0" y="32"/>
                    <a:pt x="0" y="58"/>
                    <a:pt x="27" y="74"/>
                  </a:cubicBezTo>
                  <a:cubicBezTo>
                    <a:pt x="55" y="90"/>
                    <a:pt x="100" y="90"/>
                    <a:pt x="128" y="74"/>
                  </a:cubicBezTo>
                  <a:cubicBezTo>
                    <a:pt x="155" y="58"/>
                    <a:pt x="155" y="32"/>
                    <a:pt x="128" y="16"/>
                  </a:cubicBezTo>
                  <a:cubicBezTo>
                    <a:pt x="100" y="0"/>
                    <a:pt x="55" y="0"/>
                    <a:pt x="27" y="16"/>
                  </a:cubicBezTo>
                  <a:close/>
                </a:path>
              </a:pathLst>
            </a:custGeom>
            <a:solidFill>
              <a:srgbClr val="96969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9" name="Freeform 643">
              <a:extLst>
                <a:ext uri="{FF2B5EF4-FFF2-40B4-BE49-F238E27FC236}">
                  <a16:creationId xmlns:a16="http://schemas.microsoft.com/office/drawing/2014/main" id="{8505DC64-FF5E-4C7F-9E85-2F7D952B24F8}"/>
                </a:ext>
              </a:extLst>
            </p:cNvPr>
            <p:cNvSpPr>
              <a:spLocks/>
            </p:cNvSpPr>
            <p:nvPr/>
          </p:nvSpPr>
          <p:spPr bwMode="auto">
            <a:xfrm>
              <a:off x="1536701" y="4624388"/>
              <a:ext cx="33338" cy="238125"/>
            </a:xfrm>
            <a:custGeom>
              <a:avLst/>
              <a:gdLst>
                <a:gd name="T0" fmla="*/ 57 w 57"/>
                <a:gd name="T1" fmla="*/ 396 h 396"/>
                <a:gd name="T2" fmla="*/ 0 w 57"/>
                <a:gd name="T3" fmla="*/ 362 h 396"/>
                <a:gd name="T4" fmla="*/ 0 w 57"/>
                <a:gd name="T5" fmla="*/ 0 h 396"/>
                <a:gd name="T6" fmla="*/ 57 w 57"/>
                <a:gd name="T7" fmla="*/ 34 h 396"/>
                <a:gd name="T8" fmla="*/ 57 w 57"/>
                <a:gd name="T9" fmla="*/ 396 h 396"/>
              </a:gdLst>
              <a:ahLst/>
              <a:cxnLst>
                <a:cxn ang="0">
                  <a:pos x="T0" y="T1"/>
                </a:cxn>
                <a:cxn ang="0">
                  <a:pos x="T2" y="T3"/>
                </a:cxn>
                <a:cxn ang="0">
                  <a:pos x="T4" y="T5"/>
                </a:cxn>
                <a:cxn ang="0">
                  <a:pos x="T6" y="T7"/>
                </a:cxn>
                <a:cxn ang="0">
                  <a:pos x="T8" y="T9"/>
                </a:cxn>
              </a:cxnLst>
              <a:rect l="0" t="0" r="r" b="b"/>
              <a:pathLst>
                <a:path w="57" h="396">
                  <a:moveTo>
                    <a:pt x="57" y="396"/>
                  </a:moveTo>
                  <a:lnTo>
                    <a:pt x="0" y="362"/>
                  </a:lnTo>
                  <a:lnTo>
                    <a:pt x="0" y="0"/>
                  </a:lnTo>
                  <a:lnTo>
                    <a:pt x="57" y="34"/>
                  </a:lnTo>
                  <a:lnTo>
                    <a:pt x="57" y="396"/>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0" name="Freeform 644">
              <a:extLst>
                <a:ext uri="{FF2B5EF4-FFF2-40B4-BE49-F238E27FC236}">
                  <a16:creationId xmlns:a16="http://schemas.microsoft.com/office/drawing/2014/main" id="{249FDC84-1394-4FE4-A21D-06D0CAD74AF5}"/>
                </a:ext>
              </a:extLst>
            </p:cNvPr>
            <p:cNvSpPr>
              <a:spLocks/>
            </p:cNvSpPr>
            <p:nvPr/>
          </p:nvSpPr>
          <p:spPr bwMode="auto">
            <a:xfrm>
              <a:off x="1550988" y="4638675"/>
              <a:ext cx="30163" cy="233363"/>
            </a:xfrm>
            <a:custGeom>
              <a:avLst/>
              <a:gdLst>
                <a:gd name="T0" fmla="*/ 52 w 52"/>
                <a:gd name="T1" fmla="*/ 363 h 391"/>
                <a:gd name="T2" fmla="*/ 52 w 52"/>
                <a:gd name="T3" fmla="*/ 0 h 391"/>
                <a:gd name="T4" fmla="*/ 31 w 52"/>
                <a:gd name="T5" fmla="*/ 11 h 391"/>
                <a:gd name="T6" fmla="*/ 31 w 52"/>
                <a:gd name="T7" fmla="*/ 329 h 391"/>
                <a:gd name="T8" fmla="*/ 0 w 52"/>
                <a:gd name="T9" fmla="*/ 391 h 391"/>
                <a:gd name="T10" fmla="*/ 52 w 52"/>
                <a:gd name="T11" fmla="*/ 363 h 391"/>
              </a:gdLst>
              <a:ahLst/>
              <a:cxnLst>
                <a:cxn ang="0">
                  <a:pos x="T0" y="T1"/>
                </a:cxn>
                <a:cxn ang="0">
                  <a:pos x="T2" y="T3"/>
                </a:cxn>
                <a:cxn ang="0">
                  <a:pos x="T4" y="T5"/>
                </a:cxn>
                <a:cxn ang="0">
                  <a:pos x="T6" y="T7"/>
                </a:cxn>
                <a:cxn ang="0">
                  <a:pos x="T8" y="T9"/>
                </a:cxn>
                <a:cxn ang="0">
                  <a:pos x="T10" y="T11"/>
                </a:cxn>
              </a:cxnLst>
              <a:rect l="0" t="0" r="r" b="b"/>
              <a:pathLst>
                <a:path w="52" h="391">
                  <a:moveTo>
                    <a:pt x="52" y="363"/>
                  </a:moveTo>
                  <a:lnTo>
                    <a:pt x="52" y="0"/>
                  </a:lnTo>
                  <a:lnTo>
                    <a:pt x="31" y="11"/>
                  </a:lnTo>
                  <a:lnTo>
                    <a:pt x="31" y="329"/>
                  </a:lnTo>
                  <a:lnTo>
                    <a:pt x="0" y="391"/>
                  </a:lnTo>
                  <a:lnTo>
                    <a:pt x="52" y="363"/>
                  </a:lnTo>
                  <a:close/>
                </a:path>
              </a:pathLst>
            </a:custGeom>
            <a:solidFill>
              <a:srgbClr val="70707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1" name="Freeform 645">
              <a:extLst>
                <a:ext uri="{FF2B5EF4-FFF2-40B4-BE49-F238E27FC236}">
                  <a16:creationId xmlns:a16="http://schemas.microsoft.com/office/drawing/2014/main" id="{863D2A61-687A-40DF-B2F8-B9E55700286A}"/>
                </a:ext>
              </a:extLst>
            </p:cNvPr>
            <p:cNvSpPr>
              <a:spLocks/>
            </p:cNvSpPr>
            <p:nvPr/>
          </p:nvSpPr>
          <p:spPr bwMode="auto">
            <a:xfrm>
              <a:off x="1519238" y="4600575"/>
              <a:ext cx="19050" cy="26988"/>
            </a:xfrm>
            <a:custGeom>
              <a:avLst/>
              <a:gdLst>
                <a:gd name="T0" fmla="*/ 1 w 32"/>
                <a:gd name="T1" fmla="*/ 31 h 45"/>
                <a:gd name="T2" fmla="*/ 18 w 32"/>
                <a:gd name="T3" fmla="*/ 4 h 45"/>
                <a:gd name="T4" fmla="*/ 32 w 32"/>
                <a:gd name="T5" fmla="*/ 15 h 45"/>
                <a:gd name="T6" fmla="*/ 15 w 32"/>
                <a:gd name="T7" fmla="*/ 41 h 45"/>
                <a:gd name="T8" fmla="*/ 1 w 32"/>
                <a:gd name="T9" fmla="*/ 31 h 45"/>
              </a:gdLst>
              <a:ahLst/>
              <a:cxnLst>
                <a:cxn ang="0">
                  <a:pos x="T0" y="T1"/>
                </a:cxn>
                <a:cxn ang="0">
                  <a:pos x="T2" y="T3"/>
                </a:cxn>
                <a:cxn ang="0">
                  <a:pos x="T4" y="T5"/>
                </a:cxn>
                <a:cxn ang="0">
                  <a:pos x="T6" y="T7"/>
                </a:cxn>
                <a:cxn ang="0">
                  <a:pos x="T8" y="T9"/>
                </a:cxn>
              </a:cxnLst>
              <a:rect l="0" t="0" r="r" b="b"/>
              <a:pathLst>
                <a:path w="32" h="45">
                  <a:moveTo>
                    <a:pt x="1" y="31"/>
                  </a:moveTo>
                  <a:cubicBezTo>
                    <a:pt x="2" y="20"/>
                    <a:pt x="9" y="9"/>
                    <a:pt x="18" y="4"/>
                  </a:cubicBezTo>
                  <a:cubicBezTo>
                    <a:pt x="26" y="0"/>
                    <a:pt x="32" y="4"/>
                    <a:pt x="32" y="15"/>
                  </a:cubicBezTo>
                  <a:cubicBezTo>
                    <a:pt x="31" y="25"/>
                    <a:pt x="23" y="37"/>
                    <a:pt x="15" y="41"/>
                  </a:cubicBezTo>
                  <a:cubicBezTo>
                    <a:pt x="7" y="45"/>
                    <a:pt x="0" y="41"/>
                    <a:pt x="1" y="31"/>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2" name="Freeform 646">
              <a:extLst>
                <a:ext uri="{FF2B5EF4-FFF2-40B4-BE49-F238E27FC236}">
                  <a16:creationId xmlns:a16="http://schemas.microsoft.com/office/drawing/2014/main" id="{34948EEA-6718-4E03-AFA1-27D2073571E8}"/>
                </a:ext>
              </a:extLst>
            </p:cNvPr>
            <p:cNvSpPr>
              <a:spLocks/>
            </p:cNvSpPr>
            <p:nvPr/>
          </p:nvSpPr>
          <p:spPr bwMode="auto">
            <a:xfrm>
              <a:off x="1519238" y="4600575"/>
              <a:ext cx="71438" cy="58738"/>
            </a:xfrm>
            <a:custGeom>
              <a:avLst/>
              <a:gdLst>
                <a:gd name="T0" fmla="*/ 29 w 122"/>
                <a:gd name="T1" fmla="*/ 0 h 97"/>
                <a:gd name="T2" fmla="*/ 24 w 122"/>
                <a:gd name="T3" fmla="*/ 0 h 97"/>
                <a:gd name="T4" fmla="*/ 19 w 122"/>
                <a:gd name="T5" fmla="*/ 2 h 97"/>
                <a:gd name="T6" fmla="*/ 1 w 122"/>
                <a:gd name="T7" fmla="*/ 30 h 97"/>
                <a:gd name="T8" fmla="*/ 7 w 122"/>
                <a:gd name="T9" fmla="*/ 43 h 97"/>
                <a:gd name="T10" fmla="*/ 6 w 122"/>
                <a:gd name="T11" fmla="*/ 43 h 97"/>
                <a:gd name="T12" fmla="*/ 99 w 122"/>
                <a:gd name="T13" fmla="*/ 97 h 97"/>
                <a:gd name="T14" fmla="*/ 96 w 122"/>
                <a:gd name="T15" fmla="*/ 86 h 97"/>
                <a:gd name="T16" fmla="*/ 113 w 122"/>
                <a:gd name="T17" fmla="*/ 56 h 97"/>
                <a:gd name="T18" fmla="*/ 122 w 122"/>
                <a:gd name="T19" fmla="*/ 54 h 97"/>
                <a:gd name="T20" fmla="*/ 29 w 122"/>
                <a:gd name="T21"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2" h="97">
                  <a:moveTo>
                    <a:pt x="29" y="0"/>
                  </a:moveTo>
                  <a:cubicBezTo>
                    <a:pt x="28" y="0"/>
                    <a:pt x="26" y="0"/>
                    <a:pt x="24" y="0"/>
                  </a:cubicBezTo>
                  <a:cubicBezTo>
                    <a:pt x="23" y="0"/>
                    <a:pt x="21" y="1"/>
                    <a:pt x="19" y="2"/>
                  </a:cubicBezTo>
                  <a:cubicBezTo>
                    <a:pt x="10" y="6"/>
                    <a:pt x="2" y="19"/>
                    <a:pt x="1" y="30"/>
                  </a:cubicBezTo>
                  <a:cubicBezTo>
                    <a:pt x="0" y="37"/>
                    <a:pt x="3" y="42"/>
                    <a:pt x="7" y="43"/>
                  </a:cubicBezTo>
                  <a:cubicBezTo>
                    <a:pt x="7" y="43"/>
                    <a:pt x="6" y="43"/>
                    <a:pt x="6" y="43"/>
                  </a:cubicBezTo>
                  <a:lnTo>
                    <a:pt x="99" y="97"/>
                  </a:lnTo>
                  <a:cubicBezTo>
                    <a:pt x="96" y="95"/>
                    <a:pt x="96" y="92"/>
                    <a:pt x="96" y="86"/>
                  </a:cubicBezTo>
                  <a:cubicBezTo>
                    <a:pt x="97" y="75"/>
                    <a:pt x="105" y="61"/>
                    <a:pt x="113" y="56"/>
                  </a:cubicBezTo>
                  <a:cubicBezTo>
                    <a:pt x="116" y="53"/>
                    <a:pt x="120" y="53"/>
                    <a:pt x="122" y="54"/>
                  </a:cubicBezTo>
                  <a:lnTo>
                    <a:pt x="29" y="0"/>
                  </a:lnTo>
                  <a:close/>
                </a:path>
              </a:pathLst>
            </a:custGeom>
            <a:solidFill>
              <a:srgbClr val="82828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3" name="Freeform 647">
              <a:extLst>
                <a:ext uri="{FF2B5EF4-FFF2-40B4-BE49-F238E27FC236}">
                  <a16:creationId xmlns:a16="http://schemas.microsoft.com/office/drawing/2014/main" id="{D3B89DED-32C4-4D02-AFA2-0BC150F3A0B8}"/>
                </a:ext>
              </a:extLst>
            </p:cNvPr>
            <p:cNvSpPr>
              <a:spLocks/>
            </p:cNvSpPr>
            <p:nvPr/>
          </p:nvSpPr>
          <p:spPr bwMode="auto">
            <a:xfrm>
              <a:off x="1574801" y="4630738"/>
              <a:ext cx="19050" cy="30163"/>
            </a:xfrm>
            <a:custGeom>
              <a:avLst/>
              <a:gdLst>
                <a:gd name="T0" fmla="*/ 1 w 35"/>
                <a:gd name="T1" fmla="*/ 33 h 50"/>
                <a:gd name="T2" fmla="*/ 19 w 35"/>
                <a:gd name="T3" fmla="*/ 5 h 50"/>
                <a:gd name="T4" fmla="*/ 34 w 35"/>
                <a:gd name="T5" fmla="*/ 16 h 50"/>
                <a:gd name="T6" fmla="*/ 16 w 35"/>
                <a:gd name="T7" fmla="*/ 45 h 50"/>
                <a:gd name="T8" fmla="*/ 1 w 35"/>
                <a:gd name="T9" fmla="*/ 33 h 50"/>
              </a:gdLst>
              <a:ahLst/>
              <a:cxnLst>
                <a:cxn ang="0">
                  <a:pos x="T0" y="T1"/>
                </a:cxn>
                <a:cxn ang="0">
                  <a:pos x="T2" y="T3"/>
                </a:cxn>
                <a:cxn ang="0">
                  <a:pos x="T4" y="T5"/>
                </a:cxn>
                <a:cxn ang="0">
                  <a:pos x="T6" y="T7"/>
                </a:cxn>
                <a:cxn ang="0">
                  <a:pos x="T8" y="T9"/>
                </a:cxn>
              </a:cxnLst>
              <a:rect l="0" t="0" r="r" b="b"/>
              <a:pathLst>
                <a:path w="35" h="50">
                  <a:moveTo>
                    <a:pt x="1" y="33"/>
                  </a:moveTo>
                  <a:cubicBezTo>
                    <a:pt x="2" y="22"/>
                    <a:pt x="10" y="9"/>
                    <a:pt x="19" y="5"/>
                  </a:cubicBezTo>
                  <a:cubicBezTo>
                    <a:pt x="28" y="0"/>
                    <a:pt x="35" y="5"/>
                    <a:pt x="34" y="16"/>
                  </a:cubicBezTo>
                  <a:cubicBezTo>
                    <a:pt x="33" y="27"/>
                    <a:pt x="25" y="40"/>
                    <a:pt x="16" y="45"/>
                  </a:cubicBezTo>
                  <a:cubicBezTo>
                    <a:pt x="7" y="50"/>
                    <a:pt x="0" y="44"/>
                    <a:pt x="1" y="33"/>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4" name="Freeform 648">
              <a:extLst>
                <a:ext uri="{FF2B5EF4-FFF2-40B4-BE49-F238E27FC236}">
                  <a16:creationId xmlns:a16="http://schemas.microsoft.com/office/drawing/2014/main" id="{1D87D16D-AF53-4751-9086-69ADBCBCBFF8}"/>
                </a:ext>
              </a:extLst>
            </p:cNvPr>
            <p:cNvSpPr>
              <a:spLocks/>
            </p:cNvSpPr>
            <p:nvPr/>
          </p:nvSpPr>
          <p:spPr bwMode="auto">
            <a:xfrm>
              <a:off x="1517651" y="4814888"/>
              <a:ext cx="52388" cy="57150"/>
            </a:xfrm>
            <a:custGeom>
              <a:avLst/>
              <a:gdLst>
                <a:gd name="T0" fmla="*/ 0 w 88"/>
                <a:gd name="T1" fmla="*/ 61 h 96"/>
                <a:gd name="T2" fmla="*/ 57 w 88"/>
                <a:gd name="T3" fmla="*/ 96 h 96"/>
                <a:gd name="T4" fmla="*/ 88 w 88"/>
                <a:gd name="T5" fmla="*/ 34 h 96"/>
                <a:gd name="T6" fmla="*/ 31 w 88"/>
                <a:gd name="T7" fmla="*/ 0 h 96"/>
                <a:gd name="T8" fmla="*/ 0 w 88"/>
                <a:gd name="T9" fmla="*/ 61 h 96"/>
              </a:gdLst>
              <a:ahLst/>
              <a:cxnLst>
                <a:cxn ang="0">
                  <a:pos x="T0" y="T1"/>
                </a:cxn>
                <a:cxn ang="0">
                  <a:pos x="T2" y="T3"/>
                </a:cxn>
                <a:cxn ang="0">
                  <a:pos x="T4" y="T5"/>
                </a:cxn>
                <a:cxn ang="0">
                  <a:pos x="T6" y="T7"/>
                </a:cxn>
                <a:cxn ang="0">
                  <a:pos x="T8" y="T9"/>
                </a:cxn>
              </a:cxnLst>
              <a:rect l="0" t="0" r="r" b="b"/>
              <a:pathLst>
                <a:path w="88" h="96">
                  <a:moveTo>
                    <a:pt x="0" y="61"/>
                  </a:moveTo>
                  <a:lnTo>
                    <a:pt x="57" y="96"/>
                  </a:lnTo>
                  <a:lnTo>
                    <a:pt x="88" y="34"/>
                  </a:lnTo>
                  <a:lnTo>
                    <a:pt x="31" y="0"/>
                  </a:lnTo>
                  <a:lnTo>
                    <a:pt x="0" y="61"/>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5" name="Freeform 649">
              <a:extLst>
                <a:ext uri="{FF2B5EF4-FFF2-40B4-BE49-F238E27FC236}">
                  <a16:creationId xmlns:a16="http://schemas.microsoft.com/office/drawing/2014/main" id="{C957072C-A094-40AB-96A4-49A4FD889D26}"/>
                </a:ext>
              </a:extLst>
            </p:cNvPr>
            <p:cNvSpPr>
              <a:spLocks/>
            </p:cNvSpPr>
            <p:nvPr/>
          </p:nvSpPr>
          <p:spPr bwMode="auto">
            <a:xfrm>
              <a:off x="1612901" y="5073650"/>
              <a:ext cx="26988" cy="23813"/>
            </a:xfrm>
            <a:custGeom>
              <a:avLst/>
              <a:gdLst>
                <a:gd name="T0" fmla="*/ 0 w 44"/>
                <a:gd name="T1" fmla="*/ 0 h 40"/>
                <a:gd name="T2" fmla="*/ 0 w 44"/>
                <a:gd name="T3" fmla="*/ 12 h 40"/>
                <a:gd name="T4" fmla="*/ 3 w 44"/>
                <a:gd name="T5" fmla="*/ 17 h 40"/>
                <a:gd name="T6" fmla="*/ 41 w 44"/>
                <a:gd name="T7" fmla="*/ 39 h 40"/>
                <a:gd name="T8" fmla="*/ 44 w 44"/>
                <a:gd name="T9" fmla="*/ 40 h 40"/>
                <a:gd name="T10" fmla="*/ 44 w 44"/>
                <a:gd name="T11" fmla="*/ 27 h 40"/>
                <a:gd name="T12" fmla="*/ 41 w 44"/>
                <a:gd name="T13" fmla="*/ 26 h 40"/>
                <a:gd name="T14" fmla="*/ 3 w 44"/>
                <a:gd name="T15" fmla="*/ 5 h 40"/>
                <a:gd name="T16" fmla="*/ 0 w 44"/>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40">
                  <a:moveTo>
                    <a:pt x="0" y="0"/>
                  </a:moveTo>
                  <a:lnTo>
                    <a:pt x="0" y="12"/>
                  </a:lnTo>
                  <a:cubicBezTo>
                    <a:pt x="0" y="15"/>
                    <a:pt x="1" y="16"/>
                    <a:pt x="3" y="17"/>
                  </a:cubicBezTo>
                  <a:lnTo>
                    <a:pt x="41" y="39"/>
                  </a:lnTo>
                  <a:cubicBezTo>
                    <a:pt x="42" y="40"/>
                    <a:pt x="43" y="40"/>
                    <a:pt x="44" y="40"/>
                  </a:cubicBezTo>
                  <a:lnTo>
                    <a:pt x="44" y="27"/>
                  </a:lnTo>
                  <a:cubicBezTo>
                    <a:pt x="43" y="26"/>
                    <a:pt x="43" y="26"/>
                    <a:pt x="41" y="26"/>
                  </a:cubicBezTo>
                  <a:lnTo>
                    <a:pt x="3" y="5"/>
                  </a:lnTo>
                  <a:cubicBezTo>
                    <a:pt x="1" y="4"/>
                    <a:pt x="0" y="2"/>
                    <a:pt x="0" y="0"/>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6" name="Freeform 650">
              <a:extLst>
                <a:ext uri="{FF2B5EF4-FFF2-40B4-BE49-F238E27FC236}">
                  <a16:creationId xmlns:a16="http://schemas.microsoft.com/office/drawing/2014/main" id="{8616EE11-158B-48D4-A10E-95A3C1D48F6F}"/>
                </a:ext>
              </a:extLst>
            </p:cNvPr>
            <p:cNvSpPr>
              <a:spLocks/>
            </p:cNvSpPr>
            <p:nvPr/>
          </p:nvSpPr>
          <p:spPr bwMode="auto">
            <a:xfrm>
              <a:off x="1638301" y="5056188"/>
              <a:ext cx="47625" cy="41275"/>
            </a:xfrm>
            <a:custGeom>
              <a:avLst/>
              <a:gdLst>
                <a:gd name="T0" fmla="*/ 2 w 82"/>
                <a:gd name="T1" fmla="*/ 56 h 69"/>
                <a:gd name="T2" fmla="*/ 2 w 82"/>
                <a:gd name="T3" fmla="*/ 69 h 69"/>
                <a:gd name="T4" fmla="*/ 5 w 82"/>
                <a:gd name="T5" fmla="*/ 68 h 69"/>
                <a:gd name="T6" fmla="*/ 70 w 82"/>
                <a:gd name="T7" fmla="*/ 30 h 69"/>
                <a:gd name="T8" fmla="*/ 80 w 82"/>
                <a:gd name="T9" fmla="*/ 8 h 69"/>
                <a:gd name="T10" fmla="*/ 2 w 82"/>
                <a:gd name="T11" fmla="*/ 56 h 69"/>
              </a:gdLst>
              <a:ahLst/>
              <a:cxnLst>
                <a:cxn ang="0">
                  <a:pos x="T0" y="T1"/>
                </a:cxn>
                <a:cxn ang="0">
                  <a:pos x="T2" y="T3"/>
                </a:cxn>
                <a:cxn ang="0">
                  <a:pos x="T4" y="T5"/>
                </a:cxn>
                <a:cxn ang="0">
                  <a:pos x="T6" y="T7"/>
                </a:cxn>
                <a:cxn ang="0">
                  <a:pos x="T8" y="T9"/>
                </a:cxn>
                <a:cxn ang="0">
                  <a:pos x="T10" y="T11"/>
                </a:cxn>
              </a:cxnLst>
              <a:rect l="0" t="0" r="r" b="b"/>
              <a:pathLst>
                <a:path w="82" h="69">
                  <a:moveTo>
                    <a:pt x="2" y="56"/>
                  </a:moveTo>
                  <a:lnTo>
                    <a:pt x="2" y="69"/>
                  </a:lnTo>
                  <a:cubicBezTo>
                    <a:pt x="3" y="69"/>
                    <a:pt x="4" y="69"/>
                    <a:pt x="5" y="68"/>
                  </a:cubicBezTo>
                  <a:lnTo>
                    <a:pt x="70" y="30"/>
                  </a:lnTo>
                  <a:cubicBezTo>
                    <a:pt x="82" y="23"/>
                    <a:pt x="81" y="14"/>
                    <a:pt x="80" y="8"/>
                  </a:cubicBezTo>
                  <a:cubicBezTo>
                    <a:pt x="56" y="0"/>
                    <a:pt x="0" y="16"/>
                    <a:pt x="2" y="56"/>
                  </a:cubicBezTo>
                  <a:close/>
                </a:path>
              </a:pathLst>
            </a:custGeom>
            <a:solidFill>
              <a:srgbClr val="BBBCB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7" name="Freeform 651">
              <a:extLst>
                <a:ext uri="{FF2B5EF4-FFF2-40B4-BE49-F238E27FC236}">
                  <a16:creationId xmlns:a16="http://schemas.microsoft.com/office/drawing/2014/main" id="{99F1FB52-0567-4662-BCA2-4227D260A5C9}"/>
                </a:ext>
              </a:extLst>
            </p:cNvPr>
            <p:cNvSpPr>
              <a:spLocks/>
            </p:cNvSpPr>
            <p:nvPr/>
          </p:nvSpPr>
          <p:spPr bwMode="auto">
            <a:xfrm>
              <a:off x="1612901" y="5046663"/>
              <a:ext cx="73025" cy="42863"/>
            </a:xfrm>
            <a:custGeom>
              <a:avLst/>
              <a:gdLst>
                <a:gd name="T0" fmla="*/ 93 w 125"/>
                <a:gd name="T1" fmla="*/ 3 h 73"/>
                <a:gd name="T2" fmla="*/ 50 w 125"/>
                <a:gd name="T3" fmla="*/ 7 h 73"/>
                <a:gd name="T4" fmla="*/ 4 w 125"/>
                <a:gd name="T5" fmla="*/ 40 h 73"/>
                <a:gd name="T6" fmla="*/ 5 w 125"/>
                <a:gd name="T7" fmla="*/ 50 h 73"/>
                <a:gd name="T8" fmla="*/ 43 w 125"/>
                <a:gd name="T9" fmla="*/ 72 h 73"/>
                <a:gd name="T10" fmla="*/ 47 w 125"/>
                <a:gd name="T11" fmla="*/ 71 h 73"/>
                <a:gd name="T12" fmla="*/ 119 w 125"/>
                <a:gd name="T13" fmla="*/ 27 h 73"/>
                <a:gd name="T14" fmla="*/ 124 w 125"/>
                <a:gd name="T15" fmla="*/ 24 h 73"/>
                <a:gd name="T16" fmla="*/ 93 w 125"/>
                <a:gd name="T17" fmla="*/ 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73">
                  <a:moveTo>
                    <a:pt x="93" y="3"/>
                  </a:moveTo>
                  <a:cubicBezTo>
                    <a:pt x="79" y="0"/>
                    <a:pt x="62" y="2"/>
                    <a:pt x="50" y="7"/>
                  </a:cubicBezTo>
                  <a:cubicBezTo>
                    <a:pt x="31" y="14"/>
                    <a:pt x="13" y="27"/>
                    <a:pt x="4" y="40"/>
                  </a:cubicBezTo>
                  <a:cubicBezTo>
                    <a:pt x="2" y="43"/>
                    <a:pt x="0" y="47"/>
                    <a:pt x="5" y="50"/>
                  </a:cubicBezTo>
                  <a:cubicBezTo>
                    <a:pt x="18" y="57"/>
                    <a:pt x="30" y="64"/>
                    <a:pt x="43" y="72"/>
                  </a:cubicBezTo>
                  <a:cubicBezTo>
                    <a:pt x="45" y="73"/>
                    <a:pt x="46" y="72"/>
                    <a:pt x="47" y="71"/>
                  </a:cubicBezTo>
                  <a:cubicBezTo>
                    <a:pt x="71" y="37"/>
                    <a:pt x="95" y="28"/>
                    <a:pt x="119" y="27"/>
                  </a:cubicBezTo>
                  <a:cubicBezTo>
                    <a:pt x="123" y="27"/>
                    <a:pt x="124" y="26"/>
                    <a:pt x="124" y="24"/>
                  </a:cubicBezTo>
                  <a:cubicBezTo>
                    <a:pt x="125" y="14"/>
                    <a:pt x="100" y="4"/>
                    <a:pt x="93" y="3"/>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8" name="Freeform 652">
              <a:extLst>
                <a:ext uri="{FF2B5EF4-FFF2-40B4-BE49-F238E27FC236}">
                  <a16:creationId xmlns:a16="http://schemas.microsoft.com/office/drawing/2014/main" id="{DBEEF5E1-E066-4675-BD7F-37959862C383}"/>
                </a:ext>
              </a:extLst>
            </p:cNvPr>
            <p:cNvSpPr>
              <a:spLocks/>
            </p:cNvSpPr>
            <p:nvPr/>
          </p:nvSpPr>
          <p:spPr bwMode="auto">
            <a:xfrm>
              <a:off x="1657351" y="5046663"/>
              <a:ext cx="25400" cy="11113"/>
            </a:xfrm>
            <a:custGeom>
              <a:avLst/>
              <a:gdLst>
                <a:gd name="T0" fmla="*/ 2 w 43"/>
                <a:gd name="T1" fmla="*/ 7 h 18"/>
                <a:gd name="T2" fmla="*/ 1 w 43"/>
                <a:gd name="T3" fmla="*/ 9 h 18"/>
                <a:gd name="T4" fmla="*/ 14 w 43"/>
                <a:gd name="T5" fmla="*/ 17 h 18"/>
                <a:gd name="T6" fmla="*/ 16 w 43"/>
                <a:gd name="T7" fmla="*/ 17 h 18"/>
                <a:gd name="T8" fmla="*/ 40 w 43"/>
                <a:gd name="T9" fmla="*/ 14 h 18"/>
                <a:gd name="T10" fmla="*/ 35 w 43"/>
                <a:gd name="T11" fmla="*/ 7 h 18"/>
                <a:gd name="T12" fmla="*/ 2 w 43"/>
                <a:gd name="T13" fmla="*/ 7 h 18"/>
              </a:gdLst>
              <a:ahLst/>
              <a:cxnLst>
                <a:cxn ang="0">
                  <a:pos x="T0" y="T1"/>
                </a:cxn>
                <a:cxn ang="0">
                  <a:pos x="T2" y="T3"/>
                </a:cxn>
                <a:cxn ang="0">
                  <a:pos x="T4" y="T5"/>
                </a:cxn>
                <a:cxn ang="0">
                  <a:pos x="T6" y="T7"/>
                </a:cxn>
                <a:cxn ang="0">
                  <a:pos x="T8" y="T9"/>
                </a:cxn>
                <a:cxn ang="0">
                  <a:pos x="T10" y="T11"/>
                </a:cxn>
                <a:cxn ang="0">
                  <a:pos x="T12" y="T13"/>
                </a:cxn>
              </a:cxnLst>
              <a:rect l="0" t="0" r="r" b="b"/>
              <a:pathLst>
                <a:path w="43" h="18">
                  <a:moveTo>
                    <a:pt x="2" y="7"/>
                  </a:moveTo>
                  <a:cubicBezTo>
                    <a:pt x="1" y="7"/>
                    <a:pt x="0" y="9"/>
                    <a:pt x="1" y="9"/>
                  </a:cubicBezTo>
                  <a:lnTo>
                    <a:pt x="14" y="17"/>
                  </a:lnTo>
                  <a:cubicBezTo>
                    <a:pt x="15" y="18"/>
                    <a:pt x="15" y="18"/>
                    <a:pt x="16" y="17"/>
                  </a:cubicBezTo>
                  <a:cubicBezTo>
                    <a:pt x="24" y="11"/>
                    <a:pt x="35" y="12"/>
                    <a:pt x="40" y="14"/>
                  </a:cubicBezTo>
                  <a:cubicBezTo>
                    <a:pt x="43" y="15"/>
                    <a:pt x="39" y="10"/>
                    <a:pt x="35" y="7"/>
                  </a:cubicBezTo>
                  <a:cubicBezTo>
                    <a:pt x="25" y="1"/>
                    <a:pt x="10" y="0"/>
                    <a:pt x="2" y="7"/>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9" name="Freeform 653">
              <a:extLst>
                <a:ext uri="{FF2B5EF4-FFF2-40B4-BE49-F238E27FC236}">
                  <a16:creationId xmlns:a16="http://schemas.microsoft.com/office/drawing/2014/main" id="{F5ABEE8D-709B-4119-9F9C-D47288E5F385}"/>
                </a:ext>
              </a:extLst>
            </p:cNvPr>
            <p:cNvSpPr>
              <a:spLocks/>
            </p:cNvSpPr>
            <p:nvPr/>
          </p:nvSpPr>
          <p:spPr bwMode="auto">
            <a:xfrm>
              <a:off x="1235076" y="4826000"/>
              <a:ext cx="388938" cy="230188"/>
            </a:xfrm>
            <a:custGeom>
              <a:avLst/>
              <a:gdLst>
                <a:gd name="T0" fmla="*/ 659 w 664"/>
                <a:gd name="T1" fmla="*/ 284 h 384"/>
                <a:gd name="T2" fmla="*/ 659 w 664"/>
                <a:gd name="T3" fmla="*/ 285 h 384"/>
                <a:gd name="T4" fmla="*/ 167 w 664"/>
                <a:gd name="T5" fmla="*/ 2 h 384"/>
                <a:gd name="T6" fmla="*/ 148 w 664"/>
                <a:gd name="T7" fmla="*/ 2 h 384"/>
                <a:gd name="T8" fmla="*/ 5 w 664"/>
                <a:gd name="T9" fmla="*/ 86 h 384"/>
                <a:gd name="T10" fmla="*/ 5 w 664"/>
                <a:gd name="T11" fmla="*/ 83 h 384"/>
                <a:gd name="T12" fmla="*/ 0 w 664"/>
                <a:gd name="T13" fmla="*/ 87 h 384"/>
                <a:gd name="T14" fmla="*/ 0 w 664"/>
                <a:gd name="T15" fmla="*/ 92 h 384"/>
                <a:gd name="T16" fmla="*/ 4 w 664"/>
                <a:gd name="T17" fmla="*/ 98 h 384"/>
                <a:gd name="T18" fmla="*/ 497 w 664"/>
                <a:gd name="T19" fmla="*/ 381 h 384"/>
                <a:gd name="T20" fmla="*/ 516 w 664"/>
                <a:gd name="T21" fmla="*/ 381 h 384"/>
                <a:gd name="T22" fmla="*/ 660 w 664"/>
                <a:gd name="T23" fmla="*/ 296 h 384"/>
                <a:gd name="T24" fmla="*/ 664 w 664"/>
                <a:gd name="T25" fmla="*/ 291 h 384"/>
                <a:gd name="T26" fmla="*/ 664 w 664"/>
                <a:gd name="T27" fmla="*/ 286 h 384"/>
                <a:gd name="T28" fmla="*/ 659 w 664"/>
                <a:gd name="T29" fmla="*/ 2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4" h="384">
                  <a:moveTo>
                    <a:pt x="659" y="284"/>
                  </a:moveTo>
                  <a:lnTo>
                    <a:pt x="659" y="285"/>
                  </a:lnTo>
                  <a:lnTo>
                    <a:pt x="167" y="2"/>
                  </a:lnTo>
                  <a:cubicBezTo>
                    <a:pt x="162" y="0"/>
                    <a:pt x="153" y="0"/>
                    <a:pt x="148" y="2"/>
                  </a:cubicBezTo>
                  <a:lnTo>
                    <a:pt x="5" y="86"/>
                  </a:lnTo>
                  <a:lnTo>
                    <a:pt x="5" y="83"/>
                  </a:lnTo>
                  <a:lnTo>
                    <a:pt x="0" y="87"/>
                  </a:lnTo>
                  <a:lnTo>
                    <a:pt x="0" y="92"/>
                  </a:lnTo>
                  <a:cubicBezTo>
                    <a:pt x="0" y="94"/>
                    <a:pt x="1" y="96"/>
                    <a:pt x="4" y="98"/>
                  </a:cubicBezTo>
                  <a:lnTo>
                    <a:pt x="497" y="381"/>
                  </a:lnTo>
                  <a:cubicBezTo>
                    <a:pt x="502" y="384"/>
                    <a:pt x="511" y="384"/>
                    <a:pt x="516" y="381"/>
                  </a:cubicBezTo>
                  <a:lnTo>
                    <a:pt x="660" y="296"/>
                  </a:lnTo>
                  <a:cubicBezTo>
                    <a:pt x="663" y="295"/>
                    <a:pt x="664" y="293"/>
                    <a:pt x="664" y="291"/>
                  </a:cubicBezTo>
                  <a:lnTo>
                    <a:pt x="664" y="286"/>
                  </a:lnTo>
                  <a:lnTo>
                    <a:pt x="659" y="284"/>
                  </a:ln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0" name="Freeform 654">
              <a:extLst>
                <a:ext uri="{FF2B5EF4-FFF2-40B4-BE49-F238E27FC236}">
                  <a16:creationId xmlns:a16="http://schemas.microsoft.com/office/drawing/2014/main" id="{B4B1C898-3254-4B53-8906-1DCF6CB8C909}"/>
                </a:ext>
              </a:extLst>
            </p:cNvPr>
            <p:cNvSpPr>
              <a:spLocks/>
            </p:cNvSpPr>
            <p:nvPr/>
          </p:nvSpPr>
          <p:spPr bwMode="auto">
            <a:xfrm>
              <a:off x="1235076" y="4822825"/>
              <a:ext cx="388938" cy="230188"/>
            </a:xfrm>
            <a:custGeom>
              <a:avLst/>
              <a:gdLst>
                <a:gd name="T0" fmla="*/ 516 w 664"/>
                <a:gd name="T1" fmla="*/ 381 h 384"/>
                <a:gd name="T2" fmla="*/ 497 w 664"/>
                <a:gd name="T3" fmla="*/ 381 h 384"/>
                <a:gd name="T4" fmla="*/ 4 w 664"/>
                <a:gd name="T5" fmla="*/ 98 h 384"/>
                <a:gd name="T6" fmla="*/ 0 w 664"/>
                <a:gd name="T7" fmla="*/ 92 h 384"/>
                <a:gd name="T8" fmla="*/ 4 w 664"/>
                <a:gd name="T9" fmla="*/ 87 h 384"/>
                <a:gd name="T10" fmla="*/ 148 w 664"/>
                <a:gd name="T11" fmla="*/ 3 h 384"/>
                <a:gd name="T12" fmla="*/ 167 w 664"/>
                <a:gd name="T13" fmla="*/ 3 h 384"/>
                <a:gd name="T14" fmla="*/ 660 w 664"/>
                <a:gd name="T15" fmla="*/ 286 h 384"/>
                <a:gd name="T16" fmla="*/ 664 w 664"/>
                <a:gd name="T17" fmla="*/ 290 h 384"/>
                <a:gd name="T18" fmla="*/ 664 w 664"/>
                <a:gd name="T19" fmla="*/ 291 h 384"/>
                <a:gd name="T20" fmla="*/ 660 w 664"/>
                <a:gd name="T21" fmla="*/ 296 h 384"/>
                <a:gd name="T22" fmla="*/ 516 w 664"/>
                <a:gd name="T23" fmla="*/ 3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64" h="384">
                  <a:moveTo>
                    <a:pt x="516" y="381"/>
                  </a:moveTo>
                  <a:cubicBezTo>
                    <a:pt x="511" y="384"/>
                    <a:pt x="502" y="384"/>
                    <a:pt x="497" y="381"/>
                  </a:cubicBezTo>
                  <a:lnTo>
                    <a:pt x="4" y="98"/>
                  </a:lnTo>
                  <a:cubicBezTo>
                    <a:pt x="1" y="96"/>
                    <a:pt x="0" y="94"/>
                    <a:pt x="0" y="92"/>
                  </a:cubicBezTo>
                  <a:cubicBezTo>
                    <a:pt x="0" y="90"/>
                    <a:pt x="1" y="88"/>
                    <a:pt x="4" y="87"/>
                  </a:cubicBezTo>
                  <a:lnTo>
                    <a:pt x="148" y="3"/>
                  </a:lnTo>
                  <a:cubicBezTo>
                    <a:pt x="153" y="0"/>
                    <a:pt x="162" y="0"/>
                    <a:pt x="167" y="3"/>
                  </a:cubicBezTo>
                  <a:lnTo>
                    <a:pt x="660" y="286"/>
                  </a:lnTo>
                  <a:cubicBezTo>
                    <a:pt x="662" y="287"/>
                    <a:pt x="663" y="289"/>
                    <a:pt x="664" y="290"/>
                  </a:cubicBezTo>
                  <a:cubicBezTo>
                    <a:pt x="664" y="291"/>
                    <a:pt x="664" y="291"/>
                    <a:pt x="664" y="291"/>
                  </a:cubicBezTo>
                  <a:cubicBezTo>
                    <a:pt x="664" y="293"/>
                    <a:pt x="663" y="295"/>
                    <a:pt x="660" y="296"/>
                  </a:cubicBezTo>
                  <a:lnTo>
                    <a:pt x="516" y="381"/>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1" name="Freeform 655">
              <a:extLst>
                <a:ext uri="{FF2B5EF4-FFF2-40B4-BE49-F238E27FC236}">
                  <a16:creationId xmlns:a16="http://schemas.microsoft.com/office/drawing/2014/main" id="{3346B141-EB4C-458E-8E96-7359CB42B9B7}"/>
                </a:ext>
              </a:extLst>
            </p:cNvPr>
            <p:cNvSpPr>
              <a:spLocks/>
            </p:cNvSpPr>
            <p:nvPr/>
          </p:nvSpPr>
          <p:spPr bwMode="auto">
            <a:xfrm>
              <a:off x="1597026" y="4987925"/>
              <a:ext cx="6350" cy="3175"/>
            </a:xfrm>
            <a:custGeom>
              <a:avLst/>
              <a:gdLst>
                <a:gd name="T0" fmla="*/ 8 w 10"/>
                <a:gd name="T1" fmla="*/ 5 h 6"/>
                <a:gd name="T2" fmla="*/ 2 w 10"/>
                <a:gd name="T3" fmla="*/ 5 h 6"/>
                <a:gd name="T4" fmla="*/ 2 w 10"/>
                <a:gd name="T5" fmla="*/ 1 h 6"/>
                <a:gd name="T6" fmla="*/ 8 w 10"/>
                <a:gd name="T7" fmla="*/ 1 h 6"/>
                <a:gd name="T8" fmla="*/ 8 w 10"/>
                <a:gd name="T9" fmla="*/ 5 h 6"/>
              </a:gdLst>
              <a:ahLst/>
              <a:cxnLst>
                <a:cxn ang="0">
                  <a:pos x="T0" y="T1"/>
                </a:cxn>
                <a:cxn ang="0">
                  <a:pos x="T2" y="T3"/>
                </a:cxn>
                <a:cxn ang="0">
                  <a:pos x="T4" y="T5"/>
                </a:cxn>
                <a:cxn ang="0">
                  <a:pos x="T6" y="T7"/>
                </a:cxn>
                <a:cxn ang="0">
                  <a:pos x="T8" y="T9"/>
                </a:cxn>
              </a:cxnLst>
              <a:rect l="0" t="0" r="r" b="b"/>
              <a:pathLst>
                <a:path w="10" h="6">
                  <a:moveTo>
                    <a:pt x="8" y="5"/>
                  </a:moveTo>
                  <a:cubicBezTo>
                    <a:pt x="6" y="6"/>
                    <a:pt x="4" y="6"/>
                    <a:pt x="2" y="5"/>
                  </a:cubicBezTo>
                  <a:cubicBezTo>
                    <a:pt x="0" y="4"/>
                    <a:pt x="0" y="2"/>
                    <a:pt x="2" y="1"/>
                  </a:cubicBezTo>
                  <a:cubicBezTo>
                    <a:pt x="4" y="0"/>
                    <a:pt x="6" y="0"/>
                    <a:pt x="8" y="1"/>
                  </a:cubicBezTo>
                  <a:cubicBezTo>
                    <a:pt x="10" y="2"/>
                    <a:pt x="10" y="4"/>
                    <a:pt x="8" y="5"/>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2" name="Freeform 656">
              <a:extLst>
                <a:ext uri="{FF2B5EF4-FFF2-40B4-BE49-F238E27FC236}">
                  <a16:creationId xmlns:a16="http://schemas.microsoft.com/office/drawing/2014/main" id="{3329C2FA-4A51-4B94-A61D-8466DDC436CB}"/>
                </a:ext>
              </a:extLst>
            </p:cNvPr>
            <p:cNvSpPr>
              <a:spLocks/>
            </p:cNvSpPr>
            <p:nvPr/>
          </p:nvSpPr>
          <p:spPr bwMode="auto">
            <a:xfrm>
              <a:off x="1597026" y="4987925"/>
              <a:ext cx="6350" cy="3175"/>
            </a:xfrm>
            <a:custGeom>
              <a:avLst/>
              <a:gdLst>
                <a:gd name="T0" fmla="*/ 8 w 10"/>
                <a:gd name="T1" fmla="*/ 5 h 6"/>
                <a:gd name="T2" fmla="*/ 2 w 10"/>
                <a:gd name="T3" fmla="*/ 5 h 6"/>
                <a:gd name="T4" fmla="*/ 2 w 10"/>
                <a:gd name="T5" fmla="*/ 1 h 6"/>
                <a:gd name="T6" fmla="*/ 8 w 10"/>
                <a:gd name="T7" fmla="*/ 1 h 6"/>
                <a:gd name="T8" fmla="*/ 8 w 10"/>
                <a:gd name="T9" fmla="*/ 5 h 6"/>
              </a:gdLst>
              <a:ahLst/>
              <a:cxnLst>
                <a:cxn ang="0">
                  <a:pos x="T0" y="T1"/>
                </a:cxn>
                <a:cxn ang="0">
                  <a:pos x="T2" y="T3"/>
                </a:cxn>
                <a:cxn ang="0">
                  <a:pos x="T4" y="T5"/>
                </a:cxn>
                <a:cxn ang="0">
                  <a:pos x="T6" y="T7"/>
                </a:cxn>
                <a:cxn ang="0">
                  <a:pos x="T8" y="T9"/>
                </a:cxn>
              </a:cxnLst>
              <a:rect l="0" t="0" r="r" b="b"/>
              <a:pathLst>
                <a:path w="10" h="6">
                  <a:moveTo>
                    <a:pt x="8" y="5"/>
                  </a:moveTo>
                  <a:cubicBezTo>
                    <a:pt x="7" y="6"/>
                    <a:pt x="4" y="6"/>
                    <a:pt x="2" y="5"/>
                  </a:cubicBezTo>
                  <a:cubicBezTo>
                    <a:pt x="0" y="4"/>
                    <a:pt x="0" y="2"/>
                    <a:pt x="2" y="1"/>
                  </a:cubicBezTo>
                  <a:cubicBezTo>
                    <a:pt x="4" y="0"/>
                    <a:pt x="7" y="0"/>
                    <a:pt x="8" y="1"/>
                  </a:cubicBezTo>
                  <a:cubicBezTo>
                    <a:pt x="10" y="2"/>
                    <a:pt x="10" y="4"/>
                    <a:pt x="8" y="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3" name="Freeform 657">
              <a:extLst>
                <a:ext uri="{FF2B5EF4-FFF2-40B4-BE49-F238E27FC236}">
                  <a16:creationId xmlns:a16="http://schemas.microsoft.com/office/drawing/2014/main" id="{12435F83-F7E7-41C1-99BB-1A718CAC68D4}"/>
                </a:ext>
              </a:extLst>
            </p:cNvPr>
            <p:cNvSpPr>
              <a:spLocks/>
            </p:cNvSpPr>
            <p:nvPr/>
          </p:nvSpPr>
          <p:spPr bwMode="auto">
            <a:xfrm>
              <a:off x="1592263" y="4984750"/>
              <a:ext cx="4763" cy="3175"/>
            </a:xfrm>
            <a:custGeom>
              <a:avLst/>
              <a:gdLst>
                <a:gd name="T0" fmla="*/ 8 w 10"/>
                <a:gd name="T1" fmla="*/ 5 h 6"/>
                <a:gd name="T2" fmla="*/ 2 w 10"/>
                <a:gd name="T3" fmla="*/ 5 h 6"/>
                <a:gd name="T4" fmla="*/ 2 w 10"/>
                <a:gd name="T5" fmla="*/ 1 h 6"/>
                <a:gd name="T6" fmla="*/ 8 w 10"/>
                <a:gd name="T7" fmla="*/ 1 h 6"/>
                <a:gd name="T8" fmla="*/ 8 w 10"/>
                <a:gd name="T9" fmla="*/ 5 h 6"/>
              </a:gdLst>
              <a:ahLst/>
              <a:cxnLst>
                <a:cxn ang="0">
                  <a:pos x="T0" y="T1"/>
                </a:cxn>
                <a:cxn ang="0">
                  <a:pos x="T2" y="T3"/>
                </a:cxn>
                <a:cxn ang="0">
                  <a:pos x="T4" y="T5"/>
                </a:cxn>
                <a:cxn ang="0">
                  <a:pos x="T6" y="T7"/>
                </a:cxn>
                <a:cxn ang="0">
                  <a:pos x="T8" y="T9"/>
                </a:cxn>
              </a:cxnLst>
              <a:rect l="0" t="0" r="r" b="b"/>
              <a:pathLst>
                <a:path w="10" h="6">
                  <a:moveTo>
                    <a:pt x="8" y="5"/>
                  </a:moveTo>
                  <a:cubicBezTo>
                    <a:pt x="7" y="6"/>
                    <a:pt x="4" y="6"/>
                    <a:pt x="2" y="5"/>
                  </a:cubicBezTo>
                  <a:cubicBezTo>
                    <a:pt x="0" y="4"/>
                    <a:pt x="0" y="2"/>
                    <a:pt x="2" y="1"/>
                  </a:cubicBezTo>
                  <a:cubicBezTo>
                    <a:pt x="4" y="0"/>
                    <a:pt x="7" y="0"/>
                    <a:pt x="8" y="1"/>
                  </a:cubicBezTo>
                  <a:cubicBezTo>
                    <a:pt x="10" y="2"/>
                    <a:pt x="10" y="4"/>
                    <a:pt x="8" y="5"/>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4" name="Freeform 658">
              <a:extLst>
                <a:ext uri="{FF2B5EF4-FFF2-40B4-BE49-F238E27FC236}">
                  <a16:creationId xmlns:a16="http://schemas.microsoft.com/office/drawing/2014/main" id="{2241A510-A4A7-4DC3-A735-780C058158C4}"/>
                </a:ext>
              </a:extLst>
            </p:cNvPr>
            <p:cNvSpPr>
              <a:spLocks/>
            </p:cNvSpPr>
            <p:nvPr/>
          </p:nvSpPr>
          <p:spPr bwMode="auto">
            <a:xfrm>
              <a:off x="1592263" y="4984750"/>
              <a:ext cx="4763" cy="3175"/>
            </a:xfrm>
            <a:custGeom>
              <a:avLst/>
              <a:gdLst>
                <a:gd name="T0" fmla="*/ 9 w 10"/>
                <a:gd name="T1" fmla="*/ 5 h 6"/>
                <a:gd name="T2" fmla="*/ 2 w 10"/>
                <a:gd name="T3" fmla="*/ 5 h 6"/>
                <a:gd name="T4" fmla="*/ 2 w 10"/>
                <a:gd name="T5" fmla="*/ 1 h 6"/>
                <a:gd name="T6" fmla="*/ 9 w 10"/>
                <a:gd name="T7" fmla="*/ 1 h 6"/>
                <a:gd name="T8" fmla="*/ 9 w 10"/>
                <a:gd name="T9" fmla="*/ 5 h 6"/>
              </a:gdLst>
              <a:ahLst/>
              <a:cxnLst>
                <a:cxn ang="0">
                  <a:pos x="T0" y="T1"/>
                </a:cxn>
                <a:cxn ang="0">
                  <a:pos x="T2" y="T3"/>
                </a:cxn>
                <a:cxn ang="0">
                  <a:pos x="T4" y="T5"/>
                </a:cxn>
                <a:cxn ang="0">
                  <a:pos x="T6" y="T7"/>
                </a:cxn>
                <a:cxn ang="0">
                  <a:pos x="T8" y="T9"/>
                </a:cxn>
              </a:cxnLst>
              <a:rect l="0" t="0" r="r" b="b"/>
              <a:pathLst>
                <a:path w="10" h="6">
                  <a:moveTo>
                    <a:pt x="9" y="5"/>
                  </a:moveTo>
                  <a:cubicBezTo>
                    <a:pt x="7" y="6"/>
                    <a:pt x="4" y="6"/>
                    <a:pt x="2" y="5"/>
                  </a:cubicBezTo>
                  <a:cubicBezTo>
                    <a:pt x="0" y="4"/>
                    <a:pt x="0" y="2"/>
                    <a:pt x="2" y="1"/>
                  </a:cubicBezTo>
                  <a:cubicBezTo>
                    <a:pt x="4" y="0"/>
                    <a:pt x="7" y="0"/>
                    <a:pt x="9" y="1"/>
                  </a:cubicBezTo>
                  <a:cubicBezTo>
                    <a:pt x="10" y="2"/>
                    <a:pt x="10" y="4"/>
                    <a:pt x="9" y="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5" name="Freeform 659">
              <a:extLst>
                <a:ext uri="{FF2B5EF4-FFF2-40B4-BE49-F238E27FC236}">
                  <a16:creationId xmlns:a16="http://schemas.microsoft.com/office/drawing/2014/main" id="{7EDC0158-17CE-4735-B8B2-9798A59CA441}"/>
                </a:ext>
              </a:extLst>
            </p:cNvPr>
            <p:cNvSpPr>
              <a:spLocks/>
            </p:cNvSpPr>
            <p:nvPr/>
          </p:nvSpPr>
          <p:spPr bwMode="auto">
            <a:xfrm>
              <a:off x="1585913" y="4979988"/>
              <a:ext cx="6350" cy="4763"/>
            </a:xfrm>
            <a:custGeom>
              <a:avLst/>
              <a:gdLst>
                <a:gd name="T0" fmla="*/ 8 w 10"/>
                <a:gd name="T1" fmla="*/ 5 h 6"/>
                <a:gd name="T2" fmla="*/ 1 w 10"/>
                <a:gd name="T3" fmla="*/ 5 h 6"/>
                <a:gd name="T4" fmla="*/ 1 w 10"/>
                <a:gd name="T5" fmla="*/ 1 h 6"/>
                <a:gd name="T6" fmla="*/ 8 w 10"/>
                <a:gd name="T7" fmla="*/ 1 h 6"/>
                <a:gd name="T8" fmla="*/ 8 w 10"/>
                <a:gd name="T9" fmla="*/ 5 h 6"/>
              </a:gdLst>
              <a:ahLst/>
              <a:cxnLst>
                <a:cxn ang="0">
                  <a:pos x="T0" y="T1"/>
                </a:cxn>
                <a:cxn ang="0">
                  <a:pos x="T2" y="T3"/>
                </a:cxn>
                <a:cxn ang="0">
                  <a:pos x="T4" y="T5"/>
                </a:cxn>
                <a:cxn ang="0">
                  <a:pos x="T6" y="T7"/>
                </a:cxn>
                <a:cxn ang="0">
                  <a:pos x="T8" y="T9"/>
                </a:cxn>
              </a:cxnLst>
              <a:rect l="0" t="0" r="r" b="b"/>
              <a:pathLst>
                <a:path w="10" h="6">
                  <a:moveTo>
                    <a:pt x="8" y="5"/>
                  </a:moveTo>
                  <a:cubicBezTo>
                    <a:pt x="6" y="6"/>
                    <a:pt x="3" y="6"/>
                    <a:pt x="1" y="5"/>
                  </a:cubicBezTo>
                  <a:cubicBezTo>
                    <a:pt x="0" y="4"/>
                    <a:pt x="0" y="2"/>
                    <a:pt x="1" y="1"/>
                  </a:cubicBezTo>
                  <a:cubicBezTo>
                    <a:pt x="3" y="0"/>
                    <a:pt x="6" y="0"/>
                    <a:pt x="8" y="1"/>
                  </a:cubicBezTo>
                  <a:cubicBezTo>
                    <a:pt x="10" y="2"/>
                    <a:pt x="10" y="4"/>
                    <a:pt x="8" y="5"/>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6" name="Freeform 660">
              <a:extLst>
                <a:ext uri="{FF2B5EF4-FFF2-40B4-BE49-F238E27FC236}">
                  <a16:creationId xmlns:a16="http://schemas.microsoft.com/office/drawing/2014/main" id="{D0B1F826-4765-4FD0-917F-D9B76EAF1517}"/>
                </a:ext>
              </a:extLst>
            </p:cNvPr>
            <p:cNvSpPr>
              <a:spLocks/>
            </p:cNvSpPr>
            <p:nvPr/>
          </p:nvSpPr>
          <p:spPr bwMode="auto">
            <a:xfrm>
              <a:off x="1585913" y="4981575"/>
              <a:ext cx="6350" cy="3175"/>
            </a:xfrm>
            <a:custGeom>
              <a:avLst/>
              <a:gdLst>
                <a:gd name="T0" fmla="*/ 8 w 10"/>
                <a:gd name="T1" fmla="*/ 4 h 5"/>
                <a:gd name="T2" fmla="*/ 1 w 10"/>
                <a:gd name="T3" fmla="*/ 4 h 5"/>
                <a:gd name="T4" fmla="*/ 1 w 10"/>
                <a:gd name="T5" fmla="*/ 1 h 5"/>
                <a:gd name="T6" fmla="*/ 8 w 10"/>
                <a:gd name="T7" fmla="*/ 1 h 5"/>
                <a:gd name="T8" fmla="*/ 8 w 10"/>
                <a:gd name="T9" fmla="*/ 4 h 5"/>
              </a:gdLst>
              <a:ahLst/>
              <a:cxnLst>
                <a:cxn ang="0">
                  <a:pos x="T0" y="T1"/>
                </a:cxn>
                <a:cxn ang="0">
                  <a:pos x="T2" y="T3"/>
                </a:cxn>
                <a:cxn ang="0">
                  <a:pos x="T4" y="T5"/>
                </a:cxn>
                <a:cxn ang="0">
                  <a:pos x="T6" y="T7"/>
                </a:cxn>
                <a:cxn ang="0">
                  <a:pos x="T8" y="T9"/>
                </a:cxn>
              </a:cxnLst>
              <a:rect l="0" t="0" r="r" b="b"/>
              <a:pathLst>
                <a:path w="10" h="5">
                  <a:moveTo>
                    <a:pt x="8" y="4"/>
                  </a:moveTo>
                  <a:cubicBezTo>
                    <a:pt x="6" y="5"/>
                    <a:pt x="3" y="5"/>
                    <a:pt x="1" y="4"/>
                  </a:cubicBezTo>
                  <a:cubicBezTo>
                    <a:pt x="0" y="3"/>
                    <a:pt x="0" y="2"/>
                    <a:pt x="1" y="1"/>
                  </a:cubicBezTo>
                  <a:cubicBezTo>
                    <a:pt x="3" y="0"/>
                    <a:pt x="6" y="0"/>
                    <a:pt x="8" y="1"/>
                  </a:cubicBezTo>
                  <a:cubicBezTo>
                    <a:pt x="10" y="2"/>
                    <a:pt x="10" y="3"/>
                    <a:pt x="8" y="4"/>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7" name="Freeform 661">
              <a:extLst>
                <a:ext uri="{FF2B5EF4-FFF2-40B4-BE49-F238E27FC236}">
                  <a16:creationId xmlns:a16="http://schemas.microsoft.com/office/drawing/2014/main" id="{86CA6A12-D6A2-43AC-BDDE-08A9B2CFD291}"/>
                </a:ext>
              </a:extLst>
            </p:cNvPr>
            <p:cNvSpPr>
              <a:spLocks/>
            </p:cNvSpPr>
            <p:nvPr/>
          </p:nvSpPr>
          <p:spPr bwMode="auto">
            <a:xfrm>
              <a:off x="1322388" y="4838700"/>
              <a:ext cx="19050" cy="11113"/>
            </a:xfrm>
            <a:custGeom>
              <a:avLst/>
              <a:gdLst>
                <a:gd name="T0" fmla="*/ 22 w 32"/>
                <a:gd name="T1" fmla="*/ 18 h 18"/>
                <a:gd name="T2" fmla="*/ 19 w 32"/>
                <a:gd name="T3" fmla="*/ 18 h 18"/>
                <a:gd name="T4" fmla="*/ 0 w 32"/>
                <a:gd name="T5" fmla="*/ 7 h 18"/>
                <a:gd name="T6" fmla="*/ 0 w 32"/>
                <a:gd name="T7" fmla="*/ 5 h 18"/>
                <a:gd name="T8" fmla="*/ 10 w 32"/>
                <a:gd name="T9" fmla="*/ 0 h 18"/>
                <a:gd name="T10" fmla="*/ 12 w 32"/>
                <a:gd name="T11" fmla="*/ 0 h 18"/>
                <a:gd name="T12" fmla="*/ 31 w 32"/>
                <a:gd name="T13" fmla="*/ 11 h 18"/>
                <a:gd name="T14" fmla="*/ 31 w 32"/>
                <a:gd name="T15" fmla="*/ 12 h 18"/>
                <a:gd name="T16" fmla="*/ 22 w 32"/>
                <a:gd name="T1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8">
                  <a:moveTo>
                    <a:pt x="22" y="18"/>
                  </a:moveTo>
                  <a:cubicBezTo>
                    <a:pt x="21" y="18"/>
                    <a:pt x="20" y="18"/>
                    <a:pt x="19" y="18"/>
                  </a:cubicBezTo>
                  <a:lnTo>
                    <a:pt x="0" y="7"/>
                  </a:lnTo>
                  <a:cubicBezTo>
                    <a:pt x="0" y="7"/>
                    <a:pt x="0" y="6"/>
                    <a:pt x="0" y="5"/>
                  </a:cubicBezTo>
                  <a:lnTo>
                    <a:pt x="10" y="0"/>
                  </a:lnTo>
                  <a:cubicBezTo>
                    <a:pt x="10" y="0"/>
                    <a:pt x="12" y="0"/>
                    <a:pt x="12" y="0"/>
                  </a:cubicBezTo>
                  <a:lnTo>
                    <a:pt x="31" y="11"/>
                  </a:lnTo>
                  <a:cubicBezTo>
                    <a:pt x="32" y="11"/>
                    <a:pt x="32" y="12"/>
                    <a:pt x="31" y="12"/>
                  </a:cubicBezTo>
                  <a:lnTo>
                    <a:pt x="22"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8" name="Freeform 662">
              <a:extLst>
                <a:ext uri="{FF2B5EF4-FFF2-40B4-BE49-F238E27FC236}">
                  <a16:creationId xmlns:a16="http://schemas.microsoft.com/office/drawing/2014/main" id="{1FA39CEB-5BCF-4E42-BA2C-0A156344684A}"/>
                </a:ext>
              </a:extLst>
            </p:cNvPr>
            <p:cNvSpPr>
              <a:spLocks/>
            </p:cNvSpPr>
            <p:nvPr/>
          </p:nvSpPr>
          <p:spPr bwMode="auto">
            <a:xfrm>
              <a:off x="1338263" y="4848225"/>
              <a:ext cx="17463" cy="11113"/>
            </a:xfrm>
            <a:custGeom>
              <a:avLst/>
              <a:gdLst>
                <a:gd name="T0" fmla="*/ 22 w 32"/>
                <a:gd name="T1" fmla="*/ 18 h 18"/>
                <a:gd name="T2" fmla="*/ 19 w 32"/>
                <a:gd name="T3" fmla="*/ 18 h 18"/>
                <a:gd name="T4" fmla="*/ 1 w 32"/>
                <a:gd name="T5" fmla="*/ 7 h 18"/>
                <a:gd name="T6" fmla="*/ 1 w 32"/>
                <a:gd name="T7" fmla="*/ 6 h 18"/>
                <a:gd name="T8" fmla="*/ 10 w 32"/>
                <a:gd name="T9" fmla="*/ 0 h 18"/>
                <a:gd name="T10" fmla="*/ 13 w 32"/>
                <a:gd name="T11" fmla="*/ 0 h 18"/>
                <a:gd name="T12" fmla="*/ 32 w 32"/>
                <a:gd name="T13" fmla="*/ 11 h 18"/>
                <a:gd name="T14" fmla="*/ 32 w 32"/>
                <a:gd name="T15" fmla="*/ 13 h 18"/>
                <a:gd name="T16" fmla="*/ 22 w 32"/>
                <a:gd name="T1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8">
                  <a:moveTo>
                    <a:pt x="22" y="18"/>
                  </a:moveTo>
                  <a:cubicBezTo>
                    <a:pt x="21" y="18"/>
                    <a:pt x="20" y="18"/>
                    <a:pt x="19" y="18"/>
                  </a:cubicBezTo>
                  <a:lnTo>
                    <a:pt x="1" y="7"/>
                  </a:lnTo>
                  <a:cubicBezTo>
                    <a:pt x="0" y="7"/>
                    <a:pt x="0" y="6"/>
                    <a:pt x="1" y="6"/>
                  </a:cubicBezTo>
                  <a:lnTo>
                    <a:pt x="10" y="0"/>
                  </a:lnTo>
                  <a:cubicBezTo>
                    <a:pt x="11" y="0"/>
                    <a:pt x="12" y="0"/>
                    <a:pt x="13" y="0"/>
                  </a:cubicBezTo>
                  <a:lnTo>
                    <a:pt x="32" y="11"/>
                  </a:lnTo>
                  <a:cubicBezTo>
                    <a:pt x="32" y="11"/>
                    <a:pt x="32" y="12"/>
                    <a:pt x="32" y="13"/>
                  </a:cubicBezTo>
                  <a:lnTo>
                    <a:pt x="22"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9" name="Freeform 663">
              <a:extLst>
                <a:ext uri="{FF2B5EF4-FFF2-40B4-BE49-F238E27FC236}">
                  <a16:creationId xmlns:a16="http://schemas.microsoft.com/office/drawing/2014/main" id="{3E8A7E69-23D7-42D6-AA41-760325FF8F0C}"/>
                </a:ext>
              </a:extLst>
            </p:cNvPr>
            <p:cNvSpPr>
              <a:spLocks/>
            </p:cNvSpPr>
            <p:nvPr/>
          </p:nvSpPr>
          <p:spPr bwMode="auto">
            <a:xfrm>
              <a:off x="1352551" y="4857750"/>
              <a:ext cx="19050" cy="11113"/>
            </a:xfrm>
            <a:custGeom>
              <a:avLst/>
              <a:gdLst>
                <a:gd name="T0" fmla="*/ 22 w 32"/>
                <a:gd name="T1" fmla="*/ 18 h 19"/>
                <a:gd name="T2" fmla="*/ 20 w 32"/>
                <a:gd name="T3" fmla="*/ 18 h 19"/>
                <a:gd name="T4" fmla="*/ 1 w 32"/>
                <a:gd name="T5" fmla="*/ 7 h 19"/>
                <a:gd name="T6" fmla="*/ 1 w 32"/>
                <a:gd name="T7" fmla="*/ 6 h 19"/>
                <a:gd name="T8" fmla="*/ 10 w 32"/>
                <a:gd name="T9" fmla="*/ 0 h 19"/>
                <a:gd name="T10" fmla="*/ 13 w 32"/>
                <a:gd name="T11" fmla="*/ 0 h 19"/>
                <a:gd name="T12" fmla="*/ 32 w 32"/>
                <a:gd name="T13" fmla="*/ 11 h 19"/>
                <a:gd name="T14" fmla="*/ 32 w 32"/>
                <a:gd name="T15" fmla="*/ 13 h 19"/>
                <a:gd name="T16" fmla="*/ 22 w 32"/>
                <a:gd name="T17"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9">
                  <a:moveTo>
                    <a:pt x="22" y="18"/>
                  </a:moveTo>
                  <a:cubicBezTo>
                    <a:pt x="22" y="19"/>
                    <a:pt x="20" y="19"/>
                    <a:pt x="20" y="18"/>
                  </a:cubicBezTo>
                  <a:lnTo>
                    <a:pt x="1" y="7"/>
                  </a:lnTo>
                  <a:cubicBezTo>
                    <a:pt x="0" y="7"/>
                    <a:pt x="0" y="6"/>
                    <a:pt x="1" y="6"/>
                  </a:cubicBezTo>
                  <a:lnTo>
                    <a:pt x="10" y="0"/>
                  </a:lnTo>
                  <a:cubicBezTo>
                    <a:pt x="11" y="0"/>
                    <a:pt x="12" y="0"/>
                    <a:pt x="13" y="0"/>
                  </a:cubicBezTo>
                  <a:lnTo>
                    <a:pt x="32" y="11"/>
                  </a:lnTo>
                  <a:cubicBezTo>
                    <a:pt x="32" y="12"/>
                    <a:pt x="32" y="12"/>
                    <a:pt x="32" y="13"/>
                  </a:cubicBezTo>
                  <a:lnTo>
                    <a:pt x="22"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20" name="Freeform 664">
              <a:extLst>
                <a:ext uri="{FF2B5EF4-FFF2-40B4-BE49-F238E27FC236}">
                  <a16:creationId xmlns:a16="http://schemas.microsoft.com/office/drawing/2014/main" id="{D0A1CADE-72FD-4FE3-99C8-D18CA95FE1CB}"/>
                </a:ext>
              </a:extLst>
            </p:cNvPr>
            <p:cNvSpPr>
              <a:spLocks/>
            </p:cNvSpPr>
            <p:nvPr/>
          </p:nvSpPr>
          <p:spPr bwMode="auto">
            <a:xfrm>
              <a:off x="1368426" y="4865688"/>
              <a:ext cx="19050" cy="11113"/>
            </a:xfrm>
            <a:custGeom>
              <a:avLst/>
              <a:gdLst>
                <a:gd name="T0" fmla="*/ 23 w 33"/>
                <a:gd name="T1" fmla="*/ 18 h 19"/>
                <a:gd name="T2" fmla="*/ 20 w 33"/>
                <a:gd name="T3" fmla="*/ 18 h 19"/>
                <a:gd name="T4" fmla="*/ 1 w 33"/>
                <a:gd name="T5" fmla="*/ 7 h 19"/>
                <a:gd name="T6" fmla="*/ 1 w 33"/>
                <a:gd name="T7" fmla="*/ 6 h 19"/>
                <a:gd name="T8" fmla="*/ 11 w 33"/>
                <a:gd name="T9" fmla="*/ 0 h 19"/>
                <a:gd name="T10" fmla="*/ 13 w 33"/>
                <a:gd name="T11" fmla="*/ 0 h 19"/>
                <a:gd name="T12" fmla="*/ 32 w 33"/>
                <a:gd name="T13" fmla="*/ 11 h 19"/>
                <a:gd name="T14" fmla="*/ 32 w 33"/>
                <a:gd name="T15" fmla="*/ 13 h 19"/>
                <a:gd name="T16" fmla="*/ 23 w 33"/>
                <a:gd name="T17"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9">
                  <a:moveTo>
                    <a:pt x="23" y="18"/>
                  </a:moveTo>
                  <a:cubicBezTo>
                    <a:pt x="22" y="19"/>
                    <a:pt x="21" y="19"/>
                    <a:pt x="20" y="18"/>
                  </a:cubicBezTo>
                  <a:lnTo>
                    <a:pt x="1" y="7"/>
                  </a:lnTo>
                  <a:cubicBezTo>
                    <a:pt x="0" y="7"/>
                    <a:pt x="0" y="6"/>
                    <a:pt x="1" y="6"/>
                  </a:cubicBezTo>
                  <a:lnTo>
                    <a:pt x="11" y="0"/>
                  </a:lnTo>
                  <a:cubicBezTo>
                    <a:pt x="11" y="0"/>
                    <a:pt x="12" y="0"/>
                    <a:pt x="13" y="0"/>
                  </a:cubicBezTo>
                  <a:lnTo>
                    <a:pt x="32" y="11"/>
                  </a:lnTo>
                  <a:cubicBezTo>
                    <a:pt x="33" y="12"/>
                    <a:pt x="33" y="12"/>
                    <a:pt x="32" y="13"/>
                  </a:cubicBezTo>
                  <a:lnTo>
                    <a:pt x="23"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21" name="Freeform 665">
              <a:extLst>
                <a:ext uri="{FF2B5EF4-FFF2-40B4-BE49-F238E27FC236}">
                  <a16:creationId xmlns:a16="http://schemas.microsoft.com/office/drawing/2014/main" id="{AB46077B-E869-4B55-AB25-C6815BBE422F}"/>
                </a:ext>
              </a:extLst>
            </p:cNvPr>
            <p:cNvSpPr>
              <a:spLocks/>
            </p:cNvSpPr>
            <p:nvPr/>
          </p:nvSpPr>
          <p:spPr bwMode="auto">
            <a:xfrm>
              <a:off x="1384301" y="4875213"/>
              <a:ext cx="19050" cy="11113"/>
            </a:xfrm>
            <a:custGeom>
              <a:avLst/>
              <a:gdLst>
                <a:gd name="T0" fmla="*/ 22 w 32"/>
                <a:gd name="T1" fmla="*/ 18 h 19"/>
                <a:gd name="T2" fmla="*/ 19 w 32"/>
                <a:gd name="T3" fmla="*/ 18 h 19"/>
                <a:gd name="T4" fmla="*/ 0 w 32"/>
                <a:gd name="T5" fmla="*/ 8 h 19"/>
                <a:gd name="T6" fmla="*/ 0 w 32"/>
                <a:gd name="T7" fmla="*/ 6 h 19"/>
                <a:gd name="T8" fmla="*/ 10 w 32"/>
                <a:gd name="T9" fmla="*/ 1 h 19"/>
                <a:gd name="T10" fmla="*/ 12 w 32"/>
                <a:gd name="T11" fmla="*/ 1 h 19"/>
                <a:gd name="T12" fmla="*/ 31 w 32"/>
                <a:gd name="T13" fmla="*/ 12 h 19"/>
                <a:gd name="T14" fmla="*/ 31 w 32"/>
                <a:gd name="T15" fmla="*/ 13 h 19"/>
                <a:gd name="T16" fmla="*/ 22 w 32"/>
                <a:gd name="T17"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9">
                  <a:moveTo>
                    <a:pt x="22" y="18"/>
                  </a:moveTo>
                  <a:cubicBezTo>
                    <a:pt x="21" y="19"/>
                    <a:pt x="20" y="19"/>
                    <a:pt x="19" y="18"/>
                  </a:cubicBezTo>
                  <a:lnTo>
                    <a:pt x="0" y="8"/>
                  </a:lnTo>
                  <a:cubicBezTo>
                    <a:pt x="0" y="7"/>
                    <a:pt x="0" y="6"/>
                    <a:pt x="0" y="6"/>
                  </a:cubicBezTo>
                  <a:lnTo>
                    <a:pt x="10" y="1"/>
                  </a:lnTo>
                  <a:cubicBezTo>
                    <a:pt x="10" y="0"/>
                    <a:pt x="12" y="0"/>
                    <a:pt x="12" y="1"/>
                  </a:cubicBezTo>
                  <a:lnTo>
                    <a:pt x="31" y="12"/>
                  </a:lnTo>
                  <a:cubicBezTo>
                    <a:pt x="32" y="12"/>
                    <a:pt x="32" y="13"/>
                    <a:pt x="31" y="13"/>
                  </a:cubicBezTo>
                  <a:lnTo>
                    <a:pt x="22"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22" name="Freeform 666">
              <a:extLst>
                <a:ext uri="{FF2B5EF4-FFF2-40B4-BE49-F238E27FC236}">
                  <a16:creationId xmlns:a16="http://schemas.microsoft.com/office/drawing/2014/main" id="{D5EEC360-9543-49DE-9785-CE2E50A1C54C}"/>
                </a:ext>
              </a:extLst>
            </p:cNvPr>
            <p:cNvSpPr>
              <a:spLocks/>
            </p:cNvSpPr>
            <p:nvPr/>
          </p:nvSpPr>
          <p:spPr bwMode="auto">
            <a:xfrm>
              <a:off x="1398588" y="4884738"/>
              <a:ext cx="19050" cy="11113"/>
            </a:xfrm>
            <a:custGeom>
              <a:avLst/>
              <a:gdLst>
                <a:gd name="T0" fmla="*/ 22 w 32"/>
                <a:gd name="T1" fmla="*/ 19 h 19"/>
                <a:gd name="T2" fmla="*/ 19 w 32"/>
                <a:gd name="T3" fmla="*/ 19 h 19"/>
                <a:gd name="T4" fmla="*/ 1 w 32"/>
                <a:gd name="T5" fmla="*/ 8 h 19"/>
                <a:gd name="T6" fmla="*/ 1 w 32"/>
                <a:gd name="T7" fmla="*/ 6 h 19"/>
                <a:gd name="T8" fmla="*/ 10 w 32"/>
                <a:gd name="T9" fmla="*/ 1 h 19"/>
                <a:gd name="T10" fmla="*/ 13 w 32"/>
                <a:gd name="T11" fmla="*/ 1 h 19"/>
                <a:gd name="T12" fmla="*/ 32 w 32"/>
                <a:gd name="T13" fmla="*/ 12 h 19"/>
                <a:gd name="T14" fmla="*/ 32 w 32"/>
                <a:gd name="T15" fmla="*/ 13 h 19"/>
                <a:gd name="T16" fmla="*/ 22 w 32"/>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9">
                  <a:moveTo>
                    <a:pt x="22" y="19"/>
                  </a:moveTo>
                  <a:cubicBezTo>
                    <a:pt x="21" y="19"/>
                    <a:pt x="20" y="19"/>
                    <a:pt x="19" y="19"/>
                  </a:cubicBezTo>
                  <a:lnTo>
                    <a:pt x="1" y="8"/>
                  </a:lnTo>
                  <a:cubicBezTo>
                    <a:pt x="0" y="7"/>
                    <a:pt x="0" y="7"/>
                    <a:pt x="1" y="6"/>
                  </a:cubicBezTo>
                  <a:lnTo>
                    <a:pt x="10" y="1"/>
                  </a:lnTo>
                  <a:cubicBezTo>
                    <a:pt x="11" y="0"/>
                    <a:pt x="12" y="0"/>
                    <a:pt x="13" y="1"/>
                  </a:cubicBezTo>
                  <a:lnTo>
                    <a:pt x="32" y="12"/>
                  </a:lnTo>
                  <a:cubicBezTo>
                    <a:pt x="32" y="12"/>
                    <a:pt x="32" y="13"/>
                    <a:pt x="32" y="13"/>
                  </a:cubicBezTo>
                  <a:lnTo>
                    <a:pt x="22"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23" name="Freeform 667">
              <a:extLst>
                <a:ext uri="{FF2B5EF4-FFF2-40B4-BE49-F238E27FC236}">
                  <a16:creationId xmlns:a16="http://schemas.microsoft.com/office/drawing/2014/main" id="{36EAE3D1-0AA2-4BBF-A99D-D13A296C3B85}"/>
                </a:ext>
              </a:extLst>
            </p:cNvPr>
            <p:cNvSpPr>
              <a:spLocks/>
            </p:cNvSpPr>
            <p:nvPr/>
          </p:nvSpPr>
          <p:spPr bwMode="auto">
            <a:xfrm>
              <a:off x="1414463" y="4892675"/>
              <a:ext cx="19050" cy="11113"/>
            </a:xfrm>
            <a:custGeom>
              <a:avLst/>
              <a:gdLst>
                <a:gd name="T0" fmla="*/ 22 w 32"/>
                <a:gd name="T1" fmla="*/ 19 h 19"/>
                <a:gd name="T2" fmla="*/ 20 w 32"/>
                <a:gd name="T3" fmla="*/ 19 h 19"/>
                <a:gd name="T4" fmla="*/ 1 w 32"/>
                <a:gd name="T5" fmla="*/ 8 h 19"/>
                <a:gd name="T6" fmla="*/ 1 w 32"/>
                <a:gd name="T7" fmla="*/ 6 h 19"/>
                <a:gd name="T8" fmla="*/ 10 w 32"/>
                <a:gd name="T9" fmla="*/ 1 h 19"/>
                <a:gd name="T10" fmla="*/ 13 w 32"/>
                <a:gd name="T11" fmla="*/ 1 h 19"/>
                <a:gd name="T12" fmla="*/ 32 w 32"/>
                <a:gd name="T13" fmla="*/ 12 h 19"/>
                <a:gd name="T14" fmla="*/ 32 w 32"/>
                <a:gd name="T15" fmla="*/ 13 h 19"/>
                <a:gd name="T16" fmla="*/ 22 w 32"/>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9">
                  <a:moveTo>
                    <a:pt x="22" y="19"/>
                  </a:moveTo>
                  <a:cubicBezTo>
                    <a:pt x="22" y="19"/>
                    <a:pt x="20" y="19"/>
                    <a:pt x="20" y="19"/>
                  </a:cubicBezTo>
                  <a:lnTo>
                    <a:pt x="1" y="8"/>
                  </a:lnTo>
                  <a:cubicBezTo>
                    <a:pt x="0" y="7"/>
                    <a:pt x="0" y="7"/>
                    <a:pt x="1" y="6"/>
                  </a:cubicBezTo>
                  <a:lnTo>
                    <a:pt x="10" y="1"/>
                  </a:lnTo>
                  <a:cubicBezTo>
                    <a:pt x="11" y="0"/>
                    <a:pt x="12" y="0"/>
                    <a:pt x="13" y="1"/>
                  </a:cubicBezTo>
                  <a:lnTo>
                    <a:pt x="32" y="12"/>
                  </a:lnTo>
                  <a:cubicBezTo>
                    <a:pt x="32" y="12"/>
                    <a:pt x="32" y="13"/>
                    <a:pt x="32" y="13"/>
                  </a:cubicBezTo>
                  <a:lnTo>
                    <a:pt x="22"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24" name="Freeform 668">
              <a:extLst>
                <a:ext uri="{FF2B5EF4-FFF2-40B4-BE49-F238E27FC236}">
                  <a16:creationId xmlns:a16="http://schemas.microsoft.com/office/drawing/2014/main" id="{8CCD004D-CF12-4102-81A9-B356AACB0F21}"/>
                </a:ext>
              </a:extLst>
            </p:cNvPr>
            <p:cNvSpPr>
              <a:spLocks/>
            </p:cNvSpPr>
            <p:nvPr/>
          </p:nvSpPr>
          <p:spPr bwMode="auto">
            <a:xfrm>
              <a:off x="1430338" y="4902200"/>
              <a:ext cx="19050" cy="11113"/>
            </a:xfrm>
            <a:custGeom>
              <a:avLst/>
              <a:gdLst>
                <a:gd name="T0" fmla="*/ 23 w 33"/>
                <a:gd name="T1" fmla="*/ 18 h 18"/>
                <a:gd name="T2" fmla="*/ 20 w 33"/>
                <a:gd name="T3" fmla="*/ 18 h 18"/>
                <a:gd name="T4" fmla="*/ 1 w 33"/>
                <a:gd name="T5" fmla="*/ 7 h 18"/>
                <a:gd name="T6" fmla="*/ 1 w 33"/>
                <a:gd name="T7" fmla="*/ 6 h 18"/>
                <a:gd name="T8" fmla="*/ 10 w 33"/>
                <a:gd name="T9" fmla="*/ 0 h 18"/>
                <a:gd name="T10" fmla="*/ 13 w 33"/>
                <a:gd name="T11" fmla="*/ 0 h 18"/>
                <a:gd name="T12" fmla="*/ 32 w 33"/>
                <a:gd name="T13" fmla="*/ 11 h 18"/>
                <a:gd name="T14" fmla="*/ 32 w 33"/>
                <a:gd name="T15" fmla="*/ 12 h 18"/>
                <a:gd name="T16" fmla="*/ 23 w 33"/>
                <a:gd name="T1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8">
                  <a:moveTo>
                    <a:pt x="23" y="18"/>
                  </a:moveTo>
                  <a:cubicBezTo>
                    <a:pt x="22" y="18"/>
                    <a:pt x="21" y="18"/>
                    <a:pt x="20" y="18"/>
                  </a:cubicBezTo>
                  <a:lnTo>
                    <a:pt x="1" y="7"/>
                  </a:lnTo>
                  <a:cubicBezTo>
                    <a:pt x="0" y="7"/>
                    <a:pt x="0" y="6"/>
                    <a:pt x="1" y="6"/>
                  </a:cubicBezTo>
                  <a:lnTo>
                    <a:pt x="10" y="0"/>
                  </a:lnTo>
                  <a:cubicBezTo>
                    <a:pt x="11" y="0"/>
                    <a:pt x="12" y="0"/>
                    <a:pt x="13" y="0"/>
                  </a:cubicBezTo>
                  <a:lnTo>
                    <a:pt x="32" y="11"/>
                  </a:lnTo>
                  <a:cubicBezTo>
                    <a:pt x="33" y="11"/>
                    <a:pt x="33" y="12"/>
                    <a:pt x="32" y="12"/>
                  </a:cubicBezTo>
                  <a:lnTo>
                    <a:pt x="23"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25" name="Freeform 669">
              <a:extLst>
                <a:ext uri="{FF2B5EF4-FFF2-40B4-BE49-F238E27FC236}">
                  <a16:creationId xmlns:a16="http://schemas.microsoft.com/office/drawing/2014/main" id="{B5728E39-B185-46FA-8BDC-B89B0ADA7E7C}"/>
                </a:ext>
              </a:extLst>
            </p:cNvPr>
            <p:cNvSpPr>
              <a:spLocks/>
            </p:cNvSpPr>
            <p:nvPr/>
          </p:nvSpPr>
          <p:spPr bwMode="auto">
            <a:xfrm>
              <a:off x="1444626" y="4911725"/>
              <a:ext cx="19050" cy="11113"/>
            </a:xfrm>
            <a:custGeom>
              <a:avLst/>
              <a:gdLst>
                <a:gd name="T0" fmla="*/ 22 w 32"/>
                <a:gd name="T1" fmla="*/ 18 h 18"/>
                <a:gd name="T2" fmla="*/ 19 w 32"/>
                <a:gd name="T3" fmla="*/ 18 h 18"/>
                <a:gd name="T4" fmla="*/ 0 w 32"/>
                <a:gd name="T5" fmla="*/ 7 h 18"/>
                <a:gd name="T6" fmla="*/ 0 w 32"/>
                <a:gd name="T7" fmla="*/ 6 h 18"/>
                <a:gd name="T8" fmla="*/ 10 w 32"/>
                <a:gd name="T9" fmla="*/ 0 h 18"/>
                <a:gd name="T10" fmla="*/ 12 w 32"/>
                <a:gd name="T11" fmla="*/ 0 h 18"/>
                <a:gd name="T12" fmla="*/ 31 w 32"/>
                <a:gd name="T13" fmla="*/ 11 h 18"/>
                <a:gd name="T14" fmla="*/ 31 w 32"/>
                <a:gd name="T15" fmla="*/ 13 h 18"/>
                <a:gd name="T16" fmla="*/ 22 w 32"/>
                <a:gd name="T1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8">
                  <a:moveTo>
                    <a:pt x="22" y="18"/>
                  </a:moveTo>
                  <a:cubicBezTo>
                    <a:pt x="21" y="18"/>
                    <a:pt x="20" y="18"/>
                    <a:pt x="19" y="18"/>
                  </a:cubicBezTo>
                  <a:lnTo>
                    <a:pt x="0" y="7"/>
                  </a:lnTo>
                  <a:cubicBezTo>
                    <a:pt x="0" y="7"/>
                    <a:pt x="0" y="6"/>
                    <a:pt x="0" y="6"/>
                  </a:cubicBezTo>
                  <a:lnTo>
                    <a:pt x="10" y="0"/>
                  </a:lnTo>
                  <a:cubicBezTo>
                    <a:pt x="10" y="0"/>
                    <a:pt x="12" y="0"/>
                    <a:pt x="12" y="0"/>
                  </a:cubicBezTo>
                  <a:lnTo>
                    <a:pt x="31" y="11"/>
                  </a:lnTo>
                  <a:cubicBezTo>
                    <a:pt x="32" y="12"/>
                    <a:pt x="32" y="12"/>
                    <a:pt x="31" y="13"/>
                  </a:cubicBezTo>
                  <a:lnTo>
                    <a:pt x="22"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26" name="Freeform 670">
              <a:extLst>
                <a:ext uri="{FF2B5EF4-FFF2-40B4-BE49-F238E27FC236}">
                  <a16:creationId xmlns:a16="http://schemas.microsoft.com/office/drawing/2014/main" id="{6AD37433-7515-4641-B409-6B5CDA8744F9}"/>
                </a:ext>
              </a:extLst>
            </p:cNvPr>
            <p:cNvSpPr>
              <a:spLocks/>
            </p:cNvSpPr>
            <p:nvPr/>
          </p:nvSpPr>
          <p:spPr bwMode="auto">
            <a:xfrm>
              <a:off x="1460501" y="4921250"/>
              <a:ext cx="19050" cy="11113"/>
            </a:xfrm>
            <a:custGeom>
              <a:avLst/>
              <a:gdLst>
                <a:gd name="T0" fmla="*/ 22 w 32"/>
                <a:gd name="T1" fmla="*/ 18 h 19"/>
                <a:gd name="T2" fmla="*/ 19 w 32"/>
                <a:gd name="T3" fmla="*/ 18 h 19"/>
                <a:gd name="T4" fmla="*/ 0 w 32"/>
                <a:gd name="T5" fmla="*/ 7 h 19"/>
                <a:gd name="T6" fmla="*/ 0 w 32"/>
                <a:gd name="T7" fmla="*/ 6 h 19"/>
                <a:gd name="T8" fmla="*/ 10 w 32"/>
                <a:gd name="T9" fmla="*/ 0 h 19"/>
                <a:gd name="T10" fmla="*/ 13 w 32"/>
                <a:gd name="T11" fmla="*/ 0 h 19"/>
                <a:gd name="T12" fmla="*/ 31 w 32"/>
                <a:gd name="T13" fmla="*/ 11 h 19"/>
                <a:gd name="T14" fmla="*/ 31 w 32"/>
                <a:gd name="T15" fmla="*/ 13 h 19"/>
                <a:gd name="T16" fmla="*/ 22 w 32"/>
                <a:gd name="T17"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9">
                  <a:moveTo>
                    <a:pt x="22" y="18"/>
                  </a:moveTo>
                  <a:cubicBezTo>
                    <a:pt x="21" y="19"/>
                    <a:pt x="20" y="19"/>
                    <a:pt x="19" y="18"/>
                  </a:cubicBezTo>
                  <a:lnTo>
                    <a:pt x="0" y="7"/>
                  </a:lnTo>
                  <a:cubicBezTo>
                    <a:pt x="0" y="7"/>
                    <a:pt x="0" y="6"/>
                    <a:pt x="0" y="6"/>
                  </a:cubicBezTo>
                  <a:lnTo>
                    <a:pt x="10" y="0"/>
                  </a:lnTo>
                  <a:cubicBezTo>
                    <a:pt x="11" y="0"/>
                    <a:pt x="12" y="0"/>
                    <a:pt x="13" y="0"/>
                  </a:cubicBezTo>
                  <a:lnTo>
                    <a:pt x="31" y="11"/>
                  </a:lnTo>
                  <a:cubicBezTo>
                    <a:pt x="32" y="12"/>
                    <a:pt x="32" y="12"/>
                    <a:pt x="31" y="13"/>
                  </a:cubicBezTo>
                  <a:lnTo>
                    <a:pt x="22"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27" name="Freeform 671">
              <a:extLst>
                <a:ext uri="{FF2B5EF4-FFF2-40B4-BE49-F238E27FC236}">
                  <a16:creationId xmlns:a16="http://schemas.microsoft.com/office/drawing/2014/main" id="{BD5BAECC-FDD7-461F-B53E-FB2A0086EF92}"/>
                </a:ext>
              </a:extLst>
            </p:cNvPr>
            <p:cNvSpPr>
              <a:spLocks/>
            </p:cNvSpPr>
            <p:nvPr/>
          </p:nvSpPr>
          <p:spPr bwMode="auto">
            <a:xfrm>
              <a:off x="1476376" y="4929188"/>
              <a:ext cx="17463" cy="12700"/>
            </a:xfrm>
            <a:custGeom>
              <a:avLst/>
              <a:gdLst>
                <a:gd name="T0" fmla="*/ 22 w 32"/>
                <a:gd name="T1" fmla="*/ 18 h 19"/>
                <a:gd name="T2" fmla="*/ 20 w 32"/>
                <a:gd name="T3" fmla="*/ 18 h 19"/>
                <a:gd name="T4" fmla="*/ 1 w 32"/>
                <a:gd name="T5" fmla="*/ 7 h 19"/>
                <a:gd name="T6" fmla="*/ 1 w 32"/>
                <a:gd name="T7" fmla="*/ 6 h 19"/>
                <a:gd name="T8" fmla="*/ 10 w 32"/>
                <a:gd name="T9" fmla="*/ 1 h 19"/>
                <a:gd name="T10" fmla="*/ 13 w 32"/>
                <a:gd name="T11" fmla="*/ 1 h 19"/>
                <a:gd name="T12" fmla="*/ 32 w 32"/>
                <a:gd name="T13" fmla="*/ 11 h 19"/>
                <a:gd name="T14" fmla="*/ 32 w 32"/>
                <a:gd name="T15" fmla="*/ 13 h 19"/>
                <a:gd name="T16" fmla="*/ 22 w 32"/>
                <a:gd name="T17"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9">
                  <a:moveTo>
                    <a:pt x="22" y="18"/>
                  </a:moveTo>
                  <a:cubicBezTo>
                    <a:pt x="22" y="19"/>
                    <a:pt x="20" y="19"/>
                    <a:pt x="20" y="18"/>
                  </a:cubicBezTo>
                  <a:lnTo>
                    <a:pt x="1" y="7"/>
                  </a:lnTo>
                  <a:cubicBezTo>
                    <a:pt x="0" y="7"/>
                    <a:pt x="0" y="6"/>
                    <a:pt x="1" y="6"/>
                  </a:cubicBezTo>
                  <a:lnTo>
                    <a:pt x="10" y="1"/>
                  </a:lnTo>
                  <a:cubicBezTo>
                    <a:pt x="11" y="0"/>
                    <a:pt x="12" y="0"/>
                    <a:pt x="13" y="1"/>
                  </a:cubicBezTo>
                  <a:lnTo>
                    <a:pt x="32" y="11"/>
                  </a:lnTo>
                  <a:cubicBezTo>
                    <a:pt x="32" y="12"/>
                    <a:pt x="32" y="13"/>
                    <a:pt x="32" y="13"/>
                  </a:cubicBezTo>
                  <a:lnTo>
                    <a:pt x="22"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28" name="Freeform 672">
              <a:extLst>
                <a:ext uri="{FF2B5EF4-FFF2-40B4-BE49-F238E27FC236}">
                  <a16:creationId xmlns:a16="http://schemas.microsoft.com/office/drawing/2014/main" id="{6F036F30-7D15-4785-87D5-71D8FE5D2A2B}"/>
                </a:ext>
              </a:extLst>
            </p:cNvPr>
            <p:cNvSpPr>
              <a:spLocks/>
            </p:cNvSpPr>
            <p:nvPr/>
          </p:nvSpPr>
          <p:spPr bwMode="auto">
            <a:xfrm>
              <a:off x="1490663" y="4938713"/>
              <a:ext cx="19050" cy="11113"/>
            </a:xfrm>
            <a:custGeom>
              <a:avLst/>
              <a:gdLst>
                <a:gd name="T0" fmla="*/ 22 w 33"/>
                <a:gd name="T1" fmla="*/ 19 h 19"/>
                <a:gd name="T2" fmla="*/ 20 w 33"/>
                <a:gd name="T3" fmla="*/ 19 h 19"/>
                <a:gd name="T4" fmla="*/ 1 w 33"/>
                <a:gd name="T5" fmla="*/ 8 h 19"/>
                <a:gd name="T6" fmla="*/ 1 w 33"/>
                <a:gd name="T7" fmla="*/ 6 h 19"/>
                <a:gd name="T8" fmla="*/ 10 w 33"/>
                <a:gd name="T9" fmla="*/ 1 h 19"/>
                <a:gd name="T10" fmla="*/ 13 w 33"/>
                <a:gd name="T11" fmla="*/ 1 h 19"/>
                <a:gd name="T12" fmla="*/ 32 w 33"/>
                <a:gd name="T13" fmla="*/ 12 h 19"/>
                <a:gd name="T14" fmla="*/ 32 w 33"/>
                <a:gd name="T15" fmla="*/ 13 h 19"/>
                <a:gd name="T16" fmla="*/ 22 w 33"/>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9">
                  <a:moveTo>
                    <a:pt x="22" y="19"/>
                  </a:moveTo>
                  <a:cubicBezTo>
                    <a:pt x="22" y="19"/>
                    <a:pt x="21" y="19"/>
                    <a:pt x="20" y="19"/>
                  </a:cubicBezTo>
                  <a:lnTo>
                    <a:pt x="1" y="8"/>
                  </a:lnTo>
                  <a:cubicBezTo>
                    <a:pt x="0" y="7"/>
                    <a:pt x="0" y="7"/>
                    <a:pt x="1" y="6"/>
                  </a:cubicBezTo>
                  <a:lnTo>
                    <a:pt x="10" y="1"/>
                  </a:lnTo>
                  <a:cubicBezTo>
                    <a:pt x="11" y="0"/>
                    <a:pt x="12" y="0"/>
                    <a:pt x="13" y="1"/>
                  </a:cubicBezTo>
                  <a:lnTo>
                    <a:pt x="32" y="12"/>
                  </a:lnTo>
                  <a:cubicBezTo>
                    <a:pt x="33" y="12"/>
                    <a:pt x="33" y="13"/>
                    <a:pt x="32" y="13"/>
                  </a:cubicBezTo>
                  <a:lnTo>
                    <a:pt x="22"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29" name="Freeform 673">
              <a:extLst>
                <a:ext uri="{FF2B5EF4-FFF2-40B4-BE49-F238E27FC236}">
                  <a16:creationId xmlns:a16="http://schemas.microsoft.com/office/drawing/2014/main" id="{D7671424-13B1-4577-B3E9-A3BAAC0B8410}"/>
                </a:ext>
              </a:extLst>
            </p:cNvPr>
            <p:cNvSpPr>
              <a:spLocks/>
            </p:cNvSpPr>
            <p:nvPr/>
          </p:nvSpPr>
          <p:spPr bwMode="auto">
            <a:xfrm>
              <a:off x="1506538" y="4948238"/>
              <a:ext cx="19050" cy="11113"/>
            </a:xfrm>
            <a:custGeom>
              <a:avLst/>
              <a:gdLst>
                <a:gd name="T0" fmla="*/ 22 w 32"/>
                <a:gd name="T1" fmla="*/ 19 h 19"/>
                <a:gd name="T2" fmla="*/ 19 w 32"/>
                <a:gd name="T3" fmla="*/ 19 h 19"/>
                <a:gd name="T4" fmla="*/ 0 w 32"/>
                <a:gd name="T5" fmla="*/ 8 h 19"/>
                <a:gd name="T6" fmla="*/ 0 w 32"/>
                <a:gd name="T7" fmla="*/ 6 h 19"/>
                <a:gd name="T8" fmla="*/ 10 w 32"/>
                <a:gd name="T9" fmla="*/ 1 h 19"/>
                <a:gd name="T10" fmla="*/ 12 w 32"/>
                <a:gd name="T11" fmla="*/ 1 h 19"/>
                <a:gd name="T12" fmla="*/ 31 w 32"/>
                <a:gd name="T13" fmla="*/ 12 h 19"/>
                <a:gd name="T14" fmla="*/ 31 w 32"/>
                <a:gd name="T15" fmla="*/ 13 h 19"/>
                <a:gd name="T16" fmla="*/ 22 w 32"/>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9">
                  <a:moveTo>
                    <a:pt x="22" y="19"/>
                  </a:moveTo>
                  <a:cubicBezTo>
                    <a:pt x="21" y="19"/>
                    <a:pt x="20" y="19"/>
                    <a:pt x="19" y="19"/>
                  </a:cubicBezTo>
                  <a:lnTo>
                    <a:pt x="0" y="8"/>
                  </a:lnTo>
                  <a:cubicBezTo>
                    <a:pt x="0" y="7"/>
                    <a:pt x="0" y="7"/>
                    <a:pt x="0" y="6"/>
                  </a:cubicBezTo>
                  <a:lnTo>
                    <a:pt x="10" y="1"/>
                  </a:lnTo>
                  <a:cubicBezTo>
                    <a:pt x="10" y="0"/>
                    <a:pt x="12" y="0"/>
                    <a:pt x="12" y="1"/>
                  </a:cubicBezTo>
                  <a:lnTo>
                    <a:pt x="31" y="12"/>
                  </a:lnTo>
                  <a:cubicBezTo>
                    <a:pt x="32" y="12"/>
                    <a:pt x="32" y="13"/>
                    <a:pt x="31" y="13"/>
                  </a:cubicBezTo>
                  <a:lnTo>
                    <a:pt x="22"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0" name="Freeform 674">
              <a:extLst>
                <a:ext uri="{FF2B5EF4-FFF2-40B4-BE49-F238E27FC236}">
                  <a16:creationId xmlns:a16="http://schemas.microsoft.com/office/drawing/2014/main" id="{E1D1D578-B855-4F74-B099-7D1FA802E515}"/>
                </a:ext>
              </a:extLst>
            </p:cNvPr>
            <p:cNvSpPr>
              <a:spLocks/>
            </p:cNvSpPr>
            <p:nvPr/>
          </p:nvSpPr>
          <p:spPr bwMode="auto">
            <a:xfrm>
              <a:off x="1522413" y="4957763"/>
              <a:ext cx="19050" cy="11113"/>
            </a:xfrm>
            <a:custGeom>
              <a:avLst/>
              <a:gdLst>
                <a:gd name="T0" fmla="*/ 22 w 32"/>
                <a:gd name="T1" fmla="*/ 18 h 18"/>
                <a:gd name="T2" fmla="*/ 19 w 32"/>
                <a:gd name="T3" fmla="*/ 18 h 18"/>
                <a:gd name="T4" fmla="*/ 0 w 32"/>
                <a:gd name="T5" fmla="*/ 7 h 18"/>
                <a:gd name="T6" fmla="*/ 0 w 32"/>
                <a:gd name="T7" fmla="*/ 5 h 18"/>
                <a:gd name="T8" fmla="*/ 10 w 32"/>
                <a:gd name="T9" fmla="*/ 0 h 18"/>
                <a:gd name="T10" fmla="*/ 13 w 32"/>
                <a:gd name="T11" fmla="*/ 0 h 18"/>
                <a:gd name="T12" fmla="*/ 31 w 32"/>
                <a:gd name="T13" fmla="*/ 11 h 18"/>
                <a:gd name="T14" fmla="*/ 31 w 32"/>
                <a:gd name="T15" fmla="*/ 12 h 18"/>
                <a:gd name="T16" fmla="*/ 22 w 32"/>
                <a:gd name="T1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8">
                  <a:moveTo>
                    <a:pt x="22" y="18"/>
                  </a:moveTo>
                  <a:cubicBezTo>
                    <a:pt x="21" y="18"/>
                    <a:pt x="20" y="18"/>
                    <a:pt x="19" y="18"/>
                  </a:cubicBezTo>
                  <a:lnTo>
                    <a:pt x="0" y="7"/>
                  </a:lnTo>
                  <a:cubicBezTo>
                    <a:pt x="0" y="7"/>
                    <a:pt x="0" y="6"/>
                    <a:pt x="0" y="5"/>
                  </a:cubicBezTo>
                  <a:lnTo>
                    <a:pt x="10" y="0"/>
                  </a:lnTo>
                  <a:cubicBezTo>
                    <a:pt x="11" y="0"/>
                    <a:pt x="12" y="0"/>
                    <a:pt x="13" y="0"/>
                  </a:cubicBezTo>
                  <a:lnTo>
                    <a:pt x="31" y="11"/>
                  </a:lnTo>
                  <a:cubicBezTo>
                    <a:pt x="32" y="11"/>
                    <a:pt x="32" y="12"/>
                    <a:pt x="31" y="12"/>
                  </a:cubicBezTo>
                  <a:lnTo>
                    <a:pt x="22"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1" name="Freeform 675">
              <a:extLst>
                <a:ext uri="{FF2B5EF4-FFF2-40B4-BE49-F238E27FC236}">
                  <a16:creationId xmlns:a16="http://schemas.microsoft.com/office/drawing/2014/main" id="{2A8C5FB6-75E2-441C-83C5-F598CFA8D1D4}"/>
                </a:ext>
              </a:extLst>
            </p:cNvPr>
            <p:cNvSpPr>
              <a:spLocks/>
            </p:cNvSpPr>
            <p:nvPr/>
          </p:nvSpPr>
          <p:spPr bwMode="auto">
            <a:xfrm>
              <a:off x="1546226" y="4970463"/>
              <a:ext cx="19050" cy="11113"/>
            </a:xfrm>
            <a:custGeom>
              <a:avLst/>
              <a:gdLst>
                <a:gd name="T0" fmla="*/ 22 w 32"/>
                <a:gd name="T1" fmla="*/ 18 h 19"/>
                <a:gd name="T2" fmla="*/ 20 w 32"/>
                <a:gd name="T3" fmla="*/ 18 h 19"/>
                <a:gd name="T4" fmla="*/ 1 w 32"/>
                <a:gd name="T5" fmla="*/ 7 h 19"/>
                <a:gd name="T6" fmla="*/ 1 w 32"/>
                <a:gd name="T7" fmla="*/ 6 h 19"/>
                <a:gd name="T8" fmla="*/ 10 w 32"/>
                <a:gd name="T9" fmla="*/ 0 h 19"/>
                <a:gd name="T10" fmla="*/ 13 w 32"/>
                <a:gd name="T11" fmla="*/ 0 h 19"/>
                <a:gd name="T12" fmla="*/ 32 w 32"/>
                <a:gd name="T13" fmla="*/ 11 h 19"/>
                <a:gd name="T14" fmla="*/ 32 w 32"/>
                <a:gd name="T15" fmla="*/ 13 h 19"/>
                <a:gd name="T16" fmla="*/ 22 w 32"/>
                <a:gd name="T17"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9">
                  <a:moveTo>
                    <a:pt x="22" y="18"/>
                  </a:moveTo>
                  <a:cubicBezTo>
                    <a:pt x="22" y="19"/>
                    <a:pt x="20" y="19"/>
                    <a:pt x="20" y="18"/>
                  </a:cubicBezTo>
                  <a:lnTo>
                    <a:pt x="1" y="7"/>
                  </a:lnTo>
                  <a:cubicBezTo>
                    <a:pt x="0" y="7"/>
                    <a:pt x="0" y="6"/>
                    <a:pt x="1" y="6"/>
                  </a:cubicBezTo>
                  <a:lnTo>
                    <a:pt x="10" y="0"/>
                  </a:lnTo>
                  <a:cubicBezTo>
                    <a:pt x="11" y="0"/>
                    <a:pt x="12" y="0"/>
                    <a:pt x="13" y="0"/>
                  </a:cubicBezTo>
                  <a:lnTo>
                    <a:pt x="32" y="11"/>
                  </a:lnTo>
                  <a:cubicBezTo>
                    <a:pt x="32" y="12"/>
                    <a:pt x="32" y="12"/>
                    <a:pt x="32" y="13"/>
                  </a:cubicBezTo>
                  <a:lnTo>
                    <a:pt x="22"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2" name="Freeform 676">
              <a:extLst>
                <a:ext uri="{FF2B5EF4-FFF2-40B4-BE49-F238E27FC236}">
                  <a16:creationId xmlns:a16="http://schemas.microsoft.com/office/drawing/2014/main" id="{9E3B4583-7BAC-4906-914A-53CE7DFB79B7}"/>
                </a:ext>
              </a:extLst>
            </p:cNvPr>
            <p:cNvSpPr>
              <a:spLocks/>
            </p:cNvSpPr>
            <p:nvPr/>
          </p:nvSpPr>
          <p:spPr bwMode="auto">
            <a:xfrm>
              <a:off x="1560513" y="4978400"/>
              <a:ext cx="20638" cy="11113"/>
            </a:xfrm>
            <a:custGeom>
              <a:avLst/>
              <a:gdLst>
                <a:gd name="T0" fmla="*/ 23 w 33"/>
                <a:gd name="T1" fmla="*/ 18 h 19"/>
                <a:gd name="T2" fmla="*/ 20 w 33"/>
                <a:gd name="T3" fmla="*/ 18 h 19"/>
                <a:gd name="T4" fmla="*/ 1 w 33"/>
                <a:gd name="T5" fmla="*/ 7 h 19"/>
                <a:gd name="T6" fmla="*/ 1 w 33"/>
                <a:gd name="T7" fmla="*/ 6 h 19"/>
                <a:gd name="T8" fmla="*/ 10 w 33"/>
                <a:gd name="T9" fmla="*/ 0 h 19"/>
                <a:gd name="T10" fmla="*/ 13 w 33"/>
                <a:gd name="T11" fmla="*/ 0 h 19"/>
                <a:gd name="T12" fmla="*/ 32 w 33"/>
                <a:gd name="T13" fmla="*/ 11 h 19"/>
                <a:gd name="T14" fmla="*/ 32 w 33"/>
                <a:gd name="T15" fmla="*/ 13 h 19"/>
                <a:gd name="T16" fmla="*/ 23 w 33"/>
                <a:gd name="T17"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9">
                  <a:moveTo>
                    <a:pt x="23" y="18"/>
                  </a:moveTo>
                  <a:cubicBezTo>
                    <a:pt x="22" y="19"/>
                    <a:pt x="21" y="19"/>
                    <a:pt x="20" y="18"/>
                  </a:cubicBezTo>
                  <a:lnTo>
                    <a:pt x="1" y="7"/>
                  </a:lnTo>
                  <a:cubicBezTo>
                    <a:pt x="0" y="7"/>
                    <a:pt x="0" y="6"/>
                    <a:pt x="1" y="6"/>
                  </a:cubicBezTo>
                  <a:lnTo>
                    <a:pt x="10" y="0"/>
                  </a:lnTo>
                  <a:cubicBezTo>
                    <a:pt x="11" y="0"/>
                    <a:pt x="12" y="0"/>
                    <a:pt x="13" y="0"/>
                  </a:cubicBezTo>
                  <a:lnTo>
                    <a:pt x="32" y="11"/>
                  </a:lnTo>
                  <a:cubicBezTo>
                    <a:pt x="33" y="12"/>
                    <a:pt x="33" y="12"/>
                    <a:pt x="32" y="13"/>
                  </a:cubicBezTo>
                  <a:lnTo>
                    <a:pt x="23"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3" name="Freeform 677">
              <a:extLst>
                <a:ext uri="{FF2B5EF4-FFF2-40B4-BE49-F238E27FC236}">
                  <a16:creationId xmlns:a16="http://schemas.microsoft.com/office/drawing/2014/main" id="{7BADFE24-86F7-4106-9123-69F0E5F0901D}"/>
                </a:ext>
              </a:extLst>
            </p:cNvPr>
            <p:cNvSpPr>
              <a:spLocks/>
            </p:cNvSpPr>
            <p:nvPr/>
          </p:nvSpPr>
          <p:spPr bwMode="auto">
            <a:xfrm>
              <a:off x="1576388" y="4987925"/>
              <a:ext cx="19050" cy="11113"/>
            </a:xfrm>
            <a:custGeom>
              <a:avLst/>
              <a:gdLst>
                <a:gd name="T0" fmla="*/ 22 w 32"/>
                <a:gd name="T1" fmla="*/ 18 h 19"/>
                <a:gd name="T2" fmla="*/ 19 w 32"/>
                <a:gd name="T3" fmla="*/ 18 h 19"/>
                <a:gd name="T4" fmla="*/ 0 w 32"/>
                <a:gd name="T5" fmla="*/ 8 h 19"/>
                <a:gd name="T6" fmla="*/ 0 w 32"/>
                <a:gd name="T7" fmla="*/ 6 h 19"/>
                <a:gd name="T8" fmla="*/ 10 w 32"/>
                <a:gd name="T9" fmla="*/ 1 h 19"/>
                <a:gd name="T10" fmla="*/ 12 w 32"/>
                <a:gd name="T11" fmla="*/ 1 h 19"/>
                <a:gd name="T12" fmla="*/ 31 w 32"/>
                <a:gd name="T13" fmla="*/ 12 h 19"/>
                <a:gd name="T14" fmla="*/ 31 w 32"/>
                <a:gd name="T15" fmla="*/ 13 h 19"/>
                <a:gd name="T16" fmla="*/ 22 w 32"/>
                <a:gd name="T17"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9">
                  <a:moveTo>
                    <a:pt x="22" y="18"/>
                  </a:moveTo>
                  <a:cubicBezTo>
                    <a:pt x="21" y="19"/>
                    <a:pt x="20" y="19"/>
                    <a:pt x="19" y="18"/>
                  </a:cubicBezTo>
                  <a:lnTo>
                    <a:pt x="0" y="8"/>
                  </a:lnTo>
                  <a:cubicBezTo>
                    <a:pt x="0" y="7"/>
                    <a:pt x="0" y="6"/>
                    <a:pt x="0" y="6"/>
                  </a:cubicBezTo>
                  <a:lnTo>
                    <a:pt x="10" y="1"/>
                  </a:lnTo>
                  <a:cubicBezTo>
                    <a:pt x="10" y="0"/>
                    <a:pt x="12" y="0"/>
                    <a:pt x="12" y="1"/>
                  </a:cubicBezTo>
                  <a:lnTo>
                    <a:pt x="31" y="12"/>
                  </a:lnTo>
                  <a:cubicBezTo>
                    <a:pt x="32" y="12"/>
                    <a:pt x="32" y="13"/>
                    <a:pt x="31" y="13"/>
                  </a:cubicBezTo>
                  <a:lnTo>
                    <a:pt x="22" y="1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4" name="Freeform 678">
              <a:extLst>
                <a:ext uri="{FF2B5EF4-FFF2-40B4-BE49-F238E27FC236}">
                  <a16:creationId xmlns:a16="http://schemas.microsoft.com/office/drawing/2014/main" id="{49FC7561-7E06-446B-8DB2-E47E89779F63}"/>
                </a:ext>
              </a:extLst>
            </p:cNvPr>
            <p:cNvSpPr>
              <a:spLocks/>
            </p:cNvSpPr>
            <p:nvPr/>
          </p:nvSpPr>
          <p:spPr bwMode="auto">
            <a:xfrm>
              <a:off x="1309688" y="4845050"/>
              <a:ext cx="22225" cy="12700"/>
            </a:xfrm>
            <a:custGeom>
              <a:avLst/>
              <a:gdLst>
                <a:gd name="T0" fmla="*/ 22 w 38"/>
                <a:gd name="T1" fmla="*/ 21 h 22"/>
                <a:gd name="T2" fmla="*/ 20 w 38"/>
                <a:gd name="T3" fmla="*/ 21 h 22"/>
                <a:gd name="T4" fmla="*/ 1 w 38"/>
                <a:gd name="T5" fmla="*/ 10 h 22"/>
                <a:gd name="T6" fmla="*/ 1 w 38"/>
                <a:gd name="T7" fmla="*/ 9 h 22"/>
                <a:gd name="T8" fmla="*/ 15 w 38"/>
                <a:gd name="T9" fmla="*/ 0 h 22"/>
                <a:gd name="T10" fmla="*/ 18 w 38"/>
                <a:gd name="T11" fmla="*/ 0 h 22"/>
                <a:gd name="T12" fmla="*/ 37 w 38"/>
                <a:gd name="T13" fmla="*/ 11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0" y="22"/>
                    <a:pt x="20" y="21"/>
                  </a:cubicBezTo>
                  <a:lnTo>
                    <a:pt x="1" y="10"/>
                  </a:lnTo>
                  <a:cubicBezTo>
                    <a:pt x="0" y="10"/>
                    <a:pt x="0" y="9"/>
                    <a:pt x="1" y="9"/>
                  </a:cubicBezTo>
                  <a:lnTo>
                    <a:pt x="15"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5" name="Freeform 679">
              <a:extLst>
                <a:ext uri="{FF2B5EF4-FFF2-40B4-BE49-F238E27FC236}">
                  <a16:creationId xmlns:a16="http://schemas.microsoft.com/office/drawing/2014/main" id="{588BC950-3BD5-42A9-8227-4862D919A4CB}"/>
                </a:ext>
              </a:extLst>
            </p:cNvPr>
            <p:cNvSpPr>
              <a:spLocks/>
            </p:cNvSpPr>
            <p:nvPr/>
          </p:nvSpPr>
          <p:spPr bwMode="auto">
            <a:xfrm>
              <a:off x="1325563" y="4852988"/>
              <a:ext cx="22225" cy="14288"/>
            </a:xfrm>
            <a:custGeom>
              <a:avLst/>
              <a:gdLst>
                <a:gd name="T0" fmla="*/ 23 w 38"/>
                <a:gd name="T1" fmla="*/ 21 h 22"/>
                <a:gd name="T2" fmla="*/ 20 w 38"/>
                <a:gd name="T3" fmla="*/ 21 h 22"/>
                <a:gd name="T4" fmla="*/ 1 w 38"/>
                <a:gd name="T5" fmla="*/ 11 h 22"/>
                <a:gd name="T6" fmla="*/ 1 w 38"/>
                <a:gd name="T7" fmla="*/ 9 h 22"/>
                <a:gd name="T8" fmla="*/ 16 w 38"/>
                <a:gd name="T9" fmla="*/ 1 h 22"/>
                <a:gd name="T10" fmla="*/ 18 w 38"/>
                <a:gd name="T11" fmla="*/ 1 h 22"/>
                <a:gd name="T12" fmla="*/ 37 w 38"/>
                <a:gd name="T13" fmla="*/ 12 h 22"/>
                <a:gd name="T14" fmla="*/ 37 w 38"/>
                <a:gd name="T15" fmla="*/ 13 h 22"/>
                <a:gd name="T16" fmla="*/ 23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3" y="21"/>
                  </a:moveTo>
                  <a:cubicBezTo>
                    <a:pt x="22" y="22"/>
                    <a:pt x="21" y="22"/>
                    <a:pt x="20" y="21"/>
                  </a:cubicBezTo>
                  <a:lnTo>
                    <a:pt x="1" y="11"/>
                  </a:lnTo>
                  <a:cubicBezTo>
                    <a:pt x="0" y="10"/>
                    <a:pt x="0" y="9"/>
                    <a:pt x="1" y="9"/>
                  </a:cubicBezTo>
                  <a:lnTo>
                    <a:pt x="16" y="1"/>
                  </a:lnTo>
                  <a:cubicBezTo>
                    <a:pt x="16" y="0"/>
                    <a:pt x="18" y="0"/>
                    <a:pt x="18" y="1"/>
                  </a:cubicBezTo>
                  <a:lnTo>
                    <a:pt x="37" y="12"/>
                  </a:lnTo>
                  <a:cubicBezTo>
                    <a:pt x="38" y="12"/>
                    <a:pt x="38" y="13"/>
                    <a:pt x="37" y="13"/>
                  </a:cubicBezTo>
                  <a:lnTo>
                    <a:pt x="23"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6" name="Freeform 680">
              <a:extLst>
                <a:ext uri="{FF2B5EF4-FFF2-40B4-BE49-F238E27FC236}">
                  <a16:creationId xmlns:a16="http://schemas.microsoft.com/office/drawing/2014/main" id="{644324BF-72F6-4826-9642-27D6B1B9DE3E}"/>
                </a:ext>
              </a:extLst>
            </p:cNvPr>
            <p:cNvSpPr>
              <a:spLocks/>
            </p:cNvSpPr>
            <p:nvPr/>
          </p:nvSpPr>
          <p:spPr bwMode="auto">
            <a:xfrm>
              <a:off x="1341438" y="4862513"/>
              <a:ext cx="20638" cy="12700"/>
            </a:xfrm>
            <a:custGeom>
              <a:avLst/>
              <a:gdLst>
                <a:gd name="T0" fmla="*/ 22 w 37"/>
                <a:gd name="T1" fmla="*/ 22 h 22"/>
                <a:gd name="T2" fmla="*/ 19 w 37"/>
                <a:gd name="T3" fmla="*/ 22 h 22"/>
                <a:gd name="T4" fmla="*/ 0 w 37"/>
                <a:gd name="T5" fmla="*/ 11 h 22"/>
                <a:gd name="T6" fmla="*/ 0 w 37"/>
                <a:gd name="T7" fmla="*/ 9 h 22"/>
                <a:gd name="T8" fmla="*/ 15 w 37"/>
                <a:gd name="T9" fmla="*/ 1 h 22"/>
                <a:gd name="T10" fmla="*/ 18 w 37"/>
                <a:gd name="T11" fmla="*/ 1 h 22"/>
                <a:gd name="T12" fmla="*/ 36 w 37"/>
                <a:gd name="T13" fmla="*/ 12 h 22"/>
                <a:gd name="T14" fmla="*/ 36 w 37"/>
                <a:gd name="T15" fmla="*/ 13 h 22"/>
                <a:gd name="T16" fmla="*/ 22 w 37"/>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2"/>
                  </a:moveTo>
                  <a:cubicBezTo>
                    <a:pt x="21" y="22"/>
                    <a:pt x="20" y="22"/>
                    <a:pt x="19" y="22"/>
                  </a:cubicBezTo>
                  <a:lnTo>
                    <a:pt x="0" y="11"/>
                  </a:lnTo>
                  <a:cubicBezTo>
                    <a:pt x="0" y="10"/>
                    <a:pt x="0" y="10"/>
                    <a:pt x="0" y="9"/>
                  </a:cubicBezTo>
                  <a:lnTo>
                    <a:pt x="15" y="1"/>
                  </a:lnTo>
                  <a:cubicBezTo>
                    <a:pt x="16" y="0"/>
                    <a:pt x="17" y="0"/>
                    <a:pt x="18" y="1"/>
                  </a:cubicBezTo>
                  <a:lnTo>
                    <a:pt x="36" y="12"/>
                  </a:lnTo>
                  <a:cubicBezTo>
                    <a:pt x="37" y="12"/>
                    <a:pt x="37" y="13"/>
                    <a:pt x="36"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7" name="Freeform 681">
              <a:extLst>
                <a:ext uri="{FF2B5EF4-FFF2-40B4-BE49-F238E27FC236}">
                  <a16:creationId xmlns:a16="http://schemas.microsoft.com/office/drawing/2014/main" id="{7D0F7DEA-B2FC-4C57-9C7F-AF6A798E7B0C}"/>
                </a:ext>
              </a:extLst>
            </p:cNvPr>
            <p:cNvSpPr>
              <a:spLocks/>
            </p:cNvSpPr>
            <p:nvPr/>
          </p:nvSpPr>
          <p:spPr bwMode="auto">
            <a:xfrm>
              <a:off x="1355726" y="4872038"/>
              <a:ext cx="22225" cy="12700"/>
            </a:xfrm>
            <a:custGeom>
              <a:avLst/>
              <a:gdLst>
                <a:gd name="T0" fmla="*/ 22 w 37"/>
                <a:gd name="T1" fmla="*/ 22 h 22"/>
                <a:gd name="T2" fmla="*/ 19 w 37"/>
                <a:gd name="T3" fmla="*/ 22 h 22"/>
                <a:gd name="T4" fmla="*/ 1 w 37"/>
                <a:gd name="T5" fmla="*/ 11 h 22"/>
                <a:gd name="T6" fmla="*/ 1 w 37"/>
                <a:gd name="T7" fmla="*/ 9 h 22"/>
                <a:gd name="T8" fmla="*/ 15 w 37"/>
                <a:gd name="T9" fmla="*/ 1 h 22"/>
                <a:gd name="T10" fmla="*/ 18 w 37"/>
                <a:gd name="T11" fmla="*/ 1 h 22"/>
                <a:gd name="T12" fmla="*/ 37 w 37"/>
                <a:gd name="T13" fmla="*/ 12 h 22"/>
                <a:gd name="T14" fmla="*/ 37 w 37"/>
                <a:gd name="T15" fmla="*/ 13 h 22"/>
                <a:gd name="T16" fmla="*/ 22 w 37"/>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2"/>
                  </a:moveTo>
                  <a:cubicBezTo>
                    <a:pt x="21" y="22"/>
                    <a:pt x="20" y="22"/>
                    <a:pt x="19" y="22"/>
                  </a:cubicBezTo>
                  <a:lnTo>
                    <a:pt x="1" y="11"/>
                  </a:lnTo>
                  <a:cubicBezTo>
                    <a:pt x="0" y="10"/>
                    <a:pt x="0" y="10"/>
                    <a:pt x="1" y="9"/>
                  </a:cubicBezTo>
                  <a:lnTo>
                    <a:pt x="15" y="1"/>
                  </a:lnTo>
                  <a:cubicBezTo>
                    <a:pt x="16" y="0"/>
                    <a:pt x="17" y="0"/>
                    <a:pt x="18" y="1"/>
                  </a:cubicBezTo>
                  <a:lnTo>
                    <a:pt x="37" y="12"/>
                  </a:lnTo>
                  <a:cubicBezTo>
                    <a:pt x="37" y="12"/>
                    <a:pt x="37" y="13"/>
                    <a:pt x="37"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8" name="Freeform 682">
              <a:extLst>
                <a:ext uri="{FF2B5EF4-FFF2-40B4-BE49-F238E27FC236}">
                  <a16:creationId xmlns:a16="http://schemas.microsoft.com/office/drawing/2014/main" id="{339C5D7C-4550-452D-8F28-E36B924D62CF}"/>
                </a:ext>
              </a:extLst>
            </p:cNvPr>
            <p:cNvSpPr>
              <a:spLocks/>
            </p:cNvSpPr>
            <p:nvPr/>
          </p:nvSpPr>
          <p:spPr bwMode="auto">
            <a:xfrm>
              <a:off x="1371601" y="4881563"/>
              <a:ext cx="22225" cy="12700"/>
            </a:xfrm>
            <a:custGeom>
              <a:avLst/>
              <a:gdLst>
                <a:gd name="T0" fmla="*/ 22 w 38"/>
                <a:gd name="T1" fmla="*/ 21 h 21"/>
                <a:gd name="T2" fmla="*/ 20 w 38"/>
                <a:gd name="T3" fmla="*/ 21 h 21"/>
                <a:gd name="T4" fmla="*/ 1 w 38"/>
                <a:gd name="T5" fmla="*/ 10 h 21"/>
                <a:gd name="T6" fmla="*/ 1 w 38"/>
                <a:gd name="T7" fmla="*/ 8 h 21"/>
                <a:gd name="T8" fmla="*/ 15 w 38"/>
                <a:gd name="T9" fmla="*/ 0 h 21"/>
                <a:gd name="T10" fmla="*/ 18 w 38"/>
                <a:gd name="T11" fmla="*/ 0 h 21"/>
                <a:gd name="T12" fmla="*/ 37 w 38"/>
                <a:gd name="T13" fmla="*/ 11 h 21"/>
                <a:gd name="T14" fmla="*/ 37 w 38"/>
                <a:gd name="T15" fmla="*/ 12 h 21"/>
                <a:gd name="T16" fmla="*/ 22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2" y="21"/>
                  </a:moveTo>
                  <a:cubicBezTo>
                    <a:pt x="22" y="21"/>
                    <a:pt x="20" y="21"/>
                    <a:pt x="20" y="21"/>
                  </a:cubicBezTo>
                  <a:lnTo>
                    <a:pt x="1" y="10"/>
                  </a:lnTo>
                  <a:cubicBezTo>
                    <a:pt x="0" y="10"/>
                    <a:pt x="0" y="9"/>
                    <a:pt x="1" y="8"/>
                  </a:cubicBezTo>
                  <a:lnTo>
                    <a:pt x="15" y="0"/>
                  </a:lnTo>
                  <a:cubicBezTo>
                    <a:pt x="16" y="0"/>
                    <a:pt x="17" y="0"/>
                    <a:pt x="18" y="0"/>
                  </a:cubicBezTo>
                  <a:lnTo>
                    <a:pt x="37" y="11"/>
                  </a:lnTo>
                  <a:cubicBezTo>
                    <a:pt x="38" y="11"/>
                    <a:pt x="38" y="12"/>
                    <a:pt x="37" y="12"/>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9" name="Freeform 683">
              <a:extLst>
                <a:ext uri="{FF2B5EF4-FFF2-40B4-BE49-F238E27FC236}">
                  <a16:creationId xmlns:a16="http://schemas.microsoft.com/office/drawing/2014/main" id="{AD777C3C-90C6-4381-9BE9-E6B06ACED29B}"/>
                </a:ext>
              </a:extLst>
            </p:cNvPr>
            <p:cNvSpPr>
              <a:spLocks/>
            </p:cNvSpPr>
            <p:nvPr/>
          </p:nvSpPr>
          <p:spPr bwMode="auto">
            <a:xfrm>
              <a:off x="1385888" y="4889500"/>
              <a:ext cx="22225" cy="12700"/>
            </a:xfrm>
            <a:custGeom>
              <a:avLst/>
              <a:gdLst>
                <a:gd name="T0" fmla="*/ 23 w 38"/>
                <a:gd name="T1" fmla="*/ 21 h 21"/>
                <a:gd name="T2" fmla="*/ 20 w 38"/>
                <a:gd name="T3" fmla="*/ 21 h 21"/>
                <a:gd name="T4" fmla="*/ 1 w 38"/>
                <a:gd name="T5" fmla="*/ 10 h 21"/>
                <a:gd name="T6" fmla="*/ 1 w 38"/>
                <a:gd name="T7" fmla="*/ 9 h 21"/>
                <a:gd name="T8" fmla="*/ 16 w 38"/>
                <a:gd name="T9" fmla="*/ 0 h 21"/>
                <a:gd name="T10" fmla="*/ 18 w 38"/>
                <a:gd name="T11" fmla="*/ 0 h 21"/>
                <a:gd name="T12" fmla="*/ 37 w 38"/>
                <a:gd name="T13" fmla="*/ 11 h 21"/>
                <a:gd name="T14" fmla="*/ 37 w 38"/>
                <a:gd name="T15" fmla="*/ 13 h 21"/>
                <a:gd name="T16" fmla="*/ 23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3" y="21"/>
                  </a:moveTo>
                  <a:cubicBezTo>
                    <a:pt x="22" y="21"/>
                    <a:pt x="21" y="21"/>
                    <a:pt x="20" y="21"/>
                  </a:cubicBezTo>
                  <a:lnTo>
                    <a:pt x="1" y="10"/>
                  </a:lnTo>
                  <a:cubicBezTo>
                    <a:pt x="0" y="10"/>
                    <a:pt x="0" y="9"/>
                    <a:pt x="1" y="9"/>
                  </a:cubicBezTo>
                  <a:lnTo>
                    <a:pt x="16" y="0"/>
                  </a:lnTo>
                  <a:cubicBezTo>
                    <a:pt x="16" y="0"/>
                    <a:pt x="18" y="0"/>
                    <a:pt x="18" y="0"/>
                  </a:cubicBezTo>
                  <a:lnTo>
                    <a:pt x="37" y="11"/>
                  </a:lnTo>
                  <a:cubicBezTo>
                    <a:pt x="38" y="12"/>
                    <a:pt x="38" y="12"/>
                    <a:pt x="37" y="13"/>
                  </a:cubicBezTo>
                  <a:lnTo>
                    <a:pt x="23"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0" name="Freeform 684">
              <a:extLst>
                <a:ext uri="{FF2B5EF4-FFF2-40B4-BE49-F238E27FC236}">
                  <a16:creationId xmlns:a16="http://schemas.microsoft.com/office/drawing/2014/main" id="{8C7D5288-052B-45EB-8D8E-C8ABD1DC22A3}"/>
                </a:ext>
              </a:extLst>
            </p:cNvPr>
            <p:cNvSpPr>
              <a:spLocks/>
            </p:cNvSpPr>
            <p:nvPr/>
          </p:nvSpPr>
          <p:spPr bwMode="auto">
            <a:xfrm>
              <a:off x="1401763" y="4899025"/>
              <a:ext cx="22225" cy="12700"/>
            </a:xfrm>
            <a:custGeom>
              <a:avLst/>
              <a:gdLst>
                <a:gd name="T0" fmla="*/ 22 w 37"/>
                <a:gd name="T1" fmla="*/ 21 h 22"/>
                <a:gd name="T2" fmla="*/ 19 w 37"/>
                <a:gd name="T3" fmla="*/ 21 h 22"/>
                <a:gd name="T4" fmla="*/ 0 w 37"/>
                <a:gd name="T5" fmla="*/ 10 h 22"/>
                <a:gd name="T6" fmla="*/ 0 w 37"/>
                <a:gd name="T7" fmla="*/ 9 h 22"/>
                <a:gd name="T8" fmla="*/ 15 w 37"/>
                <a:gd name="T9" fmla="*/ 0 h 22"/>
                <a:gd name="T10" fmla="*/ 17 w 37"/>
                <a:gd name="T11" fmla="*/ 0 h 22"/>
                <a:gd name="T12" fmla="*/ 36 w 37"/>
                <a:gd name="T13" fmla="*/ 11 h 22"/>
                <a:gd name="T14" fmla="*/ 36 w 37"/>
                <a:gd name="T15" fmla="*/ 13 h 22"/>
                <a:gd name="T16" fmla="*/ 22 w 37"/>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1"/>
                  </a:moveTo>
                  <a:cubicBezTo>
                    <a:pt x="21" y="22"/>
                    <a:pt x="20" y="22"/>
                    <a:pt x="19" y="21"/>
                  </a:cubicBezTo>
                  <a:lnTo>
                    <a:pt x="0" y="10"/>
                  </a:lnTo>
                  <a:cubicBezTo>
                    <a:pt x="0" y="10"/>
                    <a:pt x="0" y="9"/>
                    <a:pt x="0" y="9"/>
                  </a:cubicBezTo>
                  <a:lnTo>
                    <a:pt x="15" y="0"/>
                  </a:lnTo>
                  <a:cubicBezTo>
                    <a:pt x="16" y="0"/>
                    <a:pt x="17" y="0"/>
                    <a:pt x="17" y="0"/>
                  </a:cubicBezTo>
                  <a:lnTo>
                    <a:pt x="36" y="11"/>
                  </a:lnTo>
                  <a:cubicBezTo>
                    <a:pt x="37" y="12"/>
                    <a:pt x="37" y="12"/>
                    <a:pt x="36"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1" name="Freeform 685">
              <a:extLst>
                <a:ext uri="{FF2B5EF4-FFF2-40B4-BE49-F238E27FC236}">
                  <a16:creationId xmlns:a16="http://schemas.microsoft.com/office/drawing/2014/main" id="{C7A656B7-AFB2-4B60-B2C3-CF206E92218D}"/>
                </a:ext>
              </a:extLst>
            </p:cNvPr>
            <p:cNvSpPr>
              <a:spLocks/>
            </p:cNvSpPr>
            <p:nvPr/>
          </p:nvSpPr>
          <p:spPr bwMode="auto">
            <a:xfrm>
              <a:off x="1417638" y="4908550"/>
              <a:ext cx="20638" cy="12700"/>
            </a:xfrm>
            <a:custGeom>
              <a:avLst/>
              <a:gdLst>
                <a:gd name="T0" fmla="*/ 22 w 37"/>
                <a:gd name="T1" fmla="*/ 21 h 22"/>
                <a:gd name="T2" fmla="*/ 19 w 37"/>
                <a:gd name="T3" fmla="*/ 21 h 22"/>
                <a:gd name="T4" fmla="*/ 0 w 37"/>
                <a:gd name="T5" fmla="*/ 10 h 22"/>
                <a:gd name="T6" fmla="*/ 0 w 37"/>
                <a:gd name="T7" fmla="*/ 9 h 22"/>
                <a:gd name="T8" fmla="*/ 15 w 37"/>
                <a:gd name="T9" fmla="*/ 0 h 22"/>
                <a:gd name="T10" fmla="*/ 18 w 37"/>
                <a:gd name="T11" fmla="*/ 0 h 22"/>
                <a:gd name="T12" fmla="*/ 37 w 37"/>
                <a:gd name="T13" fmla="*/ 11 h 22"/>
                <a:gd name="T14" fmla="*/ 37 w 37"/>
                <a:gd name="T15" fmla="*/ 13 h 22"/>
                <a:gd name="T16" fmla="*/ 22 w 37"/>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1"/>
                  </a:moveTo>
                  <a:cubicBezTo>
                    <a:pt x="21" y="22"/>
                    <a:pt x="20" y="22"/>
                    <a:pt x="19" y="21"/>
                  </a:cubicBezTo>
                  <a:lnTo>
                    <a:pt x="0" y="10"/>
                  </a:lnTo>
                  <a:cubicBezTo>
                    <a:pt x="0" y="10"/>
                    <a:pt x="0" y="9"/>
                    <a:pt x="0" y="9"/>
                  </a:cubicBezTo>
                  <a:lnTo>
                    <a:pt x="15" y="0"/>
                  </a:lnTo>
                  <a:cubicBezTo>
                    <a:pt x="16" y="0"/>
                    <a:pt x="17" y="0"/>
                    <a:pt x="18" y="0"/>
                  </a:cubicBezTo>
                  <a:lnTo>
                    <a:pt x="37" y="11"/>
                  </a:lnTo>
                  <a:cubicBezTo>
                    <a:pt x="37" y="12"/>
                    <a:pt x="37" y="13"/>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2" name="Freeform 686">
              <a:extLst>
                <a:ext uri="{FF2B5EF4-FFF2-40B4-BE49-F238E27FC236}">
                  <a16:creationId xmlns:a16="http://schemas.microsoft.com/office/drawing/2014/main" id="{F0B440C6-71FC-400F-AB77-BDFE7725D9F8}"/>
                </a:ext>
              </a:extLst>
            </p:cNvPr>
            <p:cNvSpPr>
              <a:spLocks/>
            </p:cNvSpPr>
            <p:nvPr/>
          </p:nvSpPr>
          <p:spPr bwMode="auto">
            <a:xfrm>
              <a:off x="1431926" y="4916488"/>
              <a:ext cx="22225" cy="14288"/>
            </a:xfrm>
            <a:custGeom>
              <a:avLst/>
              <a:gdLst>
                <a:gd name="T0" fmla="*/ 22 w 38"/>
                <a:gd name="T1" fmla="*/ 22 h 22"/>
                <a:gd name="T2" fmla="*/ 20 w 38"/>
                <a:gd name="T3" fmla="*/ 22 h 22"/>
                <a:gd name="T4" fmla="*/ 1 w 38"/>
                <a:gd name="T5" fmla="*/ 11 h 22"/>
                <a:gd name="T6" fmla="*/ 1 w 38"/>
                <a:gd name="T7" fmla="*/ 9 h 22"/>
                <a:gd name="T8" fmla="*/ 15 w 38"/>
                <a:gd name="T9" fmla="*/ 1 h 22"/>
                <a:gd name="T10" fmla="*/ 18 w 38"/>
                <a:gd name="T11" fmla="*/ 1 h 22"/>
                <a:gd name="T12" fmla="*/ 37 w 38"/>
                <a:gd name="T13" fmla="*/ 12 h 22"/>
                <a:gd name="T14" fmla="*/ 37 w 38"/>
                <a:gd name="T15" fmla="*/ 13 h 22"/>
                <a:gd name="T16" fmla="*/ 22 w 38"/>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2"/>
                  </a:moveTo>
                  <a:cubicBezTo>
                    <a:pt x="22" y="22"/>
                    <a:pt x="20" y="22"/>
                    <a:pt x="20" y="22"/>
                  </a:cubicBezTo>
                  <a:lnTo>
                    <a:pt x="1" y="11"/>
                  </a:lnTo>
                  <a:cubicBezTo>
                    <a:pt x="0" y="10"/>
                    <a:pt x="0" y="9"/>
                    <a:pt x="1" y="9"/>
                  </a:cubicBezTo>
                  <a:lnTo>
                    <a:pt x="15" y="1"/>
                  </a:lnTo>
                  <a:cubicBezTo>
                    <a:pt x="16" y="0"/>
                    <a:pt x="17" y="0"/>
                    <a:pt x="18" y="1"/>
                  </a:cubicBezTo>
                  <a:lnTo>
                    <a:pt x="37" y="12"/>
                  </a:lnTo>
                  <a:cubicBezTo>
                    <a:pt x="38" y="12"/>
                    <a:pt x="38" y="13"/>
                    <a:pt x="37"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3" name="Freeform 687">
              <a:extLst>
                <a:ext uri="{FF2B5EF4-FFF2-40B4-BE49-F238E27FC236}">
                  <a16:creationId xmlns:a16="http://schemas.microsoft.com/office/drawing/2014/main" id="{49E55B4D-EFE7-49D2-9A8D-72E4A578385C}"/>
                </a:ext>
              </a:extLst>
            </p:cNvPr>
            <p:cNvSpPr>
              <a:spLocks/>
            </p:cNvSpPr>
            <p:nvPr/>
          </p:nvSpPr>
          <p:spPr bwMode="auto">
            <a:xfrm>
              <a:off x="1447801" y="4926013"/>
              <a:ext cx="22225" cy="12700"/>
            </a:xfrm>
            <a:custGeom>
              <a:avLst/>
              <a:gdLst>
                <a:gd name="T0" fmla="*/ 23 w 38"/>
                <a:gd name="T1" fmla="*/ 22 h 22"/>
                <a:gd name="T2" fmla="*/ 20 w 38"/>
                <a:gd name="T3" fmla="*/ 22 h 22"/>
                <a:gd name="T4" fmla="*/ 1 w 38"/>
                <a:gd name="T5" fmla="*/ 11 h 22"/>
                <a:gd name="T6" fmla="*/ 1 w 38"/>
                <a:gd name="T7" fmla="*/ 9 h 22"/>
                <a:gd name="T8" fmla="*/ 16 w 38"/>
                <a:gd name="T9" fmla="*/ 1 h 22"/>
                <a:gd name="T10" fmla="*/ 18 w 38"/>
                <a:gd name="T11" fmla="*/ 1 h 22"/>
                <a:gd name="T12" fmla="*/ 37 w 38"/>
                <a:gd name="T13" fmla="*/ 12 h 22"/>
                <a:gd name="T14" fmla="*/ 37 w 38"/>
                <a:gd name="T15" fmla="*/ 13 h 22"/>
                <a:gd name="T16" fmla="*/ 23 w 38"/>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3" y="22"/>
                  </a:moveTo>
                  <a:cubicBezTo>
                    <a:pt x="22" y="22"/>
                    <a:pt x="21" y="22"/>
                    <a:pt x="20" y="22"/>
                  </a:cubicBezTo>
                  <a:lnTo>
                    <a:pt x="1" y="11"/>
                  </a:lnTo>
                  <a:cubicBezTo>
                    <a:pt x="0" y="10"/>
                    <a:pt x="0" y="10"/>
                    <a:pt x="1" y="9"/>
                  </a:cubicBezTo>
                  <a:lnTo>
                    <a:pt x="16" y="1"/>
                  </a:lnTo>
                  <a:cubicBezTo>
                    <a:pt x="16" y="0"/>
                    <a:pt x="17" y="0"/>
                    <a:pt x="18" y="1"/>
                  </a:cubicBezTo>
                  <a:lnTo>
                    <a:pt x="37" y="12"/>
                  </a:lnTo>
                  <a:cubicBezTo>
                    <a:pt x="38" y="12"/>
                    <a:pt x="38" y="13"/>
                    <a:pt x="37"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4" name="Freeform 688">
              <a:extLst>
                <a:ext uri="{FF2B5EF4-FFF2-40B4-BE49-F238E27FC236}">
                  <a16:creationId xmlns:a16="http://schemas.microsoft.com/office/drawing/2014/main" id="{5C4BF03D-0B36-4AA6-B2A5-C4EEE59B5ADB}"/>
                </a:ext>
              </a:extLst>
            </p:cNvPr>
            <p:cNvSpPr>
              <a:spLocks/>
            </p:cNvSpPr>
            <p:nvPr/>
          </p:nvSpPr>
          <p:spPr bwMode="auto">
            <a:xfrm>
              <a:off x="1463676" y="4935538"/>
              <a:ext cx="22225" cy="12700"/>
            </a:xfrm>
            <a:custGeom>
              <a:avLst/>
              <a:gdLst>
                <a:gd name="T0" fmla="*/ 22 w 37"/>
                <a:gd name="T1" fmla="*/ 21 h 21"/>
                <a:gd name="T2" fmla="*/ 19 w 37"/>
                <a:gd name="T3" fmla="*/ 21 h 21"/>
                <a:gd name="T4" fmla="*/ 0 w 37"/>
                <a:gd name="T5" fmla="*/ 10 h 21"/>
                <a:gd name="T6" fmla="*/ 0 w 37"/>
                <a:gd name="T7" fmla="*/ 8 h 21"/>
                <a:gd name="T8" fmla="*/ 15 w 37"/>
                <a:gd name="T9" fmla="*/ 0 h 21"/>
                <a:gd name="T10" fmla="*/ 17 w 37"/>
                <a:gd name="T11" fmla="*/ 0 h 21"/>
                <a:gd name="T12" fmla="*/ 36 w 37"/>
                <a:gd name="T13" fmla="*/ 11 h 21"/>
                <a:gd name="T14" fmla="*/ 36 w 37"/>
                <a:gd name="T15" fmla="*/ 12 h 21"/>
                <a:gd name="T16" fmla="*/ 22 w 37"/>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1">
                  <a:moveTo>
                    <a:pt x="22" y="21"/>
                  </a:moveTo>
                  <a:cubicBezTo>
                    <a:pt x="21" y="21"/>
                    <a:pt x="20" y="21"/>
                    <a:pt x="19" y="21"/>
                  </a:cubicBezTo>
                  <a:lnTo>
                    <a:pt x="0" y="10"/>
                  </a:lnTo>
                  <a:cubicBezTo>
                    <a:pt x="0" y="9"/>
                    <a:pt x="0" y="9"/>
                    <a:pt x="0" y="8"/>
                  </a:cubicBezTo>
                  <a:lnTo>
                    <a:pt x="15" y="0"/>
                  </a:lnTo>
                  <a:cubicBezTo>
                    <a:pt x="16" y="0"/>
                    <a:pt x="17" y="0"/>
                    <a:pt x="17" y="0"/>
                  </a:cubicBezTo>
                  <a:lnTo>
                    <a:pt x="36" y="11"/>
                  </a:lnTo>
                  <a:cubicBezTo>
                    <a:pt x="37" y="11"/>
                    <a:pt x="37" y="12"/>
                    <a:pt x="36" y="12"/>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5" name="Freeform 689">
              <a:extLst>
                <a:ext uri="{FF2B5EF4-FFF2-40B4-BE49-F238E27FC236}">
                  <a16:creationId xmlns:a16="http://schemas.microsoft.com/office/drawing/2014/main" id="{682640BB-F007-4BBD-B6BE-54714A393DFA}"/>
                </a:ext>
              </a:extLst>
            </p:cNvPr>
            <p:cNvSpPr>
              <a:spLocks/>
            </p:cNvSpPr>
            <p:nvPr/>
          </p:nvSpPr>
          <p:spPr bwMode="auto">
            <a:xfrm>
              <a:off x="1479551" y="4945063"/>
              <a:ext cx="20638" cy="12700"/>
            </a:xfrm>
            <a:custGeom>
              <a:avLst/>
              <a:gdLst>
                <a:gd name="T0" fmla="*/ 22 w 37"/>
                <a:gd name="T1" fmla="*/ 21 h 21"/>
                <a:gd name="T2" fmla="*/ 19 w 37"/>
                <a:gd name="T3" fmla="*/ 21 h 21"/>
                <a:gd name="T4" fmla="*/ 0 w 37"/>
                <a:gd name="T5" fmla="*/ 10 h 21"/>
                <a:gd name="T6" fmla="*/ 0 w 37"/>
                <a:gd name="T7" fmla="*/ 9 h 21"/>
                <a:gd name="T8" fmla="*/ 15 w 37"/>
                <a:gd name="T9" fmla="*/ 0 h 21"/>
                <a:gd name="T10" fmla="*/ 18 w 37"/>
                <a:gd name="T11" fmla="*/ 0 h 21"/>
                <a:gd name="T12" fmla="*/ 37 w 37"/>
                <a:gd name="T13" fmla="*/ 11 h 21"/>
                <a:gd name="T14" fmla="*/ 37 w 37"/>
                <a:gd name="T15" fmla="*/ 13 h 21"/>
                <a:gd name="T16" fmla="*/ 22 w 37"/>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1">
                  <a:moveTo>
                    <a:pt x="22" y="21"/>
                  </a:moveTo>
                  <a:cubicBezTo>
                    <a:pt x="21" y="21"/>
                    <a:pt x="20" y="21"/>
                    <a:pt x="19" y="21"/>
                  </a:cubicBezTo>
                  <a:lnTo>
                    <a:pt x="0" y="10"/>
                  </a:lnTo>
                  <a:cubicBezTo>
                    <a:pt x="0" y="10"/>
                    <a:pt x="0" y="9"/>
                    <a:pt x="0" y="9"/>
                  </a:cubicBezTo>
                  <a:lnTo>
                    <a:pt x="15" y="0"/>
                  </a:lnTo>
                  <a:cubicBezTo>
                    <a:pt x="16" y="0"/>
                    <a:pt x="17" y="0"/>
                    <a:pt x="18" y="0"/>
                  </a:cubicBezTo>
                  <a:lnTo>
                    <a:pt x="37" y="11"/>
                  </a:lnTo>
                  <a:cubicBezTo>
                    <a:pt x="37" y="11"/>
                    <a:pt x="37"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6" name="Freeform 690">
              <a:extLst>
                <a:ext uri="{FF2B5EF4-FFF2-40B4-BE49-F238E27FC236}">
                  <a16:creationId xmlns:a16="http://schemas.microsoft.com/office/drawing/2014/main" id="{FC135887-5E29-4C66-B3D0-17187D574B58}"/>
                </a:ext>
              </a:extLst>
            </p:cNvPr>
            <p:cNvSpPr>
              <a:spLocks/>
            </p:cNvSpPr>
            <p:nvPr/>
          </p:nvSpPr>
          <p:spPr bwMode="auto">
            <a:xfrm>
              <a:off x="1493838" y="4953000"/>
              <a:ext cx="22225" cy="14288"/>
            </a:xfrm>
            <a:custGeom>
              <a:avLst/>
              <a:gdLst>
                <a:gd name="T0" fmla="*/ 22 w 38"/>
                <a:gd name="T1" fmla="*/ 21 h 22"/>
                <a:gd name="T2" fmla="*/ 20 w 38"/>
                <a:gd name="T3" fmla="*/ 21 h 22"/>
                <a:gd name="T4" fmla="*/ 1 w 38"/>
                <a:gd name="T5" fmla="*/ 10 h 22"/>
                <a:gd name="T6" fmla="*/ 1 w 38"/>
                <a:gd name="T7" fmla="*/ 9 h 22"/>
                <a:gd name="T8" fmla="*/ 15 w 38"/>
                <a:gd name="T9" fmla="*/ 0 h 22"/>
                <a:gd name="T10" fmla="*/ 18 w 38"/>
                <a:gd name="T11" fmla="*/ 0 h 22"/>
                <a:gd name="T12" fmla="*/ 37 w 38"/>
                <a:gd name="T13" fmla="*/ 11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0" y="22"/>
                    <a:pt x="20" y="21"/>
                  </a:cubicBezTo>
                  <a:lnTo>
                    <a:pt x="1" y="10"/>
                  </a:lnTo>
                  <a:cubicBezTo>
                    <a:pt x="0" y="10"/>
                    <a:pt x="0" y="9"/>
                    <a:pt x="1" y="9"/>
                  </a:cubicBezTo>
                  <a:lnTo>
                    <a:pt x="15"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7" name="Freeform 691">
              <a:extLst>
                <a:ext uri="{FF2B5EF4-FFF2-40B4-BE49-F238E27FC236}">
                  <a16:creationId xmlns:a16="http://schemas.microsoft.com/office/drawing/2014/main" id="{75C87D99-9D03-4DA3-AA43-9835605C1BD8}"/>
                </a:ext>
              </a:extLst>
            </p:cNvPr>
            <p:cNvSpPr>
              <a:spLocks/>
            </p:cNvSpPr>
            <p:nvPr/>
          </p:nvSpPr>
          <p:spPr bwMode="auto">
            <a:xfrm>
              <a:off x="1509713" y="4962525"/>
              <a:ext cx="22225" cy="12700"/>
            </a:xfrm>
            <a:custGeom>
              <a:avLst/>
              <a:gdLst>
                <a:gd name="T0" fmla="*/ 22 w 38"/>
                <a:gd name="T1" fmla="*/ 21 h 22"/>
                <a:gd name="T2" fmla="*/ 20 w 38"/>
                <a:gd name="T3" fmla="*/ 21 h 22"/>
                <a:gd name="T4" fmla="*/ 1 w 38"/>
                <a:gd name="T5" fmla="*/ 10 h 22"/>
                <a:gd name="T6" fmla="*/ 1 w 38"/>
                <a:gd name="T7" fmla="*/ 9 h 22"/>
                <a:gd name="T8" fmla="*/ 16 w 38"/>
                <a:gd name="T9" fmla="*/ 0 h 22"/>
                <a:gd name="T10" fmla="*/ 18 w 38"/>
                <a:gd name="T11" fmla="*/ 0 h 22"/>
                <a:gd name="T12" fmla="*/ 37 w 38"/>
                <a:gd name="T13" fmla="*/ 11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1" y="22"/>
                    <a:pt x="20" y="21"/>
                  </a:cubicBezTo>
                  <a:lnTo>
                    <a:pt x="1" y="10"/>
                  </a:lnTo>
                  <a:cubicBezTo>
                    <a:pt x="0" y="10"/>
                    <a:pt x="0" y="9"/>
                    <a:pt x="1" y="9"/>
                  </a:cubicBezTo>
                  <a:lnTo>
                    <a:pt x="16"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8" name="Freeform 692">
              <a:extLst>
                <a:ext uri="{FF2B5EF4-FFF2-40B4-BE49-F238E27FC236}">
                  <a16:creationId xmlns:a16="http://schemas.microsoft.com/office/drawing/2014/main" id="{53363AC6-82F8-4751-949A-29E30EF6EAA8}"/>
                </a:ext>
              </a:extLst>
            </p:cNvPr>
            <p:cNvSpPr>
              <a:spLocks/>
            </p:cNvSpPr>
            <p:nvPr/>
          </p:nvSpPr>
          <p:spPr bwMode="auto">
            <a:xfrm>
              <a:off x="1531938" y="4976813"/>
              <a:ext cx="22225" cy="12700"/>
            </a:xfrm>
            <a:custGeom>
              <a:avLst/>
              <a:gdLst>
                <a:gd name="T0" fmla="*/ 22 w 38"/>
                <a:gd name="T1" fmla="*/ 21 h 21"/>
                <a:gd name="T2" fmla="*/ 20 w 38"/>
                <a:gd name="T3" fmla="*/ 21 h 21"/>
                <a:gd name="T4" fmla="*/ 1 w 38"/>
                <a:gd name="T5" fmla="*/ 10 h 21"/>
                <a:gd name="T6" fmla="*/ 1 w 38"/>
                <a:gd name="T7" fmla="*/ 9 h 21"/>
                <a:gd name="T8" fmla="*/ 15 w 38"/>
                <a:gd name="T9" fmla="*/ 0 h 21"/>
                <a:gd name="T10" fmla="*/ 18 w 38"/>
                <a:gd name="T11" fmla="*/ 0 h 21"/>
                <a:gd name="T12" fmla="*/ 37 w 38"/>
                <a:gd name="T13" fmla="*/ 11 h 21"/>
                <a:gd name="T14" fmla="*/ 37 w 38"/>
                <a:gd name="T15" fmla="*/ 13 h 21"/>
                <a:gd name="T16" fmla="*/ 22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2" y="21"/>
                  </a:moveTo>
                  <a:cubicBezTo>
                    <a:pt x="22" y="21"/>
                    <a:pt x="20" y="21"/>
                    <a:pt x="20" y="21"/>
                  </a:cubicBezTo>
                  <a:lnTo>
                    <a:pt x="1" y="10"/>
                  </a:lnTo>
                  <a:cubicBezTo>
                    <a:pt x="0" y="10"/>
                    <a:pt x="0" y="9"/>
                    <a:pt x="1" y="9"/>
                  </a:cubicBezTo>
                  <a:lnTo>
                    <a:pt x="15"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9" name="Freeform 693">
              <a:extLst>
                <a:ext uri="{FF2B5EF4-FFF2-40B4-BE49-F238E27FC236}">
                  <a16:creationId xmlns:a16="http://schemas.microsoft.com/office/drawing/2014/main" id="{E7D7B798-BC91-4906-8920-B7A056A20A0A}"/>
                </a:ext>
              </a:extLst>
            </p:cNvPr>
            <p:cNvSpPr>
              <a:spLocks/>
            </p:cNvSpPr>
            <p:nvPr/>
          </p:nvSpPr>
          <p:spPr bwMode="auto">
            <a:xfrm>
              <a:off x="1547813" y="4984750"/>
              <a:ext cx="22225" cy="14288"/>
            </a:xfrm>
            <a:custGeom>
              <a:avLst/>
              <a:gdLst>
                <a:gd name="T0" fmla="*/ 22 w 38"/>
                <a:gd name="T1" fmla="*/ 21 h 22"/>
                <a:gd name="T2" fmla="*/ 20 w 38"/>
                <a:gd name="T3" fmla="*/ 21 h 22"/>
                <a:gd name="T4" fmla="*/ 1 w 38"/>
                <a:gd name="T5" fmla="*/ 10 h 22"/>
                <a:gd name="T6" fmla="*/ 1 w 38"/>
                <a:gd name="T7" fmla="*/ 9 h 22"/>
                <a:gd name="T8" fmla="*/ 16 w 38"/>
                <a:gd name="T9" fmla="*/ 0 h 22"/>
                <a:gd name="T10" fmla="*/ 18 w 38"/>
                <a:gd name="T11" fmla="*/ 0 h 22"/>
                <a:gd name="T12" fmla="*/ 37 w 38"/>
                <a:gd name="T13" fmla="*/ 11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1" y="22"/>
                    <a:pt x="20" y="21"/>
                  </a:cubicBezTo>
                  <a:lnTo>
                    <a:pt x="1" y="10"/>
                  </a:lnTo>
                  <a:cubicBezTo>
                    <a:pt x="0" y="10"/>
                    <a:pt x="0" y="9"/>
                    <a:pt x="1" y="9"/>
                  </a:cubicBezTo>
                  <a:lnTo>
                    <a:pt x="16"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50" name="Freeform 694">
              <a:extLst>
                <a:ext uri="{FF2B5EF4-FFF2-40B4-BE49-F238E27FC236}">
                  <a16:creationId xmlns:a16="http://schemas.microsoft.com/office/drawing/2014/main" id="{2FAD6341-6A22-4512-BE10-679EC8C4EE39}"/>
                </a:ext>
              </a:extLst>
            </p:cNvPr>
            <p:cNvSpPr>
              <a:spLocks/>
            </p:cNvSpPr>
            <p:nvPr/>
          </p:nvSpPr>
          <p:spPr bwMode="auto">
            <a:xfrm>
              <a:off x="1562101" y="4994275"/>
              <a:ext cx="22225" cy="12700"/>
            </a:xfrm>
            <a:custGeom>
              <a:avLst/>
              <a:gdLst>
                <a:gd name="T0" fmla="*/ 23 w 38"/>
                <a:gd name="T1" fmla="*/ 21 h 22"/>
                <a:gd name="T2" fmla="*/ 20 w 38"/>
                <a:gd name="T3" fmla="*/ 21 h 22"/>
                <a:gd name="T4" fmla="*/ 1 w 38"/>
                <a:gd name="T5" fmla="*/ 10 h 22"/>
                <a:gd name="T6" fmla="*/ 1 w 38"/>
                <a:gd name="T7" fmla="*/ 9 h 22"/>
                <a:gd name="T8" fmla="*/ 16 w 38"/>
                <a:gd name="T9" fmla="*/ 1 h 22"/>
                <a:gd name="T10" fmla="*/ 18 w 38"/>
                <a:gd name="T11" fmla="*/ 1 h 22"/>
                <a:gd name="T12" fmla="*/ 37 w 38"/>
                <a:gd name="T13" fmla="*/ 11 h 22"/>
                <a:gd name="T14" fmla="*/ 37 w 38"/>
                <a:gd name="T15" fmla="*/ 13 h 22"/>
                <a:gd name="T16" fmla="*/ 23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3" y="21"/>
                  </a:moveTo>
                  <a:cubicBezTo>
                    <a:pt x="22" y="22"/>
                    <a:pt x="21" y="22"/>
                    <a:pt x="20" y="21"/>
                  </a:cubicBezTo>
                  <a:lnTo>
                    <a:pt x="1" y="10"/>
                  </a:lnTo>
                  <a:cubicBezTo>
                    <a:pt x="0" y="10"/>
                    <a:pt x="0" y="9"/>
                    <a:pt x="1" y="9"/>
                  </a:cubicBezTo>
                  <a:lnTo>
                    <a:pt x="16" y="1"/>
                  </a:lnTo>
                  <a:cubicBezTo>
                    <a:pt x="17" y="0"/>
                    <a:pt x="18" y="0"/>
                    <a:pt x="18" y="1"/>
                  </a:cubicBezTo>
                  <a:lnTo>
                    <a:pt x="37" y="11"/>
                  </a:lnTo>
                  <a:cubicBezTo>
                    <a:pt x="38" y="12"/>
                    <a:pt x="38" y="13"/>
                    <a:pt x="37" y="13"/>
                  </a:cubicBezTo>
                  <a:lnTo>
                    <a:pt x="23"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51" name="Freeform 695">
              <a:extLst>
                <a:ext uri="{FF2B5EF4-FFF2-40B4-BE49-F238E27FC236}">
                  <a16:creationId xmlns:a16="http://schemas.microsoft.com/office/drawing/2014/main" id="{F6D9C97C-0841-4066-BF03-8F4EE0FCDB72}"/>
                </a:ext>
              </a:extLst>
            </p:cNvPr>
            <p:cNvSpPr>
              <a:spLocks/>
            </p:cNvSpPr>
            <p:nvPr/>
          </p:nvSpPr>
          <p:spPr bwMode="auto">
            <a:xfrm>
              <a:off x="1517651" y="4984750"/>
              <a:ext cx="22225" cy="12700"/>
            </a:xfrm>
            <a:custGeom>
              <a:avLst/>
              <a:gdLst>
                <a:gd name="T0" fmla="*/ 23 w 38"/>
                <a:gd name="T1" fmla="*/ 22 h 22"/>
                <a:gd name="T2" fmla="*/ 20 w 38"/>
                <a:gd name="T3" fmla="*/ 22 h 22"/>
                <a:gd name="T4" fmla="*/ 1 w 38"/>
                <a:gd name="T5" fmla="*/ 11 h 22"/>
                <a:gd name="T6" fmla="*/ 1 w 38"/>
                <a:gd name="T7" fmla="*/ 9 h 22"/>
                <a:gd name="T8" fmla="*/ 16 w 38"/>
                <a:gd name="T9" fmla="*/ 1 h 22"/>
                <a:gd name="T10" fmla="*/ 18 w 38"/>
                <a:gd name="T11" fmla="*/ 1 h 22"/>
                <a:gd name="T12" fmla="*/ 37 w 38"/>
                <a:gd name="T13" fmla="*/ 12 h 22"/>
                <a:gd name="T14" fmla="*/ 37 w 38"/>
                <a:gd name="T15" fmla="*/ 13 h 22"/>
                <a:gd name="T16" fmla="*/ 23 w 38"/>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3" y="22"/>
                  </a:moveTo>
                  <a:cubicBezTo>
                    <a:pt x="22" y="22"/>
                    <a:pt x="21" y="22"/>
                    <a:pt x="20" y="22"/>
                  </a:cubicBezTo>
                  <a:lnTo>
                    <a:pt x="1" y="11"/>
                  </a:lnTo>
                  <a:cubicBezTo>
                    <a:pt x="0" y="10"/>
                    <a:pt x="0" y="10"/>
                    <a:pt x="1" y="9"/>
                  </a:cubicBezTo>
                  <a:lnTo>
                    <a:pt x="16" y="1"/>
                  </a:lnTo>
                  <a:cubicBezTo>
                    <a:pt x="16" y="0"/>
                    <a:pt x="17" y="0"/>
                    <a:pt x="18" y="1"/>
                  </a:cubicBezTo>
                  <a:lnTo>
                    <a:pt x="37" y="12"/>
                  </a:lnTo>
                  <a:cubicBezTo>
                    <a:pt x="38" y="12"/>
                    <a:pt x="38" y="13"/>
                    <a:pt x="37"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52" name="Freeform 696">
              <a:extLst>
                <a:ext uri="{FF2B5EF4-FFF2-40B4-BE49-F238E27FC236}">
                  <a16:creationId xmlns:a16="http://schemas.microsoft.com/office/drawing/2014/main" id="{769918BF-ADBE-4F9A-8BE2-A5FEB31E0EC0}"/>
                </a:ext>
              </a:extLst>
            </p:cNvPr>
            <p:cNvSpPr>
              <a:spLocks/>
            </p:cNvSpPr>
            <p:nvPr/>
          </p:nvSpPr>
          <p:spPr bwMode="auto">
            <a:xfrm>
              <a:off x="1533526" y="4994275"/>
              <a:ext cx="22225" cy="12700"/>
            </a:xfrm>
            <a:custGeom>
              <a:avLst/>
              <a:gdLst>
                <a:gd name="T0" fmla="*/ 22 w 37"/>
                <a:gd name="T1" fmla="*/ 21 h 21"/>
                <a:gd name="T2" fmla="*/ 19 w 37"/>
                <a:gd name="T3" fmla="*/ 21 h 21"/>
                <a:gd name="T4" fmla="*/ 0 w 37"/>
                <a:gd name="T5" fmla="*/ 10 h 21"/>
                <a:gd name="T6" fmla="*/ 0 w 37"/>
                <a:gd name="T7" fmla="*/ 8 h 21"/>
                <a:gd name="T8" fmla="*/ 15 w 37"/>
                <a:gd name="T9" fmla="*/ 0 h 21"/>
                <a:gd name="T10" fmla="*/ 17 w 37"/>
                <a:gd name="T11" fmla="*/ 0 h 21"/>
                <a:gd name="T12" fmla="*/ 36 w 37"/>
                <a:gd name="T13" fmla="*/ 11 h 21"/>
                <a:gd name="T14" fmla="*/ 36 w 37"/>
                <a:gd name="T15" fmla="*/ 12 h 21"/>
                <a:gd name="T16" fmla="*/ 22 w 37"/>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1">
                  <a:moveTo>
                    <a:pt x="22" y="21"/>
                  </a:moveTo>
                  <a:cubicBezTo>
                    <a:pt x="21" y="21"/>
                    <a:pt x="20" y="21"/>
                    <a:pt x="19" y="21"/>
                  </a:cubicBezTo>
                  <a:lnTo>
                    <a:pt x="0" y="10"/>
                  </a:lnTo>
                  <a:cubicBezTo>
                    <a:pt x="0" y="9"/>
                    <a:pt x="0" y="9"/>
                    <a:pt x="0" y="8"/>
                  </a:cubicBezTo>
                  <a:lnTo>
                    <a:pt x="15" y="0"/>
                  </a:lnTo>
                  <a:cubicBezTo>
                    <a:pt x="16" y="0"/>
                    <a:pt x="17" y="0"/>
                    <a:pt x="17" y="0"/>
                  </a:cubicBezTo>
                  <a:lnTo>
                    <a:pt x="36" y="11"/>
                  </a:lnTo>
                  <a:cubicBezTo>
                    <a:pt x="37" y="11"/>
                    <a:pt x="37" y="12"/>
                    <a:pt x="36" y="12"/>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53" name="Freeform 697">
              <a:extLst>
                <a:ext uri="{FF2B5EF4-FFF2-40B4-BE49-F238E27FC236}">
                  <a16:creationId xmlns:a16="http://schemas.microsoft.com/office/drawing/2014/main" id="{7EFDF050-2A6B-44B5-9351-C211ADF05B1C}"/>
                </a:ext>
              </a:extLst>
            </p:cNvPr>
            <p:cNvSpPr>
              <a:spLocks/>
            </p:cNvSpPr>
            <p:nvPr/>
          </p:nvSpPr>
          <p:spPr bwMode="auto">
            <a:xfrm>
              <a:off x="1549401" y="5002213"/>
              <a:ext cx="20638" cy="12700"/>
            </a:xfrm>
            <a:custGeom>
              <a:avLst/>
              <a:gdLst>
                <a:gd name="T0" fmla="*/ 22 w 37"/>
                <a:gd name="T1" fmla="*/ 21 h 21"/>
                <a:gd name="T2" fmla="*/ 19 w 37"/>
                <a:gd name="T3" fmla="*/ 21 h 21"/>
                <a:gd name="T4" fmla="*/ 0 w 37"/>
                <a:gd name="T5" fmla="*/ 10 h 21"/>
                <a:gd name="T6" fmla="*/ 0 w 37"/>
                <a:gd name="T7" fmla="*/ 9 h 21"/>
                <a:gd name="T8" fmla="*/ 15 w 37"/>
                <a:gd name="T9" fmla="*/ 0 h 21"/>
                <a:gd name="T10" fmla="*/ 18 w 37"/>
                <a:gd name="T11" fmla="*/ 0 h 21"/>
                <a:gd name="T12" fmla="*/ 37 w 37"/>
                <a:gd name="T13" fmla="*/ 11 h 21"/>
                <a:gd name="T14" fmla="*/ 37 w 37"/>
                <a:gd name="T15" fmla="*/ 13 h 21"/>
                <a:gd name="T16" fmla="*/ 22 w 37"/>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1">
                  <a:moveTo>
                    <a:pt x="22" y="21"/>
                  </a:moveTo>
                  <a:cubicBezTo>
                    <a:pt x="21" y="21"/>
                    <a:pt x="20" y="21"/>
                    <a:pt x="19" y="21"/>
                  </a:cubicBezTo>
                  <a:lnTo>
                    <a:pt x="0" y="10"/>
                  </a:lnTo>
                  <a:cubicBezTo>
                    <a:pt x="0" y="10"/>
                    <a:pt x="0" y="9"/>
                    <a:pt x="0" y="9"/>
                  </a:cubicBezTo>
                  <a:lnTo>
                    <a:pt x="15" y="0"/>
                  </a:lnTo>
                  <a:cubicBezTo>
                    <a:pt x="16" y="0"/>
                    <a:pt x="17" y="0"/>
                    <a:pt x="18" y="0"/>
                  </a:cubicBezTo>
                  <a:lnTo>
                    <a:pt x="37" y="11"/>
                  </a:lnTo>
                  <a:cubicBezTo>
                    <a:pt x="37" y="11"/>
                    <a:pt x="37"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54" name="Freeform 698">
              <a:extLst>
                <a:ext uri="{FF2B5EF4-FFF2-40B4-BE49-F238E27FC236}">
                  <a16:creationId xmlns:a16="http://schemas.microsoft.com/office/drawing/2014/main" id="{432A3F2F-2B55-470F-A736-2C754FBC00E1}"/>
                </a:ext>
              </a:extLst>
            </p:cNvPr>
            <p:cNvSpPr>
              <a:spLocks/>
            </p:cNvSpPr>
            <p:nvPr/>
          </p:nvSpPr>
          <p:spPr bwMode="auto">
            <a:xfrm>
              <a:off x="1296988" y="4851400"/>
              <a:ext cx="22225" cy="14288"/>
            </a:xfrm>
            <a:custGeom>
              <a:avLst/>
              <a:gdLst>
                <a:gd name="T0" fmla="*/ 22 w 37"/>
                <a:gd name="T1" fmla="*/ 22 h 22"/>
                <a:gd name="T2" fmla="*/ 19 w 37"/>
                <a:gd name="T3" fmla="*/ 22 h 22"/>
                <a:gd name="T4" fmla="*/ 0 w 37"/>
                <a:gd name="T5" fmla="*/ 11 h 22"/>
                <a:gd name="T6" fmla="*/ 0 w 37"/>
                <a:gd name="T7" fmla="*/ 9 h 22"/>
                <a:gd name="T8" fmla="*/ 15 w 37"/>
                <a:gd name="T9" fmla="*/ 1 h 22"/>
                <a:gd name="T10" fmla="*/ 18 w 37"/>
                <a:gd name="T11" fmla="*/ 1 h 22"/>
                <a:gd name="T12" fmla="*/ 36 w 37"/>
                <a:gd name="T13" fmla="*/ 12 h 22"/>
                <a:gd name="T14" fmla="*/ 36 w 37"/>
                <a:gd name="T15" fmla="*/ 13 h 22"/>
                <a:gd name="T16" fmla="*/ 22 w 37"/>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2"/>
                  </a:moveTo>
                  <a:cubicBezTo>
                    <a:pt x="21" y="22"/>
                    <a:pt x="20" y="22"/>
                    <a:pt x="19" y="22"/>
                  </a:cubicBezTo>
                  <a:lnTo>
                    <a:pt x="0" y="11"/>
                  </a:lnTo>
                  <a:cubicBezTo>
                    <a:pt x="0" y="10"/>
                    <a:pt x="0" y="10"/>
                    <a:pt x="0" y="9"/>
                  </a:cubicBezTo>
                  <a:lnTo>
                    <a:pt x="15" y="1"/>
                  </a:lnTo>
                  <a:cubicBezTo>
                    <a:pt x="16" y="0"/>
                    <a:pt x="17" y="0"/>
                    <a:pt x="18" y="1"/>
                  </a:cubicBezTo>
                  <a:lnTo>
                    <a:pt x="36" y="12"/>
                  </a:lnTo>
                  <a:cubicBezTo>
                    <a:pt x="37" y="12"/>
                    <a:pt x="37" y="13"/>
                    <a:pt x="36"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55" name="Freeform 699">
              <a:extLst>
                <a:ext uri="{FF2B5EF4-FFF2-40B4-BE49-F238E27FC236}">
                  <a16:creationId xmlns:a16="http://schemas.microsoft.com/office/drawing/2014/main" id="{206D0002-CAFA-43A3-85B8-AF47CDBC0CE6}"/>
                </a:ext>
              </a:extLst>
            </p:cNvPr>
            <p:cNvSpPr>
              <a:spLocks/>
            </p:cNvSpPr>
            <p:nvPr/>
          </p:nvSpPr>
          <p:spPr bwMode="auto">
            <a:xfrm>
              <a:off x="1312863" y="4860925"/>
              <a:ext cx="20638" cy="12700"/>
            </a:xfrm>
            <a:custGeom>
              <a:avLst/>
              <a:gdLst>
                <a:gd name="T0" fmla="*/ 22 w 37"/>
                <a:gd name="T1" fmla="*/ 21 h 21"/>
                <a:gd name="T2" fmla="*/ 19 w 37"/>
                <a:gd name="T3" fmla="*/ 21 h 21"/>
                <a:gd name="T4" fmla="*/ 1 w 37"/>
                <a:gd name="T5" fmla="*/ 10 h 21"/>
                <a:gd name="T6" fmla="*/ 1 w 37"/>
                <a:gd name="T7" fmla="*/ 8 h 21"/>
                <a:gd name="T8" fmla="*/ 15 w 37"/>
                <a:gd name="T9" fmla="*/ 0 h 21"/>
                <a:gd name="T10" fmla="*/ 18 w 37"/>
                <a:gd name="T11" fmla="*/ 0 h 21"/>
                <a:gd name="T12" fmla="*/ 37 w 37"/>
                <a:gd name="T13" fmla="*/ 11 h 21"/>
                <a:gd name="T14" fmla="*/ 37 w 37"/>
                <a:gd name="T15" fmla="*/ 12 h 21"/>
                <a:gd name="T16" fmla="*/ 22 w 37"/>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1">
                  <a:moveTo>
                    <a:pt x="22" y="21"/>
                  </a:moveTo>
                  <a:cubicBezTo>
                    <a:pt x="21" y="21"/>
                    <a:pt x="20" y="21"/>
                    <a:pt x="19" y="21"/>
                  </a:cubicBezTo>
                  <a:lnTo>
                    <a:pt x="1" y="10"/>
                  </a:lnTo>
                  <a:cubicBezTo>
                    <a:pt x="0" y="10"/>
                    <a:pt x="0" y="9"/>
                    <a:pt x="1" y="8"/>
                  </a:cubicBezTo>
                  <a:lnTo>
                    <a:pt x="15" y="0"/>
                  </a:lnTo>
                  <a:cubicBezTo>
                    <a:pt x="16" y="0"/>
                    <a:pt x="17" y="0"/>
                    <a:pt x="18" y="0"/>
                  </a:cubicBezTo>
                  <a:lnTo>
                    <a:pt x="37" y="11"/>
                  </a:lnTo>
                  <a:cubicBezTo>
                    <a:pt x="37" y="11"/>
                    <a:pt x="37" y="12"/>
                    <a:pt x="37" y="12"/>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56" name="Freeform 700">
              <a:extLst>
                <a:ext uri="{FF2B5EF4-FFF2-40B4-BE49-F238E27FC236}">
                  <a16:creationId xmlns:a16="http://schemas.microsoft.com/office/drawing/2014/main" id="{5592DBA5-E2DE-4D84-849F-6E4A1F0F8E2B}"/>
                </a:ext>
              </a:extLst>
            </p:cNvPr>
            <p:cNvSpPr>
              <a:spLocks/>
            </p:cNvSpPr>
            <p:nvPr/>
          </p:nvSpPr>
          <p:spPr bwMode="auto">
            <a:xfrm>
              <a:off x="1327151" y="4870450"/>
              <a:ext cx="22225" cy="12700"/>
            </a:xfrm>
            <a:custGeom>
              <a:avLst/>
              <a:gdLst>
                <a:gd name="T0" fmla="*/ 22 w 38"/>
                <a:gd name="T1" fmla="*/ 21 h 21"/>
                <a:gd name="T2" fmla="*/ 20 w 38"/>
                <a:gd name="T3" fmla="*/ 21 h 21"/>
                <a:gd name="T4" fmla="*/ 1 w 38"/>
                <a:gd name="T5" fmla="*/ 10 h 21"/>
                <a:gd name="T6" fmla="*/ 1 w 38"/>
                <a:gd name="T7" fmla="*/ 9 h 21"/>
                <a:gd name="T8" fmla="*/ 15 w 38"/>
                <a:gd name="T9" fmla="*/ 0 h 21"/>
                <a:gd name="T10" fmla="*/ 18 w 38"/>
                <a:gd name="T11" fmla="*/ 0 h 21"/>
                <a:gd name="T12" fmla="*/ 37 w 38"/>
                <a:gd name="T13" fmla="*/ 11 h 21"/>
                <a:gd name="T14" fmla="*/ 37 w 38"/>
                <a:gd name="T15" fmla="*/ 13 h 21"/>
                <a:gd name="T16" fmla="*/ 22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2" y="21"/>
                  </a:moveTo>
                  <a:cubicBezTo>
                    <a:pt x="22" y="21"/>
                    <a:pt x="20" y="21"/>
                    <a:pt x="20" y="21"/>
                  </a:cubicBezTo>
                  <a:lnTo>
                    <a:pt x="1" y="10"/>
                  </a:lnTo>
                  <a:cubicBezTo>
                    <a:pt x="0" y="10"/>
                    <a:pt x="0" y="9"/>
                    <a:pt x="1" y="9"/>
                  </a:cubicBezTo>
                  <a:lnTo>
                    <a:pt x="15"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57" name="Freeform 701">
              <a:extLst>
                <a:ext uri="{FF2B5EF4-FFF2-40B4-BE49-F238E27FC236}">
                  <a16:creationId xmlns:a16="http://schemas.microsoft.com/office/drawing/2014/main" id="{90498344-EBE0-45BF-8D62-1D3447125DDE}"/>
                </a:ext>
              </a:extLst>
            </p:cNvPr>
            <p:cNvSpPr>
              <a:spLocks/>
            </p:cNvSpPr>
            <p:nvPr/>
          </p:nvSpPr>
          <p:spPr bwMode="auto">
            <a:xfrm>
              <a:off x="1343026" y="4879975"/>
              <a:ext cx="22225" cy="12700"/>
            </a:xfrm>
            <a:custGeom>
              <a:avLst/>
              <a:gdLst>
                <a:gd name="T0" fmla="*/ 23 w 38"/>
                <a:gd name="T1" fmla="*/ 21 h 22"/>
                <a:gd name="T2" fmla="*/ 20 w 38"/>
                <a:gd name="T3" fmla="*/ 21 h 22"/>
                <a:gd name="T4" fmla="*/ 1 w 38"/>
                <a:gd name="T5" fmla="*/ 10 h 22"/>
                <a:gd name="T6" fmla="*/ 1 w 38"/>
                <a:gd name="T7" fmla="*/ 9 h 22"/>
                <a:gd name="T8" fmla="*/ 16 w 38"/>
                <a:gd name="T9" fmla="*/ 0 h 22"/>
                <a:gd name="T10" fmla="*/ 18 w 38"/>
                <a:gd name="T11" fmla="*/ 0 h 22"/>
                <a:gd name="T12" fmla="*/ 37 w 38"/>
                <a:gd name="T13" fmla="*/ 11 h 22"/>
                <a:gd name="T14" fmla="*/ 37 w 38"/>
                <a:gd name="T15" fmla="*/ 13 h 22"/>
                <a:gd name="T16" fmla="*/ 23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3" y="21"/>
                  </a:moveTo>
                  <a:cubicBezTo>
                    <a:pt x="22" y="22"/>
                    <a:pt x="21" y="22"/>
                    <a:pt x="20" y="21"/>
                  </a:cubicBezTo>
                  <a:lnTo>
                    <a:pt x="1" y="10"/>
                  </a:lnTo>
                  <a:cubicBezTo>
                    <a:pt x="0" y="10"/>
                    <a:pt x="0" y="9"/>
                    <a:pt x="1" y="9"/>
                  </a:cubicBezTo>
                  <a:lnTo>
                    <a:pt x="16" y="0"/>
                  </a:lnTo>
                  <a:cubicBezTo>
                    <a:pt x="16" y="0"/>
                    <a:pt x="18" y="0"/>
                    <a:pt x="18" y="0"/>
                  </a:cubicBezTo>
                  <a:lnTo>
                    <a:pt x="37" y="11"/>
                  </a:lnTo>
                  <a:cubicBezTo>
                    <a:pt x="38" y="12"/>
                    <a:pt x="38" y="12"/>
                    <a:pt x="37" y="13"/>
                  </a:cubicBezTo>
                  <a:lnTo>
                    <a:pt x="23"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58" name="Freeform 702">
              <a:extLst>
                <a:ext uri="{FF2B5EF4-FFF2-40B4-BE49-F238E27FC236}">
                  <a16:creationId xmlns:a16="http://schemas.microsoft.com/office/drawing/2014/main" id="{C132C574-009B-468E-B52A-38E342382D66}"/>
                </a:ext>
              </a:extLst>
            </p:cNvPr>
            <p:cNvSpPr>
              <a:spLocks/>
            </p:cNvSpPr>
            <p:nvPr/>
          </p:nvSpPr>
          <p:spPr bwMode="auto">
            <a:xfrm>
              <a:off x="1358901" y="4887913"/>
              <a:ext cx="22225" cy="14288"/>
            </a:xfrm>
            <a:custGeom>
              <a:avLst/>
              <a:gdLst>
                <a:gd name="T0" fmla="*/ 22 w 37"/>
                <a:gd name="T1" fmla="*/ 21 h 22"/>
                <a:gd name="T2" fmla="*/ 19 w 37"/>
                <a:gd name="T3" fmla="*/ 21 h 22"/>
                <a:gd name="T4" fmla="*/ 0 w 37"/>
                <a:gd name="T5" fmla="*/ 10 h 22"/>
                <a:gd name="T6" fmla="*/ 0 w 37"/>
                <a:gd name="T7" fmla="*/ 9 h 22"/>
                <a:gd name="T8" fmla="*/ 15 w 37"/>
                <a:gd name="T9" fmla="*/ 0 h 22"/>
                <a:gd name="T10" fmla="*/ 17 w 37"/>
                <a:gd name="T11" fmla="*/ 0 h 22"/>
                <a:gd name="T12" fmla="*/ 36 w 37"/>
                <a:gd name="T13" fmla="*/ 11 h 22"/>
                <a:gd name="T14" fmla="*/ 36 w 37"/>
                <a:gd name="T15" fmla="*/ 13 h 22"/>
                <a:gd name="T16" fmla="*/ 22 w 37"/>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1"/>
                  </a:moveTo>
                  <a:cubicBezTo>
                    <a:pt x="21" y="22"/>
                    <a:pt x="20" y="22"/>
                    <a:pt x="19" y="21"/>
                  </a:cubicBezTo>
                  <a:lnTo>
                    <a:pt x="0" y="10"/>
                  </a:lnTo>
                  <a:cubicBezTo>
                    <a:pt x="0" y="10"/>
                    <a:pt x="0" y="9"/>
                    <a:pt x="0" y="9"/>
                  </a:cubicBezTo>
                  <a:lnTo>
                    <a:pt x="15" y="0"/>
                  </a:lnTo>
                  <a:cubicBezTo>
                    <a:pt x="16" y="0"/>
                    <a:pt x="17" y="0"/>
                    <a:pt x="17" y="0"/>
                  </a:cubicBezTo>
                  <a:lnTo>
                    <a:pt x="36" y="11"/>
                  </a:lnTo>
                  <a:cubicBezTo>
                    <a:pt x="37" y="12"/>
                    <a:pt x="37" y="12"/>
                    <a:pt x="36"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59" name="Freeform 703">
              <a:extLst>
                <a:ext uri="{FF2B5EF4-FFF2-40B4-BE49-F238E27FC236}">
                  <a16:creationId xmlns:a16="http://schemas.microsoft.com/office/drawing/2014/main" id="{3D43A377-1DE6-4CAD-B79B-4C4F86E1FD5C}"/>
                </a:ext>
              </a:extLst>
            </p:cNvPr>
            <p:cNvSpPr>
              <a:spLocks/>
            </p:cNvSpPr>
            <p:nvPr/>
          </p:nvSpPr>
          <p:spPr bwMode="auto">
            <a:xfrm>
              <a:off x="1374776" y="4897438"/>
              <a:ext cx="20638" cy="12700"/>
            </a:xfrm>
            <a:custGeom>
              <a:avLst/>
              <a:gdLst>
                <a:gd name="T0" fmla="*/ 22 w 37"/>
                <a:gd name="T1" fmla="*/ 21 h 22"/>
                <a:gd name="T2" fmla="*/ 19 w 37"/>
                <a:gd name="T3" fmla="*/ 21 h 22"/>
                <a:gd name="T4" fmla="*/ 1 w 37"/>
                <a:gd name="T5" fmla="*/ 11 h 22"/>
                <a:gd name="T6" fmla="*/ 1 w 37"/>
                <a:gd name="T7" fmla="*/ 9 h 22"/>
                <a:gd name="T8" fmla="*/ 15 w 37"/>
                <a:gd name="T9" fmla="*/ 1 h 22"/>
                <a:gd name="T10" fmla="*/ 18 w 37"/>
                <a:gd name="T11" fmla="*/ 1 h 22"/>
                <a:gd name="T12" fmla="*/ 37 w 37"/>
                <a:gd name="T13" fmla="*/ 12 h 22"/>
                <a:gd name="T14" fmla="*/ 37 w 37"/>
                <a:gd name="T15" fmla="*/ 13 h 22"/>
                <a:gd name="T16" fmla="*/ 22 w 37"/>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1"/>
                  </a:moveTo>
                  <a:cubicBezTo>
                    <a:pt x="21" y="22"/>
                    <a:pt x="20" y="22"/>
                    <a:pt x="19" y="21"/>
                  </a:cubicBezTo>
                  <a:lnTo>
                    <a:pt x="1" y="11"/>
                  </a:lnTo>
                  <a:cubicBezTo>
                    <a:pt x="0" y="10"/>
                    <a:pt x="0" y="9"/>
                    <a:pt x="1" y="9"/>
                  </a:cubicBezTo>
                  <a:lnTo>
                    <a:pt x="15" y="1"/>
                  </a:lnTo>
                  <a:cubicBezTo>
                    <a:pt x="16" y="0"/>
                    <a:pt x="17" y="0"/>
                    <a:pt x="18" y="1"/>
                  </a:cubicBezTo>
                  <a:lnTo>
                    <a:pt x="37" y="12"/>
                  </a:lnTo>
                  <a:cubicBezTo>
                    <a:pt x="37" y="12"/>
                    <a:pt x="37" y="13"/>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60" name="Freeform 704">
              <a:extLst>
                <a:ext uri="{FF2B5EF4-FFF2-40B4-BE49-F238E27FC236}">
                  <a16:creationId xmlns:a16="http://schemas.microsoft.com/office/drawing/2014/main" id="{C883D2C3-28C3-497C-82DE-D262B4ADC687}"/>
                </a:ext>
              </a:extLst>
            </p:cNvPr>
            <p:cNvSpPr>
              <a:spLocks/>
            </p:cNvSpPr>
            <p:nvPr/>
          </p:nvSpPr>
          <p:spPr bwMode="auto">
            <a:xfrm>
              <a:off x="1389063" y="4906963"/>
              <a:ext cx="22225" cy="12700"/>
            </a:xfrm>
            <a:custGeom>
              <a:avLst/>
              <a:gdLst>
                <a:gd name="T0" fmla="*/ 22 w 38"/>
                <a:gd name="T1" fmla="*/ 22 h 22"/>
                <a:gd name="T2" fmla="*/ 20 w 38"/>
                <a:gd name="T3" fmla="*/ 22 h 22"/>
                <a:gd name="T4" fmla="*/ 1 w 38"/>
                <a:gd name="T5" fmla="*/ 11 h 22"/>
                <a:gd name="T6" fmla="*/ 1 w 38"/>
                <a:gd name="T7" fmla="*/ 9 h 22"/>
                <a:gd name="T8" fmla="*/ 15 w 38"/>
                <a:gd name="T9" fmla="*/ 1 h 22"/>
                <a:gd name="T10" fmla="*/ 18 w 38"/>
                <a:gd name="T11" fmla="*/ 1 h 22"/>
                <a:gd name="T12" fmla="*/ 37 w 38"/>
                <a:gd name="T13" fmla="*/ 12 h 22"/>
                <a:gd name="T14" fmla="*/ 37 w 38"/>
                <a:gd name="T15" fmla="*/ 13 h 22"/>
                <a:gd name="T16" fmla="*/ 22 w 38"/>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2"/>
                  </a:moveTo>
                  <a:cubicBezTo>
                    <a:pt x="22" y="22"/>
                    <a:pt x="20" y="22"/>
                    <a:pt x="20" y="22"/>
                  </a:cubicBezTo>
                  <a:lnTo>
                    <a:pt x="1" y="11"/>
                  </a:lnTo>
                  <a:cubicBezTo>
                    <a:pt x="0" y="10"/>
                    <a:pt x="0" y="10"/>
                    <a:pt x="1" y="9"/>
                  </a:cubicBezTo>
                  <a:lnTo>
                    <a:pt x="15" y="1"/>
                  </a:lnTo>
                  <a:cubicBezTo>
                    <a:pt x="16" y="0"/>
                    <a:pt x="17" y="0"/>
                    <a:pt x="18" y="1"/>
                  </a:cubicBezTo>
                  <a:lnTo>
                    <a:pt x="37" y="12"/>
                  </a:lnTo>
                  <a:cubicBezTo>
                    <a:pt x="38" y="12"/>
                    <a:pt x="38" y="13"/>
                    <a:pt x="37"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61" name="Freeform 705">
              <a:extLst>
                <a:ext uri="{FF2B5EF4-FFF2-40B4-BE49-F238E27FC236}">
                  <a16:creationId xmlns:a16="http://schemas.microsoft.com/office/drawing/2014/main" id="{2A5EDF1F-8CE9-405D-A8DB-CB6505A13E5B}"/>
                </a:ext>
              </a:extLst>
            </p:cNvPr>
            <p:cNvSpPr>
              <a:spLocks/>
            </p:cNvSpPr>
            <p:nvPr/>
          </p:nvSpPr>
          <p:spPr bwMode="auto">
            <a:xfrm>
              <a:off x="1404938" y="4916488"/>
              <a:ext cx="22225" cy="12700"/>
            </a:xfrm>
            <a:custGeom>
              <a:avLst/>
              <a:gdLst>
                <a:gd name="T0" fmla="*/ 23 w 38"/>
                <a:gd name="T1" fmla="*/ 21 h 21"/>
                <a:gd name="T2" fmla="*/ 20 w 38"/>
                <a:gd name="T3" fmla="*/ 21 h 21"/>
                <a:gd name="T4" fmla="*/ 1 w 38"/>
                <a:gd name="T5" fmla="*/ 10 h 21"/>
                <a:gd name="T6" fmla="*/ 1 w 38"/>
                <a:gd name="T7" fmla="*/ 8 h 21"/>
                <a:gd name="T8" fmla="*/ 16 w 38"/>
                <a:gd name="T9" fmla="*/ 0 h 21"/>
                <a:gd name="T10" fmla="*/ 18 w 38"/>
                <a:gd name="T11" fmla="*/ 0 h 21"/>
                <a:gd name="T12" fmla="*/ 37 w 38"/>
                <a:gd name="T13" fmla="*/ 11 h 21"/>
                <a:gd name="T14" fmla="*/ 37 w 38"/>
                <a:gd name="T15" fmla="*/ 12 h 21"/>
                <a:gd name="T16" fmla="*/ 23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3" y="21"/>
                  </a:moveTo>
                  <a:cubicBezTo>
                    <a:pt x="22" y="21"/>
                    <a:pt x="21" y="21"/>
                    <a:pt x="20" y="21"/>
                  </a:cubicBezTo>
                  <a:lnTo>
                    <a:pt x="1" y="10"/>
                  </a:lnTo>
                  <a:cubicBezTo>
                    <a:pt x="0" y="9"/>
                    <a:pt x="0" y="9"/>
                    <a:pt x="1" y="8"/>
                  </a:cubicBezTo>
                  <a:lnTo>
                    <a:pt x="16" y="0"/>
                  </a:lnTo>
                  <a:cubicBezTo>
                    <a:pt x="16" y="0"/>
                    <a:pt x="17" y="0"/>
                    <a:pt x="18" y="0"/>
                  </a:cubicBezTo>
                  <a:lnTo>
                    <a:pt x="37" y="11"/>
                  </a:lnTo>
                  <a:cubicBezTo>
                    <a:pt x="38" y="11"/>
                    <a:pt x="38" y="12"/>
                    <a:pt x="37" y="12"/>
                  </a:cubicBezTo>
                  <a:lnTo>
                    <a:pt x="23"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62" name="Freeform 706">
              <a:extLst>
                <a:ext uri="{FF2B5EF4-FFF2-40B4-BE49-F238E27FC236}">
                  <a16:creationId xmlns:a16="http://schemas.microsoft.com/office/drawing/2014/main" id="{52BEF25F-EC4D-4B37-9DD9-3440DD8CE611}"/>
                </a:ext>
              </a:extLst>
            </p:cNvPr>
            <p:cNvSpPr>
              <a:spLocks/>
            </p:cNvSpPr>
            <p:nvPr/>
          </p:nvSpPr>
          <p:spPr bwMode="auto">
            <a:xfrm>
              <a:off x="1420813" y="4924425"/>
              <a:ext cx="20638" cy="12700"/>
            </a:xfrm>
            <a:custGeom>
              <a:avLst/>
              <a:gdLst>
                <a:gd name="T0" fmla="*/ 22 w 37"/>
                <a:gd name="T1" fmla="*/ 21 h 21"/>
                <a:gd name="T2" fmla="*/ 19 w 37"/>
                <a:gd name="T3" fmla="*/ 21 h 21"/>
                <a:gd name="T4" fmla="*/ 0 w 37"/>
                <a:gd name="T5" fmla="*/ 10 h 21"/>
                <a:gd name="T6" fmla="*/ 0 w 37"/>
                <a:gd name="T7" fmla="*/ 9 h 21"/>
                <a:gd name="T8" fmla="*/ 15 w 37"/>
                <a:gd name="T9" fmla="*/ 0 h 21"/>
                <a:gd name="T10" fmla="*/ 17 w 37"/>
                <a:gd name="T11" fmla="*/ 0 h 21"/>
                <a:gd name="T12" fmla="*/ 36 w 37"/>
                <a:gd name="T13" fmla="*/ 11 h 21"/>
                <a:gd name="T14" fmla="*/ 36 w 37"/>
                <a:gd name="T15" fmla="*/ 12 h 21"/>
                <a:gd name="T16" fmla="*/ 22 w 37"/>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1">
                  <a:moveTo>
                    <a:pt x="22" y="21"/>
                  </a:moveTo>
                  <a:cubicBezTo>
                    <a:pt x="21" y="21"/>
                    <a:pt x="20" y="21"/>
                    <a:pt x="19" y="21"/>
                  </a:cubicBezTo>
                  <a:lnTo>
                    <a:pt x="0" y="10"/>
                  </a:lnTo>
                  <a:cubicBezTo>
                    <a:pt x="0" y="10"/>
                    <a:pt x="0" y="9"/>
                    <a:pt x="0" y="9"/>
                  </a:cubicBezTo>
                  <a:lnTo>
                    <a:pt x="15" y="0"/>
                  </a:lnTo>
                  <a:cubicBezTo>
                    <a:pt x="16" y="0"/>
                    <a:pt x="17" y="0"/>
                    <a:pt x="17" y="0"/>
                  </a:cubicBezTo>
                  <a:lnTo>
                    <a:pt x="36" y="11"/>
                  </a:lnTo>
                  <a:cubicBezTo>
                    <a:pt x="37" y="11"/>
                    <a:pt x="37" y="12"/>
                    <a:pt x="36" y="12"/>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63" name="Freeform 707">
              <a:extLst>
                <a:ext uri="{FF2B5EF4-FFF2-40B4-BE49-F238E27FC236}">
                  <a16:creationId xmlns:a16="http://schemas.microsoft.com/office/drawing/2014/main" id="{A908CD90-26B4-4A4E-9EAD-D6F0772A71B9}"/>
                </a:ext>
              </a:extLst>
            </p:cNvPr>
            <p:cNvSpPr>
              <a:spLocks/>
            </p:cNvSpPr>
            <p:nvPr/>
          </p:nvSpPr>
          <p:spPr bwMode="auto">
            <a:xfrm>
              <a:off x="1435101" y="4933950"/>
              <a:ext cx="22225" cy="12700"/>
            </a:xfrm>
            <a:custGeom>
              <a:avLst/>
              <a:gdLst>
                <a:gd name="T0" fmla="*/ 22 w 37"/>
                <a:gd name="T1" fmla="*/ 21 h 21"/>
                <a:gd name="T2" fmla="*/ 19 w 37"/>
                <a:gd name="T3" fmla="*/ 21 h 21"/>
                <a:gd name="T4" fmla="*/ 0 w 37"/>
                <a:gd name="T5" fmla="*/ 10 h 21"/>
                <a:gd name="T6" fmla="*/ 0 w 37"/>
                <a:gd name="T7" fmla="*/ 9 h 21"/>
                <a:gd name="T8" fmla="*/ 15 w 37"/>
                <a:gd name="T9" fmla="*/ 0 h 21"/>
                <a:gd name="T10" fmla="*/ 18 w 37"/>
                <a:gd name="T11" fmla="*/ 0 h 21"/>
                <a:gd name="T12" fmla="*/ 37 w 37"/>
                <a:gd name="T13" fmla="*/ 11 h 21"/>
                <a:gd name="T14" fmla="*/ 37 w 37"/>
                <a:gd name="T15" fmla="*/ 13 h 21"/>
                <a:gd name="T16" fmla="*/ 22 w 37"/>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1">
                  <a:moveTo>
                    <a:pt x="22" y="21"/>
                  </a:moveTo>
                  <a:cubicBezTo>
                    <a:pt x="21" y="21"/>
                    <a:pt x="20" y="21"/>
                    <a:pt x="19" y="21"/>
                  </a:cubicBezTo>
                  <a:lnTo>
                    <a:pt x="0" y="10"/>
                  </a:lnTo>
                  <a:cubicBezTo>
                    <a:pt x="0" y="10"/>
                    <a:pt x="0" y="9"/>
                    <a:pt x="0" y="9"/>
                  </a:cubicBezTo>
                  <a:lnTo>
                    <a:pt x="15" y="0"/>
                  </a:lnTo>
                  <a:cubicBezTo>
                    <a:pt x="16" y="0"/>
                    <a:pt x="17" y="0"/>
                    <a:pt x="18" y="0"/>
                  </a:cubicBezTo>
                  <a:lnTo>
                    <a:pt x="37" y="11"/>
                  </a:lnTo>
                  <a:cubicBezTo>
                    <a:pt x="37" y="12"/>
                    <a:pt x="37"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64" name="Freeform 708">
              <a:extLst>
                <a:ext uri="{FF2B5EF4-FFF2-40B4-BE49-F238E27FC236}">
                  <a16:creationId xmlns:a16="http://schemas.microsoft.com/office/drawing/2014/main" id="{305A8A19-6E77-41EE-9D67-3387D9FF5041}"/>
                </a:ext>
              </a:extLst>
            </p:cNvPr>
            <p:cNvSpPr>
              <a:spLocks/>
            </p:cNvSpPr>
            <p:nvPr/>
          </p:nvSpPr>
          <p:spPr bwMode="auto">
            <a:xfrm>
              <a:off x="1450976" y="4943475"/>
              <a:ext cx="22225" cy="12700"/>
            </a:xfrm>
            <a:custGeom>
              <a:avLst/>
              <a:gdLst>
                <a:gd name="T0" fmla="*/ 22 w 38"/>
                <a:gd name="T1" fmla="*/ 21 h 22"/>
                <a:gd name="T2" fmla="*/ 20 w 38"/>
                <a:gd name="T3" fmla="*/ 21 h 22"/>
                <a:gd name="T4" fmla="*/ 1 w 38"/>
                <a:gd name="T5" fmla="*/ 10 h 22"/>
                <a:gd name="T6" fmla="*/ 1 w 38"/>
                <a:gd name="T7" fmla="*/ 9 h 22"/>
                <a:gd name="T8" fmla="*/ 15 w 38"/>
                <a:gd name="T9" fmla="*/ 0 h 22"/>
                <a:gd name="T10" fmla="*/ 18 w 38"/>
                <a:gd name="T11" fmla="*/ 0 h 22"/>
                <a:gd name="T12" fmla="*/ 37 w 38"/>
                <a:gd name="T13" fmla="*/ 11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0" y="22"/>
                    <a:pt x="20" y="21"/>
                  </a:cubicBezTo>
                  <a:lnTo>
                    <a:pt x="1" y="10"/>
                  </a:lnTo>
                  <a:cubicBezTo>
                    <a:pt x="0" y="10"/>
                    <a:pt x="0" y="9"/>
                    <a:pt x="1" y="9"/>
                  </a:cubicBezTo>
                  <a:lnTo>
                    <a:pt x="15"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65" name="Freeform 709">
              <a:extLst>
                <a:ext uri="{FF2B5EF4-FFF2-40B4-BE49-F238E27FC236}">
                  <a16:creationId xmlns:a16="http://schemas.microsoft.com/office/drawing/2014/main" id="{8890AE42-5031-4531-8D76-3E8FF8887045}"/>
                </a:ext>
              </a:extLst>
            </p:cNvPr>
            <p:cNvSpPr>
              <a:spLocks/>
            </p:cNvSpPr>
            <p:nvPr/>
          </p:nvSpPr>
          <p:spPr bwMode="auto">
            <a:xfrm>
              <a:off x="1465263" y="4951413"/>
              <a:ext cx="22225" cy="14288"/>
            </a:xfrm>
            <a:custGeom>
              <a:avLst/>
              <a:gdLst>
                <a:gd name="T0" fmla="*/ 22 w 38"/>
                <a:gd name="T1" fmla="*/ 21 h 22"/>
                <a:gd name="T2" fmla="*/ 20 w 38"/>
                <a:gd name="T3" fmla="*/ 21 h 22"/>
                <a:gd name="T4" fmla="*/ 1 w 38"/>
                <a:gd name="T5" fmla="*/ 10 h 22"/>
                <a:gd name="T6" fmla="*/ 1 w 38"/>
                <a:gd name="T7" fmla="*/ 9 h 22"/>
                <a:gd name="T8" fmla="*/ 16 w 38"/>
                <a:gd name="T9" fmla="*/ 1 h 22"/>
                <a:gd name="T10" fmla="*/ 18 w 38"/>
                <a:gd name="T11" fmla="*/ 1 h 22"/>
                <a:gd name="T12" fmla="*/ 37 w 38"/>
                <a:gd name="T13" fmla="*/ 11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1" y="22"/>
                    <a:pt x="20" y="21"/>
                  </a:cubicBezTo>
                  <a:lnTo>
                    <a:pt x="1" y="10"/>
                  </a:lnTo>
                  <a:cubicBezTo>
                    <a:pt x="0" y="10"/>
                    <a:pt x="0" y="9"/>
                    <a:pt x="1" y="9"/>
                  </a:cubicBezTo>
                  <a:lnTo>
                    <a:pt x="16" y="1"/>
                  </a:lnTo>
                  <a:cubicBezTo>
                    <a:pt x="16" y="0"/>
                    <a:pt x="17" y="0"/>
                    <a:pt x="18" y="1"/>
                  </a:cubicBezTo>
                  <a:lnTo>
                    <a:pt x="37" y="11"/>
                  </a:lnTo>
                  <a:cubicBezTo>
                    <a:pt x="38" y="12"/>
                    <a:pt x="38" y="13"/>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66" name="Freeform 710">
              <a:extLst>
                <a:ext uri="{FF2B5EF4-FFF2-40B4-BE49-F238E27FC236}">
                  <a16:creationId xmlns:a16="http://schemas.microsoft.com/office/drawing/2014/main" id="{AAB22A83-04B5-4B86-8220-8D9068CF5B37}"/>
                </a:ext>
              </a:extLst>
            </p:cNvPr>
            <p:cNvSpPr>
              <a:spLocks/>
            </p:cNvSpPr>
            <p:nvPr/>
          </p:nvSpPr>
          <p:spPr bwMode="auto">
            <a:xfrm>
              <a:off x="1481138" y="4960938"/>
              <a:ext cx="22225" cy="12700"/>
            </a:xfrm>
            <a:custGeom>
              <a:avLst/>
              <a:gdLst>
                <a:gd name="T0" fmla="*/ 23 w 38"/>
                <a:gd name="T1" fmla="*/ 22 h 22"/>
                <a:gd name="T2" fmla="*/ 20 w 38"/>
                <a:gd name="T3" fmla="*/ 22 h 22"/>
                <a:gd name="T4" fmla="*/ 1 w 38"/>
                <a:gd name="T5" fmla="*/ 11 h 22"/>
                <a:gd name="T6" fmla="*/ 1 w 38"/>
                <a:gd name="T7" fmla="*/ 9 h 22"/>
                <a:gd name="T8" fmla="*/ 16 w 38"/>
                <a:gd name="T9" fmla="*/ 1 h 22"/>
                <a:gd name="T10" fmla="*/ 18 w 38"/>
                <a:gd name="T11" fmla="*/ 1 h 22"/>
                <a:gd name="T12" fmla="*/ 37 w 38"/>
                <a:gd name="T13" fmla="*/ 12 h 22"/>
                <a:gd name="T14" fmla="*/ 37 w 38"/>
                <a:gd name="T15" fmla="*/ 13 h 22"/>
                <a:gd name="T16" fmla="*/ 23 w 38"/>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3" y="22"/>
                  </a:moveTo>
                  <a:cubicBezTo>
                    <a:pt x="22" y="22"/>
                    <a:pt x="21" y="22"/>
                    <a:pt x="20" y="22"/>
                  </a:cubicBezTo>
                  <a:lnTo>
                    <a:pt x="1" y="11"/>
                  </a:lnTo>
                  <a:cubicBezTo>
                    <a:pt x="0" y="10"/>
                    <a:pt x="0" y="10"/>
                    <a:pt x="1" y="9"/>
                  </a:cubicBezTo>
                  <a:lnTo>
                    <a:pt x="16" y="1"/>
                  </a:lnTo>
                  <a:cubicBezTo>
                    <a:pt x="17" y="0"/>
                    <a:pt x="18" y="0"/>
                    <a:pt x="18" y="1"/>
                  </a:cubicBezTo>
                  <a:lnTo>
                    <a:pt x="37" y="12"/>
                  </a:lnTo>
                  <a:cubicBezTo>
                    <a:pt x="38" y="12"/>
                    <a:pt x="38" y="13"/>
                    <a:pt x="37"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67" name="Freeform 711">
              <a:extLst>
                <a:ext uri="{FF2B5EF4-FFF2-40B4-BE49-F238E27FC236}">
                  <a16:creationId xmlns:a16="http://schemas.microsoft.com/office/drawing/2014/main" id="{6E251587-256A-4FF1-846B-13BB6C93E0FA}"/>
                </a:ext>
              </a:extLst>
            </p:cNvPr>
            <p:cNvSpPr>
              <a:spLocks/>
            </p:cNvSpPr>
            <p:nvPr/>
          </p:nvSpPr>
          <p:spPr bwMode="auto">
            <a:xfrm>
              <a:off x="1497013" y="4970463"/>
              <a:ext cx="22225" cy="12700"/>
            </a:xfrm>
            <a:custGeom>
              <a:avLst/>
              <a:gdLst>
                <a:gd name="T0" fmla="*/ 22 w 37"/>
                <a:gd name="T1" fmla="*/ 22 h 22"/>
                <a:gd name="T2" fmla="*/ 19 w 37"/>
                <a:gd name="T3" fmla="*/ 22 h 22"/>
                <a:gd name="T4" fmla="*/ 0 w 37"/>
                <a:gd name="T5" fmla="*/ 11 h 22"/>
                <a:gd name="T6" fmla="*/ 0 w 37"/>
                <a:gd name="T7" fmla="*/ 9 h 22"/>
                <a:gd name="T8" fmla="*/ 15 w 37"/>
                <a:gd name="T9" fmla="*/ 1 h 22"/>
                <a:gd name="T10" fmla="*/ 18 w 37"/>
                <a:gd name="T11" fmla="*/ 1 h 22"/>
                <a:gd name="T12" fmla="*/ 37 w 37"/>
                <a:gd name="T13" fmla="*/ 12 h 22"/>
                <a:gd name="T14" fmla="*/ 37 w 37"/>
                <a:gd name="T15" fmla="*/ 13 h 22"/>
                <a:gd name="T16" fmla="*/ 22 w 37"/>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2"/>
                  </a:moveTo>
                  <a:cubicBezTo>
                    <a:pt x="21" y="22"/>
                    <a:pt x="20" y="22"/>
                    <a:pt x="19" y="22"/>
                  </a:cubicBezTo>
                  <a:lnTo>
                    <a:pt x="0" y="11"/>
                  </a:lnTo>
                  <a:cubicBezTo>
                    <a:pt x="0" y="10"/>
                    <a:pt x="0" y="10"/>
                    <a:pt x="0" y="9"/>
                  </a:cubicBezTo>
                  <a:lnTo>
                    <a:pt x="15" y="1"/>
                  </a:lnTo>
                  <a:cubicBezTo>
                    <a:pt x="16" y="0"/>
                    <a:pt x="17" y="0"/>
                    <a:pt x="18" y="1"/>
                  </a:cubicBezTo>
                  <a:lnTo>
                    <a:pt x="37" y="12"/>
                  </a:lnTo>
                  <a:cubicBezTo>
                    <a:pt x="37" y="12"/>
                    <a:pt x="37" y="13"/>
                    <a:pt x="37"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68" name="Freeform 712">
              <a:extLst>
                <a:ext uri="{FF2B5EF4-FFF2-40B4-BE49-F238E27FC236}">
                  <a16:creationId xmlns:a16="http://schemas.microsoft.com/office/drawing/2014/main" id="{BC0413CA-8B3B-4130-A984-35939A39C673}"/>
                </a:ext>
              </a:extLst>
            </p:cNvPr>
            <p:cNvSpPr>
              <a:spLocks/>
            </p:cNvSpPr>
            <p:nvPr/>
          </p:nvSpPr>
          <p:spPr bwMode="auto">
            <a:xfrm>
              <a:off x="1284288" y="4859338"/>
              <a:ext cx="22225" cy="12700"/>
            </a:xfrm>
            <a:custGeom>
              <a:avLst/>
              <a:gdLst>
                <a:gd name="T0" fmla="*/ 22 w 38"/>
                <a:gd name="T1" fmla="*/ 21 h 22"/>
                <a:gd name="T2" fmla="*/ 20 w 38"/>
                <a:gd name="T3" fmla="*/ 21 h 22"/>
                <a:gd name="T4" fmla="*/ 1 w 38"/>
                <a:gd name="T5" fmla="*/ 10 h 22"/>
                <a:gd name="T6" fmla="*/ 1 w 38"/>
                <a:gd name="T7" fmla="*/ 9 h 22"/>
                <a:gd name="T8" fmla="*/ 15 w 38"/>
                <a:gd name="T9" fmla="*/ 0 h 22"/>
                <a:gd name="T10" fmla="*/ 18 w 38"/>
                <a:gd name="T11" fmla="*/ 0 h 22"/>
                <a:gd name="T12" fmla="*/ 37 w 38"/>
                <a:gd name="T13" fmla="*/ 11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0" y="22"/>
                    <a:pt x="20" y="21"/>
                  </a:cubicBezTo>
                  <a:lnTo>
                    <a:pt x="1" y="10"/>
                  </a:lnTo>
                  <a:cubicBezTo>
                    <a:pt x="0" y="10"/>
                    <a:pt x="0" y="9"/>
                    <a:pt x="1" y="9"/>
                  </a:cubicBezTo>
                  <a:lnTo>
                    <a:pt x="15"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69" name="Freeform 713">
              <a:extLst>
                <a:ext uri="{FF2B5EF4-FFF2-40B4-BE49-F238E27FC236}">
                  <a16:creationId xmlns:a16="http://schemas.microsoft.com/office/drawing/2014/main" id="{34EE5786-984C-4477-9AE1-BC40AB48D725}"/>
                </a:ext>
              </a:extLst>
            </p:cNvPr>
            <p:cNvSpPr>
              <a:spLocks/>
            </p:cNvSpPr>
            <p:nvPr/>
          </p:nvSpPr>
          <p:spPr bwMode="auto">
            <a:xfrm>
              <a:off x="1300163" y="4868863"/>
              <a:ext cx="22225" cy="12700"/>
            </a:xfrm>
            <a:custGeom>
              <a:avLst/>
              <a:gdLst>
                <a:gd name="T0" fmla="*/ 23 w 38"/>
                <a:gd name="T1" fmla="*/ 21 h 22"/>
                <a:gd name="T2" fmla="*/ 20 w 38"/>
                <a:gd name="T3" fmla="*/ 21 h 22"/>
                <a:gd name="T4" fmla="*/ 1 w 38"/>
                <a:gd name="T5" fmla="*/ 10 h 22"/>
                <a:gd name="T6" fmla="*/ 1 w 38"/>
                <a:gd name="T7" fmla="*/ 9 h 22"/>
                <a:gd name="T8" fmla="*/ 16 w 38"/>
                <a:gd name="T9" fmla="*/ 0 h 22"/>
                <a:gd name="T10" fmla="*/ 18 w 38"/>
                <a:gd name="T11" fmla="*/ 0 h 22"/>
                <a:gd name="T12" fmla="*/ 37 w 38"/>
                <a:gd name="T13" fmla="*/ 11 h 22"/>
                <a:gd name="T14" fmla="*/ 37 w 38"/>
                <a:gd name="T15" fmla="*/ 13 h 22"/>
                <a:gd name="T16" fmla="*/ 23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3" y="21"/>
                  </a:moveTo>
                  <a:cubicBezTo>
                    <a:pt x="22" y="22"/>
                    <a:pt x="21" y="22"/>
                    <a:pt x="20" y="21"/>
                  </a:cubicBezTo>
                  <a:lnTo>
                    <a:pt x="1" y="10"/>
                  </a:lnTo>
                  <a:cubicBezTo>
                    <a:pt x="0" y="10"/>
                    <a:pt x="0" y="9"/>
                    <a:pt x="1" y="9"/>
                  </a:cubicBezTo>
                  <a:lnTo>
                    <a:pt x="16" y="0"/>
                  </a:lnTo>
                  <a:cubicBezTo>
                    <a:pt x="16" y="0"/>
                    <a:pt x="18" y="0"/>
                    <a:pt x="18" y="0"/>
                  </a:cubicBezTo>
                  <a:lnTo>
                    <a:pt x="37" y="11"/>
                  </a:lnTo>
                  <a:cubicBezTo>
                    <a:pt x="38" y="12"/>
                    <a:pt x="38" y="12"/>
                    <a:pt x="37" y="13"/>
                  </a:cubicBezTo>
                  <a:lnTo>
                    <a:pt x="23"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70" name="Freeform 714">
              <a:extLst>
                <a:ext uri="{FF2B5EF4-FFF2-40B4-BE49-F238E27FC236}">
                  <a16:creationId xmlns:a16="http://schemas.microsoft.com/office/drawing/2014/main" id="{D2E166EE-5F93-496F-A522-15B9336B695A}"/>
                </a:ext>
              </a:extLst>
            </p:cNvPr>
            <p:cNvSpPr>
              <a:spLocks/>
            </p:cNvSpPr>
            <p:nvPr/>
          </p:nvSpPr>
          <p:spPr bwMode="auto">
            <a:xfrm>
              <a:off x="1316038" y="4876800"/>
              <a:ext cx="20638" cy="14288"/>
            </a:xfrm>
            <a:custGeom>
              <a:avLst/>
              <a:gdLst>
                <a:gd name="T0" fmla="*/ 22 w 37"/>
                <a:gd name="T1" fmla="*/ 21 h 22"/>
                <a:gd name="T2" fmla="*/ 19 w 37"/>
                <a:gd name="T3" fmla="*/ 21 h 22"/>
                <a:gd name="T4" fmla="*/ 0 w 37"/>
                <a:gd name="T5" fmla="*/ 11 h 22"/>
                <a:gd name="T6" fmla="*/ 0 w 37"/>
                <a:gd name="T7" fmla="*/ 9 h 22"/>
                <a:gd name="T8" fmla="*/ 15 w 37"/>
                <a:gd name="T9" fmla="*/ 1 h 22"/>
                <a:gd name="T10" fmla="*/ 17 w 37"/>
                <a:gd name="T11" fmla="*/ 1 h 22"/>
                <a:gd name="T12" fmla="*/ 36 w 37"/>
                <a:gd name="T13" fmla="*/ 11 h 22"/>
                <a:gd name="T14" fmla="*/ 36 w 37"/>
                <a:gd name="T15" fmla="*/ 13 h 22"/>
                <a:gd name="T16" fmla="*/ 22 w 37"/>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1"/>
                  </a:moveTo>
                  <a:cubicBezTo>
                    <a:pt x="21" y="22"/>
                    <a:pt x="20" y="22"/>
                    <a:pt x="19" y="21"/>
                  </a:cubicBezTo>
                  <a:lnTo>
                    <a:pt x="0" y="11"/>
                  </a:lnTo>
                  <a:cubicBezTo>
                    <a:pt x="0" y="10"/>
                    <a:pt x="0" y="9"/>
                    <a:pt x="0" y="9"/>
                  </a:cubicBezTo>
                  <a:lnTo>
                    <a:pt x="15" y="1"/>
                  </a:lnTo>
                  <a:cubicBezTo>
                    <a:pt x="16" y="0"/>
                    <a:pt x="17" y="0"/>
                    <a:pt x="17" y="1"/>
                  </a:cubicBezTo>
                  <a:lnTo>
                    <a:pt x="36" y="11"/>
                  </a:lnTo>
                  <a:cubicBezTo>
                    <a:pt x="37" y="12"/>
                    <a:pt x="37" y="13"/>
                    <a:pt x="36"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71" name="Freeform 715">
              <a:extLst>
                <a:ext uri="{FF2B5EF4-FFF2-40B4-BE49-F238E27FC236}">
                  <a16:creationId xmlns:a16="http://schemas.microsoft.com/office/drawing/2014/main" id="{ED32E92E-6426-41CD-929F-F8F4F82F1A33}"/>
                </a:ext>
              </a:extLst>
            </p:cNvPr>
            <p:cNvSpPr>
              <a:spLocks/>
            </p:cNvSpPr>
            <p:nvPr/>
          </p:nvSpPr>
          <p:spPr bwMode="auto">
            <a:xfrm>
              <a:off x="1330326" y="4886325"/>
              <a:ext cx="22225" cy="12700"/>
            </a:xfrm>
            <a:custGeom>
              <a:avLst/>
              <a:gdLst>
                <a:gd name="T0" fmla="*/ 22 w 37"/>
                <a:gd name="T1" fmla="*/ 22 h 22"/>
                <a:gd name="T2" fmla="*/ 19 w 37"/>
                <a:gd name="T3" fmla="*/ 22 h 22"/>
                <a:gd name="T4" fmla="*/ 1 w 37"/>
                <a:gd name="T5" fmla="*/ 11 h 22"/>
                <a:gd name="T6" fmla="*/ 1 w 37"/>
                <a:gd name="T7" fmla="*/ 9 h 22"/>
                <a:gd name="T8" fmla="*/ 15 w 37"/>
                <a:gd name="T9" fmla="*/ 1 h 22"/>
                <a:gd name="T10" fmla="*/ 18 w 37"/>
                <a:gd name="T11" fmla="*/ 1 h 22"/>
                <a:gd name="T12" fmla="*/ 37 w 37"/>
                <a:gd name="T13" fmla="*/ 12 h 22"/>
                <a:gd name="T14" fmla="*/ 37 w 37"/>
                <a:gd name="T15" fmla="*/ 13 h 22"/>
                <a:gd name="T16" fmla="*/ 22 w 37"/>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2"/>
                  </a:moveTo>
                  <a:cubicBezTo>
                    <a:pt x="21" y="22"/>
                    <a:pt x="20" y="22"/>
                    <a:pt x="19" y="22"/>
                  </a:cubicBezTo>
                  <a:lnTo>
                    <a:pt x="1" y="11"/>
                  </a:lnTo>
                  <a:cubicBezTo>
                    <a:pt x="0" y="10"/>
                    <a:pt x="0" y="10"/>
                    <a:pt x="1" y="9"/>
                  </a:cubicBezTo>
                  <a:lnTo>
                    <a:pt x="15" y="1"/>
                  </a:lnTo>
                  <a:cubicBezTo>
                    <a:pt x="16" y="0"/>
                    <a:pt x="17" y="0"/>
                    <a:pt x="18" y="1"/>
                  </a:cubicBezTo>
                  <a:lnTo>
                    <a:pt x="37" y="12"/>
                  </a:lnTo>
                  <a:cubicBezTo>
                    <a:pt x="37" y="12"/>
                    <a:pt x="37" y="13"/>
                    <a:pt x="37"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72" name="Freeform 716">
              <a:extLst>
                <a:ext uri="{FF2B5EF4-FFF2-40B4-BE49-F238E27FC236}">
                  <a16:creationId xmlns:a16="http://schemas.microsoft.com/office/drawing/2014/main" id="{B72A289B-71DE-4EA8-B3DC-8CAE03730A63}"/>
                </a:ext>
              </a:extLst>
            </p:cNvPr>
            <p:cNvSpPr>
              <a:spLocks/>
            </p:cNvSpPr>
            <p:nvPr/>
          </p:nvSpPr>
          <p:spPr bwMode="auto">
            <a:xfrm>
              <a:off x="1346201" y="4895850"/>
              <a:ext cx="22225" cy="12700"/>
            </a:xfrm>
            <a:custGeom>
              <a:avLst/>
              <a:gdLst>
                <a:gd name="T0" fmla="*/ 22 w 38"/>
                <a:gd name="T1" fmla="*/ 22 h 22"/>
                <a:gd name="T2" fmla="*/ 20 w 38"/>
                <a:gd name="T3" fmla="*/ 22 h 22"/>
                <a:gd name="T4" fmla="*/ 1 w 38"/>
                <a:gd name="T5" fmla="*/ 11 h 22"/>
                <a:gd name="T6" fmla="*/ 1 w 38"/>
                <a:gd name="T7" fmla="*/ 9 h 22"/>
                <a:gd name="T8" fmla="*/ 15 w 38"/>
                <a:gd name="T9" fmla="*/ 1 h 22"/>
                <a:gd name="T10" fmla="*/ 18 w 38"/>
                <a:gd name="T11" fmla="*/ 1 h 22"/>
                <a:gd name="T12" fmla="*/ 37 w 38"/>
                <a:gd name="T13" fmla="*/ 12 h 22"/>
                <a:gd name="T14" fmla="*/ 37 w 38"/>
                <a:gd name="T15" fmla="*/ 13 h 22"/>
                <a:gd name="T16" fmla="*/ 22 w 38"/>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2"/>
                  </a:moveTo>
                  <a:cubicBezTo>
                    <a:pt x="22" y="22"/>
                    <a:pt x="20" y="22"/>
                    <a:pt x="20" y="22"/>
                  </a:cubicBezTo>
                  <a:lnTo>
                    <a:pt x="1" y="11"/>
                  </a:lnTo>
                  <a:cubicBezTo>
                    <a:pt x="0" y="10"/>
                    <a:pt x="0" y="10"/>
                    <a:pt x="1" y="9"/>
                  </a:cubicBezTo>
                  <a:lnTo>
                    <a:pt x="15" y="1"/>
                  </a:lnTo>
                  <a:cubicBezTo>
                    <a:pt x="16" y="0"/>
                    <a:pt x="17" y="0"/>
                    <a:pt x="18" y="1"/>
                  </a:cubicBezTo>
                  <a:lnTo>
                    <a:pt x="37" y="12"/>
                  </a:lnTo>
                  <a:cubicBezTo>
                    <a:pt x="38" y="12"/>
                    <a:pt x="38" y="13"/>
                    <a:pt x="37"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73" name="Freeform 717">
              <a:extLst>
                <a:ext uri="{FF2B5EF4-FFF2-40B4-BE49-F238E27FC236}">
                  <a16:creationId xmlns:a16="http://schemas.microsoft.com/office/drawing/2014/main" id="{78BB1F3A-A7F5-47D0-80CF-BB833AB16DFE}"/>
                </a:ext>
              </a:extLst>
            </p:cNvPr>
            <p:cNvSpPr>
              <a:spLocks/>
            </p:cNvSpPr>
            <p:nvPr/>
          </p:nvSpPr>
          <p:spPr bwMode="auto">
            <a:xfrm>
              <a:off x="1360488" y="4905375"/>
              <a:ext cx="22225" cy="12700"/>
            </a:xfrm>
            <a:custGeom>
              <a:avLst/>
              <a:gdLst>
                <a:gd name="T0" fmla="*/ 23 w 38"/>
                <a:gd name="T1" fmla="*/ 21 h 21"/>
                <a:gd name="T2" fmla="*/ 20 w 38"/>
                <a:gd name="T3" fmla="*/ 21 h 21"/>
                <a:gd name="T4" fmla="*/ 1 w 38"/>
                <a:gd name="T5" fmla="*/ 10 h 21"/>
                <a:gd name="T6" fmla="*/ 1 w 38"/>
                <a:gd name="T7" fmla="*/ 8 h 21"/>
                <a:gd name="T8" fmla="*/ 16 w 38"/>
                <a:gd name="T9" fmla="*/ 0 h 21"/>
                <a:gd name="T10" fmla="*/ 18 w 38"/>
                <a:gd name="T11" fmla="*/ 0 h 21"/>
                <a:gd name="T12" fmla="*/ 37 w 38"/>
                <a:gd name="T13" fmla="*/ 11 h 21"/>
                <a:gd name="T14" fmla="*/ 37 w 38"/>
                <a:gd name="T15" fmla="*/ 12 h 21"/>
                <a:gd name="T16" fmla="*/ 23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3" y="21"/>
                  </a:moveTo>
                  <a:cubicBezTo>
                    <a:pt x="22" y="21"/>
                    <a:pt x="21" y="21"/>
                    <a:pt x="20" y="21"/>
                  </a:cubicBezTo>
                  <a:lnTo>
                    <a:pt x="1" y="10"/>
                  </a:lnTo>
                  <a:cubicBezTo>
                    <a:pt x="0" y="10"/>
                    <a:pt x="0" y="9"/>
                    <a:pt x="1" y="8"/>
                  </a:cubicBezTo>
                  <a:lnTo>
                    <a:pt x="16" y="0"/>
                  </a:lnTo>
                  <a:cubicBezTo>
                    <a:pt x="16" y="0"/>
                    <a:pt x="17" y="0"/>
                    <a:pt x="18" y="0"/>
                  </a:cubicBezTo>
                  <a:lnTo>
                    <a:pt x="37" y="11"/>
                  </a:lnTo>
                  <a:cubicBezTo>
                    <a:pt x="38" y="11"/>
                    <a:pt x="38" y="12"/>
                    <a:pt x="37" y="12"/>
                  </a:cubicBezTo>
                  <a:lnTo>
                    <a:pt x="23"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74" name="Freeform 718">
              <a:extLst>
                <a:ext uri="{FF2B5EF4-FFF2-40B4-BE49-F238E27FC236}">
                  <a16:creationId xmlns:a16="http://schemas.microsoft.com/office/drawing/2014/main" id="{9C28409A-320D-49A7-AE84-8DC8E115BF7E}"/>
                </a:ext>
              </a:extLst>
            </p:cNvPr>
            <p:cNvSpPr>
              <a:spLocks/>
            </p:cNvSpPr>
            <p:nvPr/>
          </p:nvSpPr>
          <p:spPr bwMode="auto">
            <a:xfrm>
              <a:off x="1376363" y="4914900"/>
              <a:ext cx="22225" cy="11113"/>
            </a:xfrm>
            <a:custGeom>
              <a:avLst/>
              <a:gdLst>
                <a:gd name="T0" fmla="*/ 22 w 37"/>
                <a:gd name="T1" fmla="*/ 21 h 21"/>
                <a:gd name="T2" fmla="*/ 19 w 37"/>
                <a:gd name="T3" fmla="*/ 21 h 21"/>
                <a:gd name="T4" fmla="*/ 0 w 37"/>
                <a:gd name="T5" fmla="*/ 10 h 21"/>
                <a:gd name="T6" fmla="*/ 0 w 37"/>
                <a:gd name="T7" fmla="*/ 9 h 21"/>
                <a:gd name="T8" fmla="*/ 15 w 37"/>
                <a:gd name="T9" fmla="*/ 0 h 21"/>
                <a:gd name="T10" fmla="*/ 17 w 37"/>
                <a:gd name="T11" fmla="*/ 0 h 21"/>
                <a:gd name="T12" fmla="*/ 36 w 37"/>
                <a:gd name="T13" fmla="*/ 11 h 21"/>
                <a:gd name="T14" fmla="*/ 36 w 37"/>
                <a:gd name="T15" fmla="*/ 13 h 21"/>
                <a:gd name="T16" fmla="*/ 22 w 37"/>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1">
                  <a:moveTo>
                    <a:pt x="22" y="21"/>
                  </a:moveTo>
                  <a:cubicBezTo>
                    <a:pt x="21" y="21"/>
                    <a:pt x="20" y="21"/>
                    <a:pt x="19" y="21"/>
                  </a:cubicBezTo>
                  <a:lnTo>
                    <a:pt x="0" y="10"/>
                  </a:lnTo>
                  <a:cubicBezTo>
                    <a:pt x="0" y="10"/>
                    <a:pt x="0" y="9"/>
                    <a:pt x="0" y="9"/>
                  </a:cubicBezTo>
                  <a:lnTo>
                    <a:pt x="15" y="0"/>
                  </a:lnTo>
                  <a:cubicBezTo>
                    <a:pt x="16" y="0"/>
                    <a:pt x="17" y="0"/>
                    <a:pt x="17" y="0"/>
                  </a:cubicBezTo>
                  <a:lnTo>
                    <a:pt x="36" y="11"/>
                  </a:lnTo>
                  <a:cubicBezTo>
                    <a:pt x="37" y="12"/>
                    <a:pt x="37" y="12"/>
                    <a:pt x="36"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75" name="Freeform 719">
              <a:extLst>
                <a:ext uri="{FF2B5EF4-FFF2-40B4-BE49-F238E27FC236}">
                  <a16:creationId xmlns:a16="http://schemas.microsoft.com/office/drawing/2014/main" id="{C325EDC9-99B2-40E1-92A8-4874AD5C53EA}"/>
                </a:ext>
              </a:extLst>
            </p:cNvPr>
            <p:cNvSpPr>
              <a:spLocks/>
            </p:cNvSpPr>
            <p:nvPr/>
          </p:nvSpPr>
          <p:spPr bwMode="auto">
            <a:xfrm>
              <a:off x="1392238" y="4922838"/>
              <a:ext cx="22225" cy="12700"/>
            </a:xfrm>
            <a:custGeom>
              <a:avLst/>
              <a:gdLst>
                <a:gd name="T0" fmla="*/ 22 w 37"/>
                <a:gd name="T1" fmla="*/ 21 h 22"/>
                <a:gd name="T2" fmla="*/ 19 w 37"/>
                <a:gd name="T3" fmla="*/ 21 h 22"/>
                <a:gd name="T4" fmla="*/ 0 w 37"/>
                <a:gd name="T5" fmla="*/ 10 h 22"/>
                <a:gd name="T6" fmla="*/ 0 w 37"/>
                <a:gd name="T7" fmla="*/ 9 h 22"/>
                <a:gd name="T8" fmla="*/ 15 w 37"/>
                <a:gd name="T9" fmla="*/ 0 h 22"/>
                <a:gd name="T10" fmla="*/ 18 w 37"/>
                <a:gd name="T11" fmla="*/ 0 h 22"/>
                <a:gd name="T12" fmla="*/ 37 w 37"/>
                <a:gd name="T13" fmla="*/ 11 h 22"/>
                <a:gd name="T14" fmla="*/ 37 w 37"/>
                <a:gd name="T15" fmla="*/ 13 h 22"/>
                <a:gd name="T16" fmla="*/ 22 w 37"/>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1"/>
                  </a:moveTo>
                  <a:cubicBezTo>
                    <a:pt x="21" y="22"/>
                    <a:pt x="20" y="22"/>
                    <a:pt x="19" y="21"/>
                  </a:cubicBezTo>
                  <a:lnTo>
                    <a:pt x="0" y="10"/>
                  </a:lnTo>
                  <a:cubicBezTo>
                    <a:pt x="0" y="10"/>
                    <a:pt x="0" y="9"/>
                    <a:pt x="0" y="9"/>
                  </a:cubicBezTo>
                  <a:lnTo>
                    <a:pt x="15" y="0"/>
                  </a:lnTo>
                  <a:cubicBezTo>
                    <a:pt x="16" y="0"/>
                    <a:pt x="17" y="0"/>
                    <a:pt x="18" y="0"/>
                  </a:cubicBezTo>
                  <a:lnTo>
                    <a:pt x="37" y="11"/>
                  </a:lnTo>
                  <a:cubicBezTo>
                    <a:pt x="37" y="12"/>
                    <a:pt x="37"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76" name="Freeform 720">
              <a:extLst>
                <a:ext uri="{FF2B5EF4-FFF2-40B4-BE49-F238E27FC236}">
                  <a16:creationId xmlns:a16="http://schemas.microsoft.com/office/drawing/2014/main" id="{4B6FEE17-B22E-4D77-8AC3-10806F2F72FE}"/>
                </a:ext>
              </a:extLst>
            </p:cNvPr>
            <p:cNvSpPr>
              <a:spLocks/>
            </p:cNvSpPr>
            <p:nvPr/>
          </p:nvSpPr>
          <p:spPr bwMode="auto">
            <a:xfrm>
              <a:off x="1408113" y="4932363"/>
              <a:ext cx="22225" cy="12700"/>
            </a:xfrm>
            <a:custGeom>
              <a:avLst/>
              <a:gdLst>
                <a:gd name="T0" fmla="*/ 22 w 38"/>
                <a:gd name="T1" fmla="*/ 21 h 22"/>
                <a:gd name="T2" fmla="*/ 20 w 38"/>
                <a:gd name="T3" fmla="*/ 21 h 22"/>
                <a:gd name="T4" fmla="*/ 1 w 38"/>
                <a:gd name="T5" fmla="*/ 10 h 22"/>
                <a:gd name="T6" fmla="*/ 1 w 38"/>
                <a:gd name="T7" fmla="*/ 9 h 22"/>
                <a:gd name="T8" fmla="*/ 15 w 38"/>
                <a:gd name="T9" fmla="*/ 0 h 22"/>
                <a:gd name="T10" fmla="*/ 18 w 38"/>
                <a:gd name="T11" fmla="*/ 0 h 22"/>
                <a:gd name="T12" fmla="*/ 37 w 38"/>
                <a:gd name="T13" fmla="*/ 11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0" y="22"/>
                    <a:pt x="20" y="21"/>
                  </a:cubicBezTo>
                  <a:lnTo>
                    <a:pt x="1" y="10"/>
                  </a:lnTo>
                  <a:cubicBezTo>
                    <a:pt x="0" y="10"/>
                    <a:pt x="0" y="9"/>
                    <a:pt x="1" y="9"/>
                  </a:cubicBezTo>
                  <a:lnTo>
                    <a:pt x="15"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77" name="Freeform 721">
              <a:extLst>
                <a:ext uri="{FF2B5EF4-FFF2-40B4-BE49-F238E27FC236}">
                  <a16:creationId xmlns:a16="http://schemas.microsoft.com/office/drawing/2014/main" id="{2EB6F8B6-12A8-4D51-A495-5F2020DE7020}"/>
                </a:ext>
              </a:extLst>
            </p:cNvPr>
            <p:cNvSpPr>
              <a:spLocks/>
            </p:cNvSpPr>
            <p:nvPr/>
          </p:nvSpPr>
          <p:spPr bwMode="auto">
            <a:xfrm>
              <a:off x="1422401" y="4941888"/>
              <a:ext cx="22225" cy="12700"/>
            </a:xfrm>
            <a:custGeom>
              <a:avLst/>
              <a:gdLst>
                <a:gd name="T0" fmla="*/ 22 w 38"/>
                <a:gd name="T1" fmla="*/ 21 h 22"/>
                <a:gd name="T2" fmla="*/ 20 w 38"/>
                <a:gd name="T3" fmla="*/ 21 h 22"/>
                <a:gd name="T4" fmla="*/ 1 w 38"/>
                <a:gd name="T5" fmla="*/ 11 h 22"/>
                <a:gd name="T6" fmla="*/ 1 w 38"/>
                <a:gd name="T7" fmla="*/ 9 h 22"/>
                <a:gd name="T8" fmla="*/ 16 w 38"/>
                <a:gd name="T9" fmla="*/ 1 h 22"/>
                <a:gd name="T10" fmla="*/ 18 w 38"/>
                <a:gd name="T11" fmla="*/ 1 h 22"/>
                <a:gd name="T12" fmla="*/ 37 w 38"/>
                <a:gd name="T13" fmla="*/ 12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1" y="22"/>
                    <a:pt x="20" y="21"/>
                  </a:cubicBezTo>
                  <a:lnTo>
                    <a:pt x="1" y="11"/>
                  </a:lnTo>
                  <a:cubicBezTo>
                    <a:pt x="0" y="10"/>
                    <a:pt x="0" y="9"/>
                    <a:pt x="1" y="9"/>
                  </a:cubicBezTo>
                  <a:lnTo>
                    <a:pt x="16" y="1"/>
                  </a:lnTo>
                  <a:cubicBezTo>
                    <a:pt x="16" y="0"/>
                    <a:pt x="17" y="0"/>
                    <a:pt x="18" y="1"/>
                  </a:cubicBezTo>
                  <a:lnTo>
                    <a:pt x="37" y="12"/>
                  </a:lnTo>
                  <a:cubicBezTo>
                    <a:pt x="38" y="12"/>
                    <a:pt x="38" y="13"/>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78" name="Freeform 722">
              <a:extLst>
                <a:ext uri="{FF2B5EF4-FFF2-40B4-BE49-F238E27FC236}">
                  <a16:creationId xmlns:a16="http://schemas.microsoft.com/office/drawing/2014/main" id="{A93B704A-D095-47C3-A68F-9DC35E206883}"/>
                </a:ext>
              </a:extLst>
            </p:cNvPr>
            <p:cNvSpPr>
              <a:spLocks/>
            </p:cNvSpPr>
            <p:nvPr/>
          </p:nvSpPr>
          <p:spPr bwMode="auto">
            <a:xfrm>
              <a:off x="1438276" y="4949825"/>
              <a:ext cx="22225" cy="12700"/>
            </a:xfrm>
            <a:custGeom>
              <a:avLst/>
              <a:gdLst>
                <a:gd name="T0" fmla="*/ 22 w 37"/>
                <a:gd name="T1" fmla="*/ 22 h 22"/>
                <a:gd name="T2" fmla="*/ 19 w 37"/>
                <a:gd name="T3" fmla="*/ 22 h 22"/>
                <a:gd name="T4" fmla="*/ 0 w 37"/>
                <a:gd name="T5" fmla="*/ 11 h 22"/>
                <a:gd name="T6" fmla="*/ 0 w 37"/>
                <a:gd name="T7" fmla="*/ 9 h 22"/>
                <a:gd name="T8" fmla="*/ 15 w 37"/>
                <a:gd name="T9" fmla="*/ 1 h 22"/>
                <a:gd name="T10" fmla="*/ 17 w 37"/>
                <a:gd name="T11" fmla="*/ 1 h 22"/>
                <a:gd name="T12" fmla="*/ 36 w 37"/>
                <a:gd name="T13" fmla="*/ 12 h 22"/>
                <a:gd name="T14" fmla="*/ 36 w 37"/>
                <a:gd name="T15" fmla="*/ 13 h 22"/>
                <a:gd name="T16" fmla="*/ 22 w 37"/>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2"/>
                  </a:moveTo>
                  <a:cubicBezTo>
                    <a:pt x="21" y="22"/>
                    <a:pt x="20" y="22"/>
                    <a:pt x="19" y="22"/>
                  </a:cubicBezTo>
                  <a:lnTo>
                    <a:pt x="0" y="11"/>
                  </a:lnTo>
                  <a:cubicBezTo>
                    <a:pt x="0" y="10"/>
                    <a:pt x="0" y="10"/>
                    <a:pt x="0" y="9"/>
                  </a:cubicBezTo>
                  <a:lnTo>
                    <a:pt x="15" y="1"/>
                  </a:lnTo>
                  <a:cubicBezTo>
                    <a:pt x="16" y="0"/>
                    <a:pt x="17" y="0"/>
                    <a:pt x="17" y="1"/>
                  </a:cubicBezTo>
                  <a:lnTo>
                    <a:pt x="36" y="12"/>
                  </a:lnTo>
                  <a:cubicBezTo>
                    <a:pt x="37" y="12"/>
                    <a:pt x="37" y="13"/>
                    <a:pt x="36"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79" name="Freeform 723">
              <a:extLst>
                <a:ext uri="{FF2B5EF4-FFF2-40B4-BE49-F238E27FC236}">
                  <a16:creationId xmlns:a16="http://schemas.microsoft.com/office/drawing/2014/main" id="{BBB2FECF-C3A8-4B17-B757-20D9799A17AA}"/>
                </a:ext>
              </a:extLst>
            </p:cNvPr>
            <p:cNvSpPr>
              <a:spLocks/>
            </p:cNvSpPr>
            <p:nvPr/>
          </p:nvSpPr>
          <p:spPr bwMode="auto">
            <a:xfrm>
              <a:off x="1454151" y="4959350"/>
              <a:ext cx="20638" cy="12700"/>
            </a:xfrm>
            <a:custGeom>
              <a:avLst/>
              <a:gdLst>
                <a:gd name="T0" fmla="*/ 22 w 37"/>
                <a:gd name="T1" fmla="*/ 21 h 21"/>
                <a:gd name="T2" fmla="*/ 19 w 37"/>
                <a:gd name="T3" fmla="*/ 21 h 21"/>
                <a:gd name="T4" fmla="*/ 0 w 37"/>
                <a:gd name="T5" fmla="*/ 10 h 21"/>
                <a:gd name="T6" fmla="*/ 0 w 37"/>
                <a:gd name="T7" fmla="*/ 8 h 21"/>
                <a:gd name="T8" fmla="*/ 15 w 37"/>
                <a:gd name="T9" fmla="*/ 0 h 21"/>
                <a:gd name="T10" fmla="*/ 18 w 37"/>
                <a:gd name="T11" fmla="*/ 0 h 21"/>
                <a:gd name="T12" fmla="*/ 37 w 37"/>
                <a:gd name="T13" fmla="*/ 11 h 21"/>
                <a:gd name="T14" fmla="*/ 37 w 37"/>
                <a:gd name="T15" fmla="*/ 12 h 21"/>
                <a:gd name="T16" fmla="*/ 22 w 37"/>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1">
                  <a:moveTo>
                    <a:pt x="22" y="21"/>
                  </a:moveTo>
                  <a:cubicBezTo>
                    <a:pt x="21" y="21"/>
                    <a:pt x="20" y="21"/>
                    <a:pt x="19" y="21"/>
                  </a:cubicBezTo>
                  <a:lnTo>
                    <a:pt x="0" y="10"/>
                  </a:lnTo>
                  <a:cubicBezTo>
                    <a:pt x="0" y="9"/>
                    <a:pt x="0" y="9"/>
                    <a:pt x="0" y="8"/>
                  </a:cubicBezTo>
                  <a:lnTo>
                    <a:pt x="15" y="0"/>
                  </a:lnTo>
                  <a:cubicBezTo>
                    <a:pt x="16" y="0"/>
                    <a:pt x="17" y="0"/>
                    <a:pt x="18" y="0"/>
                  </a:cubicBezTo>
                  <a:lnTo>
                    <a:pt x="37" y="11"/>
                  </a:lnTo>
                  <a:cubicBezTo>
                    <a:pt x="37" y="11"/>
                    <a:pt x="37" y="12"/>
                    <a:pt x="37" y="12"/>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0" name="Freeform 724">
              <a:extLst>
                <a:ext uri="{FF2B5EF4-FFF2-40B4-BE49-F238E27FC236}">
                  <a16:creationId xmlns:a16="http://schemas.microsoft.com/office/drawing/2014/main" id="{C0BC54C3-B834-4EFA-A8CE-F5F012D23DB2}"/>
                </a:ext>
              </a:extLst>
            </p:cNvPr>
            <p:cNvSpPr>
              <a:spLocks/>
            </p:cNvSpPr>
            <p:nvPr/>
          </p:nvSpPr>
          <p:spPr bwMode="auto">
            <a:xfrm>
              <a:off x="1468438" y="4968875"/>
              <a:ext cx="22225" cy="12700"/>
            </a:xfrm>
            <a:custGeom>
              <a:avLst/>
              <a:gdLst>
                <a:gd name="T0" fmla="*/ 22 w 38"/>
                <a:gd name="T1" fmla="*/ 21 h 21"/>
                <a:gd name="T2" fmla="*/ 20 w 38"/>
                <a:gd name="T3" fmla="*/ 21 h 21"/>
                <a:gd name="T4" fmla="*/ 1 w 38"/>
                <a:gd name="T5" fmla="*/ 10 h 21"/>
                <a:gd name="T6" fmla="*/ 1 w 38"/>
                <a:gd name="T7" fmla="*/ 9 h 21"/>
                <a:gd name="T8" fmla="*/ 15 w 38"/>
                <a:gd name="T9" fmla="*/ 0 h 21"/>
                <a:gd name="T10" fmla="*/ 18 w 38"/>
                <a:gd name="T11" fmla="*/ 0 h 21"/>
                <a:gd name="T12" fmla="*/ 37 w 38"/>
                <a:gd name="T13" fmla="*/ 11 h 21"/>
                <a:gd name="T14" fmla="*/ 37 w 38"/>
                <a:gd name="T15" fmla="*/ 13 h 21"/>
                <a:gd name="T16" fmla="*/ 22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2" y="21"/>
                  </a:moveTo>
                  <a:cubicBezTo>
                    <a:pt x="22" y="21"/>
                    <a:pt x="20" y="21"/>
                    <a:pt x="20" y="21"/>
                  </a:cubicBezTo>
                  <a:lnTo>
                    <a:pt x="1" y="10"/>
                  </a:lnTo>
                  <a:cubicBezTo>
                    <a:pt x="0" y="10"/>
                    <a:pt x="0" y="9"/>
                    <a:pt x="1" y="9"/>
                  </a:cubicBezTo>
                  <a:lnTo>
                    <a:pt x="15" y="0"/>
                  </a:lnTo>
                  <a:cubicBezTo>
                    <a:pt x="16" y="0"/>
                    <a:pt x="17" y="0"/>
                    <a:pt x="18" y="0"/>
                  </a:cubicBezTo>
                  <a:lnTo>
                    <a:pt x="37" y="11"/>
                  </a:lnTo>
                  <a:cubicBezTo>
                    <a:pt x="38" y="11"/>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1" name="Freeform 725">
              <a:extLst>
                <a:ext uri="{FF2B5EF4-FFF2-40B4-BE49-F238E27FC236}">
                  <a16:creationId xmlns:a16="http://schemas.microsoft.com/office/drawing/2014/main" id="{704533AF-959C-40FB-BA04-623D7B7229A0}"/>
                </a:ext>
              </a:extLst>
            </p:cNvPr>
            <p:cNvSpPr>
              <a:spLocks/>
            </p:cNvSpPr>
            <p:nvPr/>
          </p:nvSpPr>
          <p:spPr bwMode="auto">
            <a:xfrm>
              <a:off x="1509713" y="5010150"/>
              <a:ext cx="20638" cy="12700"/>
            </a:xfrm>
            <a:custGeom>
              <a:avLst/>
              <a:gdLst>
                <a:gd name="T0" fmla="*/ 22 w 37"/>
                <a:gd name="T1" fmla="*/ 21 h 22"/>
                <a:gd name="T2" fmla="*/ 20 w 37"/>
                <a:gd name="T3" fmla="*/ 21 h 22"/>
                <a:gd name="T4" fmla="*/ 1 w 37"/>
                <a:gd name="T5" fmla="*/ 10 h 22"/>
                <a:gd name="T6" fmla="*/ 1 w 37"/>
                <a:gd name="T7" fmla="*/ 9 h 22"/>
                <a:gd name="T8" fmla="*/ 15 w 37"/>
                <a:gd name="T9" fmla="*/ 0 h 22"/>
                <a:gd name="T10" fmla="*/ 18 w 37"/>
                <a:gd name="T11" fmla="*/ 0 h 22"/>
                <a:gd name="T12" fmla="*/ 37 w 37"/>
                <a:gd name="T13" fmla="*/ 11 h 22"/>
                <a:gd name="T14" fmla="*/ 37 w 37"/>
                <a:gd name="T15" fmla="*/ 13 h 22"/>
                <a:gd name="T16" fmla="*/ 22 w 37"/>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1"/>
                  </a:moveTo>
                  <a:cubicBezTo>
                    <a:pt x="21" y="22"/>
                    <a:pt x="20" y="22"/>
                    <a:pt x="20" y="21"/>
                  </a:cubicBezTo>
                  <a:lnTo>
                    <a:pt x="1" y="10"/>
                  </a:lnTo>
                  <a:cubicBezTo>
                    <a:pt x="0" y="10"/>
                    <a:pt x="0" y="9"/>
                    <a:pt x="1" y="9"/>
                  </a:cubicBezTo>
                  <a:lnTo>
                    <a:pt x="15" y="0"/>
                  </a:lnTo>
                  <a:cubicBezTo>
                    <a:pt x="16" y="0"/>
                    <a:pt x="17" y="0"/>
                    <a:pt x="18" y="0"/>
                  </a:cubicBezTo>
                  <a:lnTo>
                    <a:pt x="37" y="11"/>
                  </a:lnTo>
                  <a:cubicBezTo>
                    <a:pt x="37" y="12"/>
                    <a:pt x="37"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2" name="Freeform 726">
              <a:extLst>
                <a:ext uri="{FF2B5EF4-FFF2-40B4-BE49-F238E27FC236}">
                  <a16:creationId xmlns:a16="http://schemas.microsoft.com/office/drawing/2014/main" id="{B291B649-6BF9-42EE-A4A3-2E2FDCEB9A95}"/>
                </a:ext>
              </a:extLst>
            </p:cNvPr>
            <p:cNvSpPr>
              <a:spLocks/>
            </p:cNvSpPr>
            <p:nvPr/>
          </p:nvSpPr>
          <p:spPr bwMode="auto">
            <a:xfrm>
              <a:off x="1481138" y="5006975"/>
              <a:ext cx="22225" cy="14288"/>
            </a:xfrm>
            <a:custGeom>
              <a:avLst/>
              <a:gdLst>
                <a:gd name="T0" fmla="*/ 22 w 38"/>
                <a:gd name="T1" fmla="*/ 21 h 22"/>
                <a:gd name="T2" fmla="*/ 20 w 38"/>
                <a:gd name="T3" fmla="*/ 21 h 22"/>
                <a:gd name="T4" fmla="*/ 1 w 38"/>
                <a:gd name="T5" fmla="*/ 10 h 22"/>
                <a:gd name="T6" fmla="*/ 1 w 38"/>
                <a:gd name="T7" fmla="*/ 9 h 22"/>
                <a:gd name="T8" fmla="*/ 15 w 38"/>
                <a:gd name="T9" fmla="*/ 1 h 22"/>
                <a:gd name="T10" fmla="*/ 18 w 38"/>
                <a:gd name="T11" fmla="*/ 1 h 22"/>
                <a:gd name="T12" fmla="*/ 37 w 38"/>
                <a:gd name="T13" fmla="*/ 11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1" y="22"/>
                    <a:pt x="20" y="21"/>
                  </a:cubicBezTo>
                  <a:lnTo>
                    <a:pt x="1" y="10"/>
                  </a:lnTo>
                  <a:cubicBezTo>
                    <a:pt x="0" y="10"/>
                    <a:pt x="0" y="9"/>
                    <a:pt x="1" y="9"/>
                  </a:cubicBezTo>
                  <a:lnTo>
                    <a:pt x="15" y="1"/>
                  </a:lnTo>
                  <a:cubicBezTo>
                    <a:pt x="16" y="0"/>
                    <a:pt x="17" y="0"/>
                    <a:pt x="18" y="1"/>
                  </a:cubicBezTo>
                  <a:lnTo>
                    <a:pt x="37" y="11"/>
                  </a:lnTo>
                  <a:cubicBezTo>
                    <a:pt x="38" y="12"/>
                    <a:pt x="38" y="13"/>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3" name="Freeform 727">
              <a:extLst>
                <a:ext uri="{FF2B5EF4-FFF2-40B4-BE49-F238E27FC236}">
                  <a16:creationId xmlns:a16="http://schemas.microsoft.com/office/drawing/2014/main" id="{DF2EE958-2D67-4095-A887-C71A1315133A}"/>
                </a:ext>
              </a:extLst>
            </p:cNvPr>
            <p:cNvSpPr>
              <a:spLocks/>
            </p:cNvSpPr>
            <p:nvPr/>
          </p:nvSpPr>
          <p:spPr bwMode="auto">
            <a:xfrm>
              <a:off x="1497013" y="5016500"/>
              <a:ext cx="22225" cy="12700"/>
            </a:xfrm>
            <a:custGeom>
              <a:avLst/>
              <a:gdLst>
                <a:gd name="T0" fmla="*/ 23 w 38"/>
                <a:gd name="T1" fmla="*/ 22 h 22"/>
                <a:gd name="T2" fmla="*/ 20 w 38"/>
                <a:gd name="T3" fmla="*/ 22 h 22"/>
                <a:gd name="T4" fmla="*/ 1 w 38"/>
                <a:gd name="T5" fmla="*/ 11 h 22"/>
                <a:gd name="T6" fmla="*/ 1 w 38"/>
                <a:gd name="T7" fmla="*/ 9 h 22"/>
                <a:gd name="T8" fmla="*/ 16 w 38"/>
                <a:gd name="T9" fmla="*/ 1 h 22"/>
                <a:gd name="T10" fmla="*/ 18 w 38"/>
                <a:gd name="T11" fmla="*/ 1 h 22"/>
                <a:gd name="T12" fmla="*/ 37 w 38"/>
                <a:gd name="T13" fmla="*/ 12 h 22"/>
                <a:gd name="T14" fmla="*/ 37 w 38"/>
                <a:gd name="T15" fmla="*/ 13 h 22"/>
                <a:gd name="T16" fmla="*/ 23 w 38"/>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3" y="22"/>
                  </a:moveTo>
                  <a:cubicBezTo>
                    <a:pt x="22" y="22"/>
                    <a:pt x="21" y="22"/>
                    <a:pt x="20" y="22"/>
                  </a:cubicBezTo>
                  <a:lnTo>
                    <a:pt x="1" y="11"/>
                  </a:lnTo>
                  <a:cubicBezTo>
                    <a:pt x="0" y="10"/>
                    <a:pt x="0" y="10"/>
                    <a:pt x="1" y="9"/>
                  </a:cubicBezTo>
                  <a:lnTo>
                    <a:pt x="16" y="1"/>
                  </a:lnTo>
                  <a:cubicBezTo>
                    <a:pt x="16" y="0"/>
                    <a:pt x="18" y="0"/>
                    <a:pt x="18" y="1"/>
                  </a:cubicBezTo>
                  <a:lnTo>
                    <a:pt x="37" y="12"/>
                  </a:lnTo>
                  <a:cubicBezTo>
                    <a:pt x="38" y="12"/>
                    <a:pt x="38" y="13"/>
                    <a:pt x="37"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4" name="Freeform 728">
              <a:extLst>
                <a:ext uri="{FF2B5EF4-FFF2-40B4-BE49-F238E27FC236}">
                  <a16:creationId xmlns:a16="http://schemas.microsoft.com/office/drawing/2014/main" id="{A40FE906-26B6-46F5-AAC5-7D25F7028AAF}"/>
                </a:ext>
              </a:extLst>
            </p:cNvPr>
            <p:cNvSpPr>
              <a:spLocks/>
            </p:cNvSpPr>
            <p:nvPr/>
          </p:nvSpPr>
          <p:spPr bwMode="auto">
            <a:xfrm>
              <a:off x="1512888" y="5026025"/>
              <a:ext cx="20638" cy="12700"/>
            </a:xfrm>
            <a:custGeom>
              <a:avLst/>
              <a:gdLst>
                <a:gd name="T0" fmla="*/ 22 w 37"/>
                <a:gd name="T1" fmla="*/ 22 h 22"/>
                <a:gd name="T2" fmla="*/ 19 w 37"/>
                <a:gd name="T3" fmla="*/ 22 h 22"/>
                <a:gd name="T4" fmla="*/ 0 w 37"/>
                <a:gd name="T5" fmla="*/ 11 h 22"/>
                <a:gd name="T6" fmla="*/ 0 w 37"/>
                <a:gd name="T7" fmla="*/ 9 h 22"/>
                <a:gd name="T8" fmla="*/ 15 w 37"/>
                <a:gd name="T9" fmla="*/ 1 h 22"/>
                <a:gd name="T10" fmla="*/ 18 w 37"/>
                <a:gd name="T11" fmla="*/ 1 h 22"/>
                <a:gd name="T12" fmla="*/ 36 w 37"/>
                <a:gd name="T13" fmla="*/ 12 h 22"/>
                <a:gd name="T14" fmla="*/ 36 w 37"/>
                <a:gd name="T15" fmla="*/ 13 h 22"/>
                <a:gd name="T16" fmla="*/ 22 w 37"/>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2"/>
                  </a:moveTo>
                  <a:cubicBezTo>
                    <a:pt x="21" y="22"/>
                    <a:pt x="20" y="22"/>
                    <a:pt x="19" y="22"/>
                  </a:cubicBezTo>
                  <a:lnTo>
                    <a:pt x="0" y="11"/>
                  </a:lnTo>
                  <a:cubicBezTo>
                    <a:pt x="0" y="10"/>
                    <a:pt x="0" y="10"/>
                    <a:pt x="0" y="9"/>
                  </a:cubicBezTo>
                  <a:lnTo>
                    <a:pt x="15" y="1"/>
                  </a:lnTo>
                  <a:cubicBezTo>
                    <a:pt x="16" y="0"/>
                    <a:pt x="17" y="0"/>
                    <a:pt x="18" y="1"/>
                  </a:cubicBezTo>
                  <a:lnTo>
                    <a:pt x="36" y="12"/>
                  </a:lnTo>
                  <a:cubicBezTo>
                    <a:pt x="37" y="12"/>
                    <a:pt x="37" y="13"/>
                    <a:pt x="36"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5" name="Freeform 729">
              <a:extLst>
                <a:ext uri="{FF2B5EF4-FFF2-40B4-BE49-F238E27FC236}">
                  <a16:creationId xmlns:a16="http://schemas.microsoft.com/office/drawing/2014/main" id="{CD38AF4A-1BD5-4F54-BEDA-2A54786C2BB3}"/>
                </a:ext>
              </a:extLst>
            </p:cNvPr>
            <p:cNvSpPr>
              <a:spLocks/>
            </p:cNvSpPr>
            <p:nvPr/>
          </p:nvSpPr>
          <p:spPr bwMode="auto">
            <a:xfrm>
              <a:off x="1484313" y="4978400"/>
              <a:ext cx="22225" cy="11113"/>
            </a:xfrm>
            <a:custGeom>
              <a:avLst/>
              <a:gdLst>
                <a:gd name="T0" fmla="*/ 22 w 38"/>
                <a:gd name="T1" fmla="*/ 21 h 21"/>
                <a:gd name="T2" fmla="*/ 20 w 38"/>
                <a:gd name="T3" fmla="*/ 21 h 21"/>
                <a:gd name="T4" fmla="*/ 1 w 38"/>
                <a:gd name="T5" fmla="*/ 10 h 21"/>
                <a:gd name="T6" fmla="*/ 1 w 38"/>
                <a:gd name="T7" fmla="*/ 9 h 21"/>
                <a:gd name="T8" fmla="*/ 16 w 38"/>
                <a:gd name="T9" fmla="*/ 0 h 21"/>
                <a:gd name="T10" fmla="*/ 18 w 38"/>
                <a:gd name="T11" fmla="*/ 0 h 21"/>
                <a:gd name="T12" fmla="*/ 37 w 38"/>
                <a:gd name="T13" fmla="*/ 11 h 21"/>
                <a:gd name="T14" fmla="*/ 37 w 38"/>
                <a:gd name="T15" fmla="*/ 13 h 21"/>
                <a:gd name="T16" fmla="*/ 22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2" y="21"/>
                  </a:moveTo>
                  <a:cubicBezTo>
                    <a:pt x="22" y="21"/>
                    <a:pt x="21" y="21"/>
                    <a:pt x="20" y="21"/>
                  </a:cubicBezTo>
                  <a:lnTo>
                    <a:pt x="1" y="10"/>
                  </a:lnTo>
                  <a:cubicBezTo>
                    <a:pt x="0" y="10"/>
                    <a:pt x="0" y="9"/>
                    <a:pt x="1" y="9"/>
                  </a:cubicBezTo>
                  <a:lnTo>
                    <a:pt x="16"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6" name="Freeform 730">
              <a:extLst>
                <a:ext uri="{FF2B5EF4-FFF2-40B4-BE49-F238E27FC236}">
                  <a16:creationId xmlns:a16="http://schemas.microsoft.com/office/drawing/2014/main" id="{C690DFB5-9426-4DAE-A437-FCFE2B48C538}"/>
                </a:ext>
              </a:extLst>
            </p:cNvPr>
            <p:cNvSpPr>
              <a:spLocks/>
            </p:cNvSpPr>
            <p:nvPr/>
          </p:nvSpPr>
          <p:spPr bwMode="auto">
            <a:xfrm>
              <a:off x="1271588" y="4867275"/>
              <a:ext cx="38100" cy="22225"/>
            </a:xfrm>
            <a:custGeom>
              <a:avLst/>
              <a:gdLst>
                <a:gd name="T0" fmla="*/ 48 w 63"/>
                <a:gd name="T1" fmla="*/ 36 h 37"/>
                <a:gd name="T2" fmla="*/ 45 w 63"/>
                <a:gd name="T3" fmla="*/ 36 h 37"/>
                <a:gd name="T4" fmla="*/ 0 w 63"/>
                <a:gd name="T5" fmla="*/ 11 h 37"/>
                <a:gd name="T6" fmla="*/ 0 w 63"/>
                <a:gd name="T7" fmla="*/ 9 h 37"/>
                <a:gd name="T8" fmla="*/ 15 w 63"/>
                <a:gd name="T9" fmla="*/ 1 h 37"/>
                <a:gd name="T10" fmla="*/ 17 w 63"/>
                <a:gd name="T11" fmla="*/ 1 h 37"/>
                <a:gd name="T12" fmla="*/ 62 w 63"/>
                <a:gd name="T13" fmla="*/ 27 h 37"/>
                <a:gd name="T14" fmla="*/ 62 w 63"/>
                <a:gd name="T15" fmla="*/ 28 h 37"/>
                <a:gd name="T16" fmla="*/ 48 w 63"/>
                <a:gd name="T17" fmla="*/ 3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37">
                  <a:moveTo>
                    <a:pt x="48" y="36"/>
                  </a:moveTo>
                  <a:cubicBezTo>
                    <a:pt x="47" y="37"/>
                    <a:pt x="46" y="37"/>
                    <a:pt x="45" y="36"/>
                  </a:cubicBezTo>
                  <a:lnTo>
                    <a:pt x="0" y="11"/>
                  </a:lnTo>
                  <a:cubicBezTo>
                    <a:pt x="0" y="10"/>
                    <a:pt x="0" y="10"/>
                    <a:pt x="0" y="9"/>
                  </a:cubicBezTo>
                  <a:lnTo>
                    <a:pt x="15" y="1"/>
                  </a:lnTo>
                  <a:cubicBezTo>
                    <a:pt x="16" y="0"/>
                    <a:pt x="17" y="0"/>
                    <a:pt x="17" y="1"/>
                  </a:cubicBezTo>
                  <a:lnTo>
                    <a:pt x="62" y="27"/>
                  </a:lnTo>
                  <a:cubicBezTo>
                    <a:pt x="63" y="27"/>
                    <a:pt x="63" y="28"/>
                    <a:pt x="62" y="28"/>
                  </a:cubicBezTo>
                  <a:lnTo>
                    <a:pt x="48" y="36"/>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7" name="Freeform 731">
              <a:extLst>
                <a:ext uri="{FF2B5EF4-FFF2-40B4-BE49-F238E27FC236}">
                  <a16:creationId xmlns:a16="http://schemas.microsoft.com/office/drawing/2014/main" id="{323666FA-8AF7-4C67-8CBF-7126EF66B8C6}"/>
                </a:ext>
              </a:extLst>
            </p:cNvPr>
            <p:cNvSpPr>
              <a:spLocks/>
            </p:cNvSpPr>
            <p:nvPr/>
          </p:nvSpPr>
          <p:spPr bwMode="auto">
            <a:xfrm>
              <a:off x="1303338" y="4884738"/>
              <a:ext cx="22225" cy="12700"/>
            </a:xfrm>
            <a:custGeom>
              <a:avLst/>
              <a:gdLst>
                <a:gd name="T0" fmla="*/ 22 w 38"/>
                <a:gd name="T1" fmla="*/ 21 h 21"/>
                <a:gd name="T2" fmla="*/ 20 w 38"/>
                <a:gd name="T3" fmla="*/ 21 h 21"/>
                <a:gd name="T4" fmla="*/ 1 w 38"/>
                <a:gd name="T5" fmla="*/ 10 h 21"/>
                <a:gd name="T6" fmla="*/ 1 w 38"/>
                <a:gd name="T7" fmla="*/ 8 h 21"/>
                <a:gd name="T8" fmla="*/ 15 w 38"/>
                <a:gd name="T9" fmla="*/ 0 h 21"/>
                <a:gd name="T10" fmla="*/ 18 w 38"/>
                <a:gd name="T11" fmla="*/ 0 h 21"/>
                <a:gd name="T12" fmla="*/ 37 w 38"/>
                <a:gd name="T13" fmla="*/ 11 h 21"/>
                <a:gd name="T14" fmla="*/ 37 w 38"/>
                <a:gd name="T15" fmla="*/ 12 h 21"/>
                <a:gd name="T16" fmla="*/ 22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2" y="21"/>
                  </a:moveTo>
                  <a:cubicBezTo>
                    <a:pt x="22" y="21"/>
                    <a:pt x="20" y="21"/>
                    <a:pt x="20" y="21"/>
                  </a:cubicBezTo>
                  <a:lnTo>
                    <a:pt x="1" y="10"/>
                  </a:lnTo>
                  <a:cubicBezTo>
                    <a:pt x="0" y="10"/>
                    <a:pt x="0" y="9"/>
                    <a:pt x="1" y="8"/>
                  </a:cubicBezTo>
                  <a:lnTo>
                    <a:pt x="15" y="0"/>
                  </a:lnTo>
                  <a:cubicBezTo>
                    <a:pt x="16" y="0"/>
                    <a:pt x="17" y="0"/>
                    <a:pt x="18" y="0"/>
                  </a:cubicBezTo>
                  <a:lnTo>
                    <a:pt x="37" y="11"/>
                  </a:lnTo>
                  <a:cubicBezTo>
                    <a:pt x="38" y="11"/>
                    <a:pt x="38" y="12"/>
                    <a:pt x="37" y="12"/>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8" name="Freeform 732">
              <a:extLst>
                <a:ext uri="{FF2B5EF4-FFF2-40B4-BE49-F238E27FC236}">
                  <a16:creationId xmlns:a16="http://schemas.microsoft.com/office/drawing/2014/main" id="{41AD0835-DD2A-43FD-B2A2-2C068E117884}"/>
                </a:ext>
              </a:extLst>
            </p:cNvPr>
            <p:cNvSpPr>
              <a:spLocks/>
            </p:cNvSpPr>
            <p:nvPr/>
          </p:nvSpPr>
          <p:spPr bwMode="auto">
            <a:xfrm>
              <a:off x="1317626" y="4894263"/>
              <a:ext cx="22225" cy="12700"/>
            </a:xfrm>
            <a:custGeom>
              <a:avLst/>
              <a:gdLst>
                <a:gd name="T0" fmla="*/ 23 w 38"/>
                <a:gd name="T1" fmla="*/ 21 h 21"/>
                <a:gd name="T2" fmla="*/ 20 w 38"/>
                <a:gd name="T3" fmla="*/ 21 h 21"/>
                <a:gd name="T4" fmla="*/ 1 w 38"/>
                <a:gd name="T5" fmla="*/ 10 h 21"/>
                <a:gd name="T6" fmla="*/ 1 w 38"/>
                <a:gd name="T7" fmla="*/ 9 h 21"/>
                <a:gd name="T8" fmla="*/ 16 w 38"/>
                <a:gd name="T9" fmla="*/ 0 h 21"/>
                <a:gd name="T10" fmla="*/ 18 w 38"/>
                <a:gd name="T11" fmla="*/ 0 h 21"/>
                <a:gd name="T12" fmla="*/ 37 w 38"/>
                <a:gd name="T13" fmla="*/ 11 h 21"/>
                <a:gd name="T14" fmla="*/ 37 w 38"/>
                <a:gd name="T15" fmla="*/ 13 h 21"/>
                <a:gd name="T16" fmla="*/ 23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3" y="21"/>
                  </a:moveTo>
                  <a:cubicBezTo>
                    <a:pt x="22" y="21"/>
                    <a:pt x="21" y="21"/>
                    <a:pt x="20" y="21"/>
                  </a:cubicBezTo>
                  <a:lnTo>
                    <a:pt x="1" y="10"/>
                  </a:lnTo>
                  <a:cubicBezTo>
                    <a:pt x="0" y="10"/>
                    <a:pt x="0" y="9"/>
                    <a:pt x="1" y="9"/>
                  </a:cubicBezTo>
                  <a:lnTo>
                    <a:pt x="16" y="0"/>
                  </a:lnTo>
                  <a:cubicBezTo>
                    <a:pt x="16" y="0"/>
                    <a:pt x="18" y="0"/>
                    <a:pt x="18" y="0"/>
                  </a:cubicBezTo>
                  <a:lnTo>
                    <a:pt x="37" y="11"/>
                  </a:lnTo>
                  <a:cubicBezTo>
                    <a:pt x="38" y="11"/>
                    <a:pt x="38" y="12"/>
                    <a:pt x="37" y="13"/>
                  </a:cubicBezTo>
                  <a:lnTo>
                    <a:pt x="23"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9" name="Freeform 733">
              <a:extLst>
                <a:ext uri="{FF2B5EF4-FFF2-40B4-BE49-F238E27FC236}">
                  <a16:creationId xmlns:a16="http://schemas.microsoft.com/office/drawing/2014/main" id="{C1F825B8-CE79-44EB-A403-A69905602F77}"/>
                </a:ext>
              </a:extLst>
            </p:cNvPr>
            <p:cNvSpPr>
              <a:spLocks/>
            </p:cNvSpPr>
            <p:nvPr/>
          </p:nvSpPr>
          <p:spPr bwMode="auto">
            <a:xfrm>
              <a:off x="1333501" y="4903788"/>
              <a:ext cx="22225" cy="12700"/>
            </a:xfrm>
            <a:custGeom>
              <a:avLst/>
              <a:gdLst>
                <a:gd name="T0" fmla="*/ 22 w 37"/>
                <a:gd name="T1" fmla="*/ 21 h 22"/>
                <a:gd name="T2" fmla="*/ 19 w 37"/>
                <a:gd name="T3" fmla="*/ 21 h 22"/>
                <a:gd name="T4" fmla="*/ 0 w 37"/>
                <a:gd name="T5" fmla="*/ 10 h 22"/>
                <a:gd name="T6" fmla="*/ 0 w 37"/>
                <a:gd name="T7" fmla="*/ 9 h 22"/>
                <a:gd name="T8" fmla="*/ 15 w 37"/>
                <a:gd name="T9" fmla="*/ 0 h 22"/>
                <a:gd name="T10" fmla="*/ 17 w 37"/>
                <a:gd name="T11" fmla="*/ 0 h 22"/>
                <a:gd name="T12" fmla="*/ 36 w 37"/>
                <a:gd name="T13" fmla="*/ 11 h 22"/>
                <a:gd name="T14" fmla="*/ 36 w 37"/>
                <a:gd name="T15" fmla="*/ 13 h 22"/>
                <a:gd name="T16" fmla="*/ 22 w 37"/>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1"/>
                  </a:moveTo>
                  <a:cubicBezTo>
                    <a:pt x="21" y="22"/>
                    <a:pt x="20" y="22"/>
                    <a:pt x="19" y="21"/>
                  </a:cubicBezTo>
                  <a:lnTo>
                    <a:pt x="0" y="10"/>
                  </a:lnTo>
                  <a:cubicBezTo>
                    <a:pt x="0" y="10"/>
                    <a:pt x="0" y="9"/>
                    <a:pt x="0" y="9"/>
                  </a:cubicBezTo>
                  <a:lnTo>
                    <a:pt x="15" y="0"/>
                  </a:lnTo>
                  <a:cubicBezTo>
                    <a:pt x="16" y="0"/>
                    <a:pt x="17" y="0"/>
                    <a:pt x="17" y="0"/>
                  </a:cubicBezTo>
                  <a:lnTo>
                    <a:pt x="36" y="11"/>
                  </a:lnTo>
                  <a:cubicBezTo>
                    <a:pt x="37" y="12"/>
                    <a:pt x="37" y="12"/>
                    <a:pt x="36"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90" name="Freeform 734">
              <a:extLst>
                <a:ext uri="{FF2B5EF4-FFF2-40B4-BE49-F238E27FC236}">
                  <a16:creationId xmlns:a16="http://schemas.microsoft.com/office/drawing/2014/main" id="{744F1570-593B-42CE-8A50-3D135138E585}"/>
                </a:ext>
              </a:extLst>
            </p:cNvPr>
            <p:cNvSpPr>
              <a:spLocks/>
            </p:cNvSpPr>
            <p:nvPr/>
          </p:nvSpPr>
          <p:spPr bwMode="auto">
            <a:xfrm>
              <a:off x="1349376" y="4911725"/>
              <a:ext cx="20638" cy="14288"/>
            </a:xfrm>
            <a:custGeom>
              <a:avLst/>
              <a:gdLst>
                <a:gd name="T0" fmla="*/ 22 w 37"/>
                <a:gd name="T1" fmla="*/ 21 h 22"/>
                <a:gd name="T2" fmla="*/ 19 w 37"/>
                <a:gd name="T3" fmla="*/ 21 h 22"/>
                <a:gd name="T4" fmla="*/ 0 w 37"/>
                <a:gd name="T5" fmla="*/ 10 h 22"/>
                <a:gd name="T6" fmla="*/ 0 w 37"/>
                <a:gd name="T7" fmla="*/ 9 h 22"/>
                <a:gd name="T8" fmla="*/ 15 w 37"/>
                <a:gd name="T9" fmla="*/ 0 h 22"/>
                <a:gd name="T10" fmla="*/ 18 w 37"/>
                <a:gd name="T11" fmla="*/ 0 h 22"/>
                <a:gd name="T12" fmla="*/ 37 w 37"/>
                <a:gd name="T13" fmla="*/ 11 h 22"/>
                <a:gd name="T14" fmla="*/ 37 w 37"/>
                <a:gd name="T15" fmla="*/ 13 h 22"/>
                <a:gd name="T16" fmla="*/ 22 w 37"/>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1"/>
                  </a:moveTo>
                  <a:cubicBezTo>
                    <a:pt x="21" y="22"/>
                    <a:pt x="20" y="22"/>
                    <a:pt x="19" y="21"/>
                  </a:cubicBezTo>
                  <a:lnTo>
                    <a:pt x="0" y="10"/>
                  </a:lnTo>
                  <a:cubicBezTo>
                    <a:pt x="0" y="10"/>
                    <a:pt x="0" y="9"/>
                    <a:pt x="0" y="9"/>
                  </a:cubicBezTo>
                  <a:lnTo>
                    <a:pt x="15" y="0"/>
                  </a:lnTo>
                  <a:cubicBezTo>
                    <a:pt x="16" y="0"/>
                    <a:pt x="17" y="0"/>
                    <a:pt x="18" y="0"/>
                  </a:cubicBezTo>
                  <a:lnTo>
                    <a:pt x="37" y="11"/>
                  </a:lnTo>
                  <a:cubicBezTo>
                    <a:pt x="37" y="12"/>
                    <a:pt x="37"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91" name="Freeform 735">
              <a:extLst>
                <a:ext uri="{FF2B5EF4-FFF2-40B4-BE49-F238E27FC236}">
                  <a16:creationId xmlns:a16="http://schemas.microsoft.com/office/drawing/2014/main" id="{5C541AEE-A471-4919-9CE9-AED8583A92BF}"/>
                </a:ext>
              </a:extLst>
            </p:cNvPr>
            <p:cNvSpPr>
              <a:spLocks/>
            </p:cNvSpPr>
            <p:nvPr/>
          </p:nvSpPr>
          <p:spPr bwMode="auto">
            <a:xfrm>
              <a:off x="1363663" y="4921250"/>
              <a:ext cx="22225" cy="12700"/>
            </a:xfrm>
            <a:custGeom>
              <a:avLst/>
              <a:gdLst>
                <a:gd name="T0" fmla="*/ 22 w 38"/>
                <a:gd name="T1" fmla="*/ 21 h 22"/>
                <a:gd name="T2" fmla="*/ 20 w 38"/>
                <a:gd name="T3" fmla="*/ 21 h 22"/>
                <a:gd name="T4" fmla="*/ 1 w 38"/>
                <a:gd name="T5" fmla="*/ 11 h 22"/>
                <a:gd name="T6" fmla="*/ 1 w 38"/>
                <a:gd name="T7" fmla="*/ 9 h 22"/>
                <a:gd name="T8" fmla="*/ 15 w 38"/>
                <a:gd name="T9" fmla="*/ 1 h 22"/>
                <a:gd name="T10" fmla="*/ 18 w 38"/>
                <a:gd name="T11" fmla="*/ 1 h 22"/>
                <a:gd name="T12" fmla="*/ 37 w 38"/>
                <a:gd name="T13" fmla="*/ 12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0" y="22"/>
                    <a:pt x="20" y="21"/>
                  </a:cubicBezTo>
                  <a:lnTo>
                    <a:pt x="1" y="11"/>
                  </a:lnTo>
                  <a:cubicBezTo>
                    <a:pt x="0" y="10"/>
                    <a:pt x="0" y="9"/>
                    <a:pt x="1" y="9"/>
                  </a:cubicBezTo>
                  <a:lnTo>
                    <a:pt x="15" y="1"/>
                  </a:lnTo>
                  <a:cubicBezTo>
                    <a:pt x="16" y="0"/>
                    <a:pt x="17" y="0"/>
                    <a:pt x="18" y="1"/>
                  </a:cubicBezTo>
                  <a:lnTo>
                    <a:pt x="37" y="12"/>
                  </a:lnTo>
                  <a:cubicBezTo>
                    <a:pt x="38" y="12"/>
                    <a:pt x="38" y="13"/>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92" name="Freeform 736">
              <a:extLst>
                <a:ext uri="{FF2B5EF4-FFF2-40B4-BE49-F238E27FC236}">
                  <a16:creationId xmlns:a16="http://schemas.microsoft.com/office/drawing/2014/main" id="{BDB6BF3F-BFCB-4D6B-B296-2CE52E90CCF4}"/>
                </a:ext>
              </a:extLst>
            </p:cNvPr>
            <p:cNvSpPr>
              <a:spLocks/>
            </p:cNvSpPr>
            <p:nvPr/>
          </p:nvSpPr>
          <p:spPr bwMode="auto">
            <a:xfrm>
              <a:off x="1379538" y="4930775"/>
              <a:ext cx="22225" cy="12700"/>
            </a:xfrm>
            <a:custGeom>
              <a:avLst/>
              <a:gdLst>
                <a:gd name="T0" fmla="*/ 22 w 38"/>
                <a:gd name="T1" fmla="*/ 22 h 22"/>
                <a:gd name="T2" fmla="*/ 20 w 38"/>
                <a:gd name="T3" fmla="*/ 22 h 22"/>
                <a:gd name="T4" fmla="*/ 1 w 38"/>
                <a:gd name="T5" fmla="*/ 11 h 22"/>
                <a:gd name="T6" fmla="*/ 1 w 38"/>
                <a:gd name="T7" fmla="*/ 9 h 22"/>
                <a:gd name="T8" fmla="*/ 16 w 38"/>
                <a:gd name="T9" fmla="*/ 1 h 22"/>
                <a:gd name="T10" fmla="*/ 18 w 38"/>
                <a:gd name="T11" fmla="*/ 1 h 22"/>
                <a:gd name="T12" fmla="*/ 37 w 38"/>
                <a:gd name="T13" fmla="*/ 12 h 22"/>
                <a:gd name="T14" fmla="*/ 37 w 38"/>
                <a:gd name="T15" fmla="*/ 13 h 22"/>
                <a:gd name="T16" fmla="*/ 22 w 38"/>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2"/>
                  </a:moveTo>
                  <a:cubicBezTo>
                    <a:pt x="22" y="22"/>
                    <a:pt x="21" y="22"/>
                    <a:pt x="20" y="22"/>
                  </a:cubicBezTo>
                  <a:lnTo>
                    <a:pt x="1" y="11"/>
                  </a:lnTo>
                  <a:cubicBezTo>
                    <a:pt x="0" y="10"/>
                    <a:pt x="0" y="10"/>
                    <a:pt x="1" y="9"/>
                  </a:cubicBezTo>
                  <a:lnTo>
                    <a:pt x="16" y="1"/>
                  </a:lnTo>
                  <a:cubicBezTo>
                    <a:pt x="16" y="0"/>
                    <a:pt x="17" y="0"/>
                    <a:pt x="18" y="1"/>
                  </a:cubicBezTo>
                  <a:lnTo>
                    <a:pt x="37" y="12"/>
                  </a:lnTo>
                  <a:cubicBezTo>
                    <a:pt x="38" y="12"/>
                    <a:pt x="38" y="13"/>
                    <a:pt x="37"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93" name="Freeform 737">
              <a:extLst>
                <a:ext uri="{FF2B5EF4-FFF2-40B4-BE49-F238E27FC236}">
                  <a16:creationId xmlns:a16="http://schemas.microsoft.com/office/drawing/2014/main" id="{FF34D260-E101-4F0E-BDF6-47443E5C6DF1}"/>
                </a:ext>
              </a:extLst>
            </p:cNvPr>
            <p:cNvSpPr>
              <a:spLocks/>
            </p:cNvSpPr>
            <p:nvPr/>
          </p:nvSpPr>
          <p:spPr bwMode="auto">
            <a:xfrm>
              <a:off x="1395413" y="4938713"/>
              <a:ext cx="20638" cy="14288"/>
            </a:xfrm>
            <a:custGeom>
              <a:avLst/>
              <a:gdLst>
                <a:gd name="T0" fmla="*/ 22 w 37"/>
                <a:gd name="T1" fmla="*/ 22 h 22"/>
                <a:gd name="T2" fmla="*/ 19 w 37"/>
                <a:gd name="T3" fmla="*/ 22 h 22"/>
                <a:gd name="T4" fmla="*/ 0 w 37"/>
                <a:gd name="T5" fmla="*/ 11 h 22"/>
                <a:gd name="T6" fmla="*/ 0 w 37"/>
                <a:gd name="T7" fmla="*/ 9 h 22"/>
                <a:gd name="T8" fmla="*/ 15 w 37"/>
                <a:gd name="T9" fmla="*/ 1 h 22"/>
                <a:gd name="T10" fmla="*/ 17 w 37"/>
                <a:gd name="T11" fmla="*/ 1 h 22"/>
                <a:gd name="T12" fmla="*/ 36 w 37"/>
                <a:gd name="T13" fmla="*/ 12 h 22"/>
                <a:gd name="T14" fmla="*/ 36 w 37"/>
                <a:gd name="T15" fmla="*/ 13 h 22"/>
                <a:gd name="T16" fmla="*/ 22 w 37"/>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2"/>
                  </a:moveTo>
                  <a:cubicBezTo>
                    <a:pt x="21" y="22"/>
                    <a:pt x="20" y="22"/>
                    <a:pt x="19" y="22"/>
                  </a:cubicBezTo>
                  <a:lnTo>
                    <a:pt x="0" y="11"/>
                  </a:lnTo>
                  <a:cubicBezTo>
                    <a:pt x="0" y="10"/>
                    <a:pt x="0" y="10"/>
                    <a:pt x="0" y="9"/>
                  </a:cubicBezTo>
                  <a:lnTo>
                    <a:pt x="15" y="1"/>
                  </a:lnTo>
                  <a:cubicBezTo>
                    <a:pt x="16" y="0"/>
                    <a:pt x="17" y="0"/>
                    <a:pt x="17" y="1"/>
                  </a:cubicBezTo>
                  <a:lnTo>
                    <a:pt x="36" y="12"/>
                  </a:lnTo>
                  <a:cubicBezTo>
                    <a:pt x="37" y="12"/>
                    <a:pt x="37" y="13"/>
                    <a:pt x="36"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94" name="Freeform 738">
              <a:extLst>
                <a:ext uri="{FF2B5EF4-FFF2-40B4-BE49-F238E27FC236}">
                  <a16:creationId xmlns:a16="http://schemas.microsoft.com/office/drawing/2014/main" id="{D2686040-2DBD-4FA6-9A46-FA4A8F1668E8}"/>
                </a:ext>
              </a:extLst>
            </p:cNvPr>
            <p:cNvSpPr>
              <a:spLocks/>
            </p:cNvSpPr>
            <p:nvPr/>
          </p:nvSpPr>
          <p:spPr bwMode="auto">
            <a:xfrm>
              <a:off x="1409701" y="4948238"/>
              <a:ext cx="22225" cy="12700"/>
            </a:xfrm>
            <a:custGeom>
              <a:avLst/>
              <a:gdLst>
                <a:gd name="T0" fmla="*/ 22 w 37"/>
                <a:gd name="T1" fmla="*/ 21 h 21"/>
                <a:gd name="T2" fmla="*/ 19 w 37"/>
                <a:gd name="T3" fmla="*/ 21 h 21"/>
                <a:gd name="T4" fmla="*/ 0 w 37"/>
                <a:gd name="T5" fmla="*/ 10 h 21"/>
                <a:gd name="T6" fmla="*/ 0 w 37"/>
                <a:gd name="T7" fmla="*/ 8 h 21"/>
                <a:gd name="T8" fmla="*/ 15 w 37"/>
                <a:gd name="T9" fmla="*/ 0 h 21"/>
                <a:gd name="T10" fmla="*/ 18 w 37"/>
                <a:gd name="T11" fmla="*/ 0 h 21"/>
                <a:gd name="T12" fmla="*/ 37 w 37"/>
                <a:gd name="T13" fmla="*/ 11 h 21"/>
                <a:gd name="T14" fmla="*/ 37 w 37"/>
                <a:gd name="T15" fmla="*/ 12 h 21"/>
                <a:gd name="T16" fmla="*/ 22 w 37"/>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1">
                  <a:moveTo>
                    <a:pt x="22" y="21"/>
                  </a:moveTo>
                  <a:cubicBezTo>
                    <a:pt x="21" y="21"/>
                    <a:pt x="20" y="21"/>
                    <a:pt x="19" y="21"/>
                  </a:cubicBezTo>
                  <a:lnTo>
                    <a:pt x="0" y="10"/>
                  </a:lnTo>
                  <a:cubicBezTo>
                    <a:pt x="0" y="10"/>
                    <a:pt x="0" y="9"/>
                    <a:pt x="0" y="8"/>
                  </a:cubicBezTo>
                  <a:lnTo>
                    <a:pt x="15" y="0"/>
                  </a:lnTo>
                  <a:cubicBezTo>
                    <a:pt x="16" y="0"/>
                    <a:pt x="17" y="0"/>
                    <a:pt x="18" y="0"/>
                  </a:cubicBezTo>
                  <a:lnTo>
                    <a:pt x="37" y="11"/>
                  </a:lnTo>
                  <a:cubicBezTo>
                    <a:pt x="37" y="11"/>
                    <a:pt x="37" y="12"/>
                    <a:pt x="37" y="12"/>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95" name="Freeform 739">
              <a:extLst>
                <a:ext uri="{FF2B5EF4-FFF2-40B4-BE49-F238E27FC236}">
                  <a16:creationId xmlns:a16="http://schemas.microsoft.com/office/drawing/2014/main" id="{2A313412-A2F5-4AC8-8173-AD6143EA9E6E}"/>
                </a:ext>
              </a:extLst>
            </p:cNvPr>
            <p:cNvSpPr>
              <a:spLocks/>
            </p:cNvSpPr>
            <p:nvPr/>
          </p:nvSpPr>
          <p:spPr bwMode="auto">
            <a:xfrm>
              <a:off x="1425576" y="4957763"/>
              <a:ext cx="22225" cy="12700"/>
            </a:xfrm>
            <a:custGeom>
              <a:avLst/>
              <a:gdLst>
                <a:gd name="T0" fmla="*/ 22 w 38"/>
                <a:gd name="T1" fmla="*/ 21 h 21"/>
                <a:gd name="T2" fmla="*/ 20 w 38"/>
                <a:gd name="T3" fmla="*/ 21 h 21"/>
                <a:gd name="T4" fmla="*/ 1 w 38"/>
                <a:gd name="T5" fmla="*/ 10 h 21"/>
                <a:gd name="T6" fmla="*/ 1 w 38"/>
                <a:gd name="T7" fmla="*/ 9 h 21"/>
                <a:gd name="T8" fmla="*/ 15 w 38"/>
                <a:gd name="T9" fmla="*/ 0 h 21"/>
                <a:gd name="T10" fmla="*/ 18 w 38"/>
                <a:gd name="T11" fmla="*/ 0 h 21"/>
                <a:gd name="T12" fmla="*/ 37 w 38"/>
                <a:gd name="T13" fmla="*/ 11 h 21"/>
                <a:gd name="T14" fmla="*/ 37 w 38"/>
                <a:gd name="T15" fmla="*/ 13 h 21"/>
                <a:gd name="T16" fmla="*/ 22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2" y="21"/>
                  </a:moveTo>
                  <a:cubicBezTo>
                    <a:pt x="22" y="21"/>
                    <a:pt x="20" y="21"/>
                    <a:pt x="20" y="21"/>
                  </a:cubicBezTo>
                  <a:lnTo>
                    <a:pt x="1" y="10"/>
                  </a:lnTo>
                  <a:cubicBezTo>
                    <a:pt x="0" y="10"/>
                    <a:pt x="0" y="9"/>
                    <a:pt x="1" y="9"/>
                  </a:cubicBezTo>
                  <a:lnTo>
                    <a:pt x="15"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96" name="Freeform 740">
              <a:extLst>
                <a:ext uri="{FF2B5EF4-FFF2-40B4-BE49-F238E27FC236}">
                  <a16:creationId xmlns:a16="http://schemas.microsoft.com/office/drawing/2014/main" id="{CC4C2565-A437-4DF5-B78E-928559DBFBE0}"/>
                </a:ext>
              </a:extLst>
            </p:cNvPr>
            <p:cNvSpPr>
              <a:spLocks/>
            </p:cNvSpPr>
            <p:nvPr/>
          </p:nvSpPr>
          <p:spPr bwMode="auto">
            <a:xfrm>
              <a:off x="1441451" y="4967288"/>
              <a:ext cx="22225" cy="12700"/>
            </a:xfrm>
            <a:custGeom>
              <a:avLst/>
              <a:gdLst>
                <a:gd name="T0" fmla="*/ 22 w 38"/>
                <a:gd name="T1" fmla="*/ 21 h 22"/>
                <a:gd name="T2" fmla="*/ 20 w 38"/>
                <a:gd name="T3" fmla="*/ 21 h 22"/>
                <a:gd name="T4" fmla="*/ 1 w 38"/>
                <a:gd name="T5" fmla="*/ 10 h 22"/>
                <a:gd name="T6" fmla="*/ 1 w 38"/>
                <a:gd name="T7" fmla="*/ 9 h 22"/>
                <a:gd name="T8" fmla="*/ 16 w 38"/>
                <a:gd name="T9" fmla="*/ 0 h 22"/>
                <a:gd name="T10" fmla="*/ 18 w 38"/>
                <a:gd name="T11" fmla="*/ 0 h 22"/>
                <a:gd name="T12" fmla="*/ 37 w 38"/>
                <a:gd name="T13" fmla="*/ 11 h 22"/>
                <a:gd name="T14" fmla="*/ 37 w 38"/>
                <a:gd name="T15" fmla="*/ 13 h 22"/>
                <a:gd name="T16" fmla="*/ 22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2" y="21"/>
                  </a:moveTo>
                  <a:cubicBezTo>
                    <a:pt x="22" y="22"/>
                    <a:pt x="21" y="22"/>
                    <a:pt x="20" y="21"/>
                  </a:cubicBezTo>
                  <a:lnTo>
                    <a:pt x="1" y="10"/>
                  </a:lnTo>
                  <a:cubicBezTo>
                    <a:pt x="0" y="10"/>
                    <a:pt x="0" y="9"/>
                    <a:pt x="1" y="9"/>
                  </a:cubicBezTo>
                  <a:lnTo>
                    <a:pt x="16" y="0"/>
                  </a:lnTo>
                  <a:cubicBezTo>
                    <a:pt x="16" y="0"/>
                    <a:pt x="17" y="0"/>
                    <a:pt x="18" y="0"/>
                  </a:cubicBezTo>
                  <a:lnTo>
                    <a:pt x="37" y="11"/>
                  </a:lnTo>
                  <a:cubicBezTo>
                    <a:pt x="38" y="12"/>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97" name="Freeform 741">
              <a:extLst>
                <a:ext uri="{FF2B5EF4-FFF2-40B4-BE49-F238E27FC236}">
                  <a16:creationId xmlns:a16="http://schemas.microsoft.com/office/drawing/2014/main" id="{9E785539-7937-4CD6-9277-51638C1F6EC9}"/>
                </a:ext>
              </a:extLst>
            </p:cNvPr>
            <p:cNvSpPr>
              <a:spLocks/>
            </p:cNvSpPr>
            <p:nvPr/>
          </p:nvSpPr>
          <p:spPr bwMode="auto">
            <a:xfrm>
              <a:off x="1455738" y="4975225"/>
              <a:ext cx="38100" cy="22225"/>
            </a:xfrm>
            <a:custGeom>
              <a:avLst/>
              <a:gdLst>
                <a:gd name="T0" fmla="*/ 49 w 64"/>
                <a:gd name="T1" fmla="*/ 37 h 37"/>
                <a:gd name="T2" fmla="*/ 46 w 64"/>
                <a:gd name="T3" fmla="*/ 37 h 37"/>
                <a:gd name="T4" fmla="*/ 1 w 64"/>
                <a:gd name="T5" fmla="*/ 10 h 37"/>
                <a:gd name="T6" fmla="*/ 1 w 64"/>
                <a:gd name="T7" fmla="*/ 9 h 37"/>
                <a:gd name="T8" fmla="*/ 15 w 64"/>
                <a:gd name="T9" fmla="*/ 0 h 37"/>
                <a:gd name="T10" fmla="*/ 18 w 64"/>
                <a:gd name="T11" fmla="*/ 0 h 37"/>
                <a:gd name="T12" fmla="*/ 64 w 64"/>
                <a:gd name="T13" fmla="*/ 27 h 37"/>
                <a:gd name="T14" fmla="*/ 64 w 64"/>
                <a:gd name="T15" fmla="*/ 28 h 37"/>
                <a:gd name="T16" fmla="*/ 49 w 64"/>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37">
                  <a:moveTo>
                    <a:pt x="49" y="37"/>
                  </a:moveTo>
                  <a:cubicBezTo>
                    <a:pt x="48" y="37"/>
                    <a:pt x="47" y="37"/>
                    <a:pt x="46" y="37"/>
                  </a:cubicBezTo>
                  <a:lnTo>
                    <a:pt x="1" y="10"/>
                  </a:lnTo>
                  <a:cubicBezTo>
                    <a:pt x="0" y="10"/>
                    <a:pt x="0" y="9"/>
                    <a:pt x="1" y="9"/>
                  </a:cubicBezTo>
                  <a:lnTo>
                    <a:pt x="15" y="0"/>
                  </a:lnTo>
                  <a:cubicBezTo>
                    <a:pt x="16" y="0"/>
                    <a:pt x="17" y="0"/>
                    <a:pt x="18" y="0"/>
                  </a:cubicBezTo>
                  <a:lnTo>
                    <a:pt x="64" y="27"/>
                  </a:lnTo>
                  <a:cubicBezTo>
                    <a:pt x="64" y="27"/>
                    <a:pt x="64" y="28"/>
                    <a:pt x="64" y="28"/>
                  </a:cubicBezTo>
                  <a:lnTo>
                    <a:pt x="49" y="37"/>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98" name="Freeform 742">
              <a:extLst>
                <a:ext uri="{FF2B5EF4-FFF2-40B4-BE49-F238E27FC236}">
                  <a16:creationId xmlns:a16="http://schemas.microsoft.com/office/drawing/2014/main" id="{9EC1478E-2B8A-4FEA-B7E5-F64680830E53}"/>
                </a:ext>
              </a:extLst>
            </p:cNvPr>
            <p:cNvSpPr>
              <a:spLocks/>
            </p:cNvSpPr>
            <p:nvPr/>
          </p:nvSpPr>
          <p:spPr bwMode="auto">
            <a:xfrm>
              <a:off x="1258888" y="4875213"/>
              <a:ext cx="22225" cy="12700"/>
            </a:xfrm>
            <a:custGeom>
              <a:avLst/>
              <a:gdLst>
                <a:gd name="T0" fmla="*/ 22 w 38"/>
                <a:gd name="T1" fmla="*/ 21 h 21"/>
                <a:gd name="T2" fmla="*/ 20 w 38"/>
                <a:gd name="T3" fmla="*/ 21 h 21"/>
                <a:gd name="T4" fmla="*/ 1 w 38"/>
                <a:gd name="T5" fmla="*/ 10 h 21"/>
                <a:gd name="T6" fmla="*/ 1 w 38"/>
                <a:gd name="T7" fmla="*/ 9 h 21"/>
                <a:gd name="T8" fmla="*/ 15 w 38"/>
                <a:gd name="T9" fmla="*/ 0 h 21"/>
                <a:gd name="T10" fmla="*/ 18 w 38"/>
                <a:gd name="T11" fmla="*/ 0 h 21"/>
                <a:gd name="T12" fmla="*/ 37 w 38"/>
                <a:gd name="T13" fmla="*/ 11 h 21"/>
                <a:gd name="T14" fmla="*/ 37 w 38"/>
                <a:gd name="T15" fmla="*/ 13 h 21"/>
                <a:gd name="T16" fmla="*/ 22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2" y="21"/>
                  </a:moveTo>
                  <a:cubicBezTo>
                    <a:pt x="22" y="21"/>
                    <a:pt x="20" y="21"/>
                    <a:pt x="20" y="21"/>
                  </a:cubicBezTo>
                  <a:lnTo>
                    <a:pt x="1" y="10"/>
                  </a:lnTo>
                  <a:cubicBezTo>
                    <a:pt x="0" y="10"/>
                    <a:pt x="0" y="9"/>
                    <a:pt x="1" y="9"/>
                  </a:cubicBezTo>
                  <a:lnTo>
                    <a:pt x="15" y="0"/>
                  </a:lnTo>
                  <a:cubicBezTo>
                    <a:pt x="16" y="0"/>
                    <a:pt x="17" y="0"/>
                    <a:pt x="18" y="0"/>
                  </a:cubicBezTo>
                  <a:lnTo>
                    <a:pt x="37" y="11"/>
                  </a:lnTo>
                  <a:cubicBezTo>
                    <a:pt x="38" y="11"/>
                    <a:pt x="38" y="12"/>
                    <a:pt x="37"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99" name="Freeform 743">
              <a:extLst>
                <a:ext uri="{FF2B5EF4-FFF2-40B4-BE49-F238E27FC236}">
                  <a16:creationId xmlns:a16="http://schemas.microsoft.com/office/drawing/2014/main" id="{F20C6720-67D2-423F-A5A5-B9DBFB2CF8B0}"/>
                </a:ext>
              </a:extLst>
            </p:cNvPr>
            <p:cNvSpPr>
              <a:spLocks/>
            </p:cNvSpPr>
            <p:nvPr/>
          </p:nvSpPr>
          <p:spPr bwMode="auto">
            <a:xfrm>
              <a:off x="1274763" y="4883150"/>
              <a:ext cx="22225" cy="14288"/>
            </a:xfrm>
            <a:custGeom>
              <a:avLst/>
              <a:gdLst>
                <a:gd name="T0" fmla="*/ 23 w 38"/>
                <a:gd name="T1" fmla="*/ 21 h 22"/>
                <a:gd name="T2" fmla="*/ 20 w 38"/>
                <a:gd name="T3" fmla="*/ 21 h 22"/>
                <a:gd name="T4" fmla="*/ 1 w 38"/>
                <a:gd name="T5" fmla="*/ 10 h 22"/>
                <a:gd name="T6" fmla="*/ 1 w 38"/>
                <a:gd name="T7" fmla="*/ 9 h 22"/>
                <a:gd name="T8" fmla="*/ 16 w 38"/>
                <a:gd name="T9" fmla="*/ 0 h 22"/>
                <a:gd name="T10" fmla="*/ 18 w 38"/>
                <a:gd name="T11" fmla="*/ 0 h 22"/>
                <a:gd name="T12" fmla="*/ 37 w 38"/>
                <a:gd name="T13" fmla="*/ 11 h 22"/>
                <a:gd name="T14" fmla="*/ 37 w 38"/>
                <a:gd name="T15" fmla="*/ 13 h 22"/>
                <a:gd name="T16" fmla="*/ 23 w 38"/>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23" y="21"/>
                  </a:moveTo>
                  <a:cubicBezTo>
                    <a:pt x="22" y="22"/>
                    <a:pt x="21" y="22"/>
                    <a:pt x="20" y="21"/>
                  </a:cubicBezTo>
                  <a:lnTo>
                    <a:pt x="1" y="10"/>
                  </a:lnTo>
                  <a:cubicBezTo>
                    <a:pt x="0" y="10"/>
                    <a:pt x="0" y="9"/>
                    <a:pt x="1" y="9"/>
                  </a:cubicBezTo>
                  <a:lnTo>
                    <a:pt x="16" y="0"/>
                  </a:lnTo>
                  <a:cubicBezTo>
                    <a:pt x="16" y="0"/>
                    <a:pt x="18" y="0"/>
                    <a:pt x="18" y="0"/>
                  </a:cubicBezTo>
                  <a:lnTo>
                    <a:pt x="37" y="11"/>
                  </a:lnTo>
                  <a:cubicBezTo>
                    <a:pt x="38" y="12"/>
                    <a:pt x="38" y="12"/>
                    <a:pt x="37" y="13"/>
                  </a:cubicBezTo>
                  <a:lnTo>
                    <a:pt x="23"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0" name="Freeform 744">
              <a:extLst>
                <a:ext uri="{FF2B5EF4-FFF2-40B4-BE49-F238E27FC236}">
                  <a16:creationId xmlns:a16="http://schemas.microsoft.com/office/drawing/2014/main" id="{9FD0B402-929C-4BDC-A7F6-C22EFB218072}"/>
                </a:ext>
              </a:extLst>
            </p:cNvPr>
            <p:cNvSpPr>
              <a:spLocks/>
            </p:cNvSpPr>
            <p:nvPr/>
          </p:nvSpPr>
          <p:spPr bwMode="auto">
            <a:xfrm>
              <a:off x="1290638" y="4892675"/>
              <a:ext cx="20638" cy="12700"/>
            </a:xfrm>
            <a:custGeom>
              <a:avLst/>
              <a:gdLst>
                <a:gd name="T0" fmla="*/ 22 w 37"/>
                <a:gd name="T1" fmla="*/ 21 h 22"/>
                <a:gd name="T2" fmla="*/ 19 w 37"/>
                <a:gd name="T3" fmla="*/ 21 h 22"/>
                <a:gd name="T4" fmla="*/ 0 w 37"/>
                <a:gd name="T5" fmla="*/ 10 h 22"/>
                <a:gd name="T6" fmla="*/ 0 w 37"/>
                <a:gd name="T7" fmla="*/ 9 h 22"/>
                <a:gd name="T8" fmla="*/ 15 w 37"/>
                <a:gd name="T9" fmla="*/ 0 h 22"/>
                <a:gd name="T10" fmla="*/ 17 w 37"/>
                <a:gd name="T11" fmla="*/ 0 h 22"/>
                <a:gd name="T12" fmla="*/ 36 w 37"/>
                <a:gd name="T13" fmla="*/ 11 h 22"/>
                <a:gd name="T14" fmla="*/ 36 w 37"/>
                <a:gd name="T15" fmla="*/ 13 h 22"/>
                <a:gd name="T16" fmla="*/ 22 w 37"/>
                <a:gd name="T1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1"/>
                  </a:moveTo>
                  <a:cubicBezTo>
                    <a:pt x="21" y="22"/>
                    <a:pt x="20" y="22"/>
                    <a:pt x="19" y="21"/>
                  </a:cubicBezTo>
                  <a:lnTo>
                    <a:pt x="0" y="10"/>
                  </a:lnTo>
                  <a:cubicBezTo>
                    <a:pt x="0" y="10"/>
                    <a:pt x="0" y="9"/>
                    <a:pt x="0" y="9"/>
                  </a:cubicBezTo>
                  <a:lnTo>
                    <a:pt x="15" y="0"/>
                  </a:lnTo>
                  <a:cubicBezTo>
                    <a:pt x="16" y="0"/>
                    <a:pt x="17" y="0"/>
                    <a:pt x="17" y="0"/>
                  </a:cubicBezTo>
                  <a:lnTo>
                    <a:pt x="36" y="11"/>
                  </a:lnTo>
                  <a:cubicBezTo>
                    <a:pt x="37" y="12"/>
                    <a:pt x="37" y="12"/>
                    <a:pt x="36" y="13"/>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1" name="Freeform 745">
              <a:extLst>
                <a:ext uri="{FF2B5EF4-FFF2-40B4-BE49-F238E27FC236}">
                  <a16:creationId xmlns:a16="http://schemas.microsoft.com/office/drawing/2014/main" id="{B376DE7B-821A-4D12-9F3C-A025CFA17172}"/>
                </a:ext>
              </a:extLst>
            </p:cNvPr>
            <p:cNvSpPr>
              <a:spLocks/>
            </p:cNvSpPr>
            <p:nvPr/>
          </p:nvSpPr>
          <p:spPr bwMode="auto">
            <a:xfrm>
              <a:off x="1428751" y="4973638"/>
              <a:ext cx="20638" cy="14288"/>
            </a:xfrm>
            <a:custGeom>
              <a:avLst/>
              <a:gdLst>
                <a:gd name="T0" fmla="*/ 22 w 37"/>
                <a:gd name="T1" fmla="*/ 22 h 22"/>
                <a:gd name="T2" fmla="*/ 19 w 37"/>
                <a:gd name="T3" fmla="*/ 22 h 22"/>
                <a:gd name="T4" fmla="*/ 0 w 37"/>
                <a:gd name="T5" fmla="*/ 11 h 22"/>
                <a:gd name="T6" fmla="*/ 0 w 37"/>
                <a:gd name="T7" fmla="*/ 9 h 22"/>
                <a:gd name="T8" fmla="*/ 15 w 37"/>
                <a:gd name="T9" fmla="*/ 1 h 22"/>
                <a:gd name="T10" fmla="*/ 18 w 37"/>
                <a:gd name="T11" fmla="*/ 1 h 22"/>
                <a:gd name="T12" fmla="*/ 37 w 37"/>
                <a:gd name="T13" fmla="*/ 12 h 22"/>
                <a:gd name="T14" fmla="*/ 37 w 37"/>
                <a:gd name="T15" fmla="*/ 13 h 22"/>
                <a:gd name="T16" fmla="*/ 22 w 37"/>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22" y="22"/>
                  </a:moveTo>
                  <a:cubicBezTo>
                    <a:pt x="21" y="22"/>
                    <a:pt x="20" y="22"/>
                    <a:pt x="19" y="22"/>
                  </a:cubicBezTo>
                  <a:lnTo>
                    <a:pt x="0" y="11"/>
                  </a:lnTo>
                  <a:cubicBezTo>
                    <a:pt x="0" y="10"/>
                    <a:pt x="0" y="10"/>
                    <a:pt x="0" y="9"/>
                  </a:cubicBezTo>
                  <a:lnTo>
                    <a:pt x="15" y="1"/>
                  </a:lnTo>
                  <a:cubicBezTo>
                    <a:pt x="16" y="0"/>
                    <a:pt x="17" y="0"/>
                    <a:pt x="18" y="1"/>
                  </a:cubicBezTo>
                  <a:lnTo>
                    <a:pt x="37" y="12"/>
                  </a:lnTo>
                  <a:cubicBezTo>
                    <a:pt x="37" y="12"/>
                    <a:pt x="37" y="13"/>
                    <a:pt x="37" y="13"/>
                  </a:cubicBezTo>
                  <a:lnTo>
                    <a:pt x="22"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2" name="Freeform 746">
              <a:extLst>
                <a:ext uri="{FF2B5EF4-FFF2-40B4-BE49-F238E27FC236}">
                  <a16:creationId xmlns:a16="http://schemas.microsoft.com/office/drawing/2014/main" id="{A2CE0D78-B6D5-4E35-8541-EE1F8D7B1237}"/>
                </a:ext>
              </a:extLst>
            </p:cNvPr>
            <p:cNvSpPr>
              <a:spLocks/>
            </p:cNvSpPr>
            <p:nvPr/>
          </p:nvSpPr>
          <p:spPr bwMode="auto">
            <a:xfrm>
              <a:off x="1443038" y="4983163"/>
              <a:ext cx="22225" cy="12700"/>
            </a:xfrm>
            <a:custGeom>
              <a:avLst/>
              <a:gdLst>
                <a:gd name="T0" fmla="*/ 22 w 38"/>
                <a:gd name="T1" fmla="*/ 21 h 21"/>
                <a:gd name="T2" fmla="*/ 20 w 38"/>
                <a:gd name="T3" fmla="*/ 21 h 21"/>
                <a:gd name="T4" fmla="*/ 1 w 38"/>
                <a:gd name="T5" fmla="*/ 10 h 21"/>
                <a:gd name="T6" fmla="*/ 1 w 38"/>
                <a:gd name="T7" fmla="*/ 8 h 21"/>
                <a:gd name="T8" fmla="*/ 15 w 38"/>
                <a:gd name="T9" fmla="*/ 0 h 21"/>
                <a:gd name="T10" fmla="*/ 18 w 38"/>
                <a:gd name="T11" fmla="*/ 0 h 21"/>
                <a:gd name="T12" fmla="*/ 37 w 38"/>
                <a:gd name="T13" fmla="*/ 11 h 21"/>
                <a:gd name="T14" fmla="*/ 37 w 38"/>
                <a:gd name="T15" fmla="*/ 12 h 21"/>
                <a:gd name="T16" fmla="*/ 22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2" y="21"/>
                  </a:moveTo>
                  <a:cubicBezTo>
                    <a:pt x="21" y="21"/>
                    <a:pt x="20" y="21"/>
                    <a:pt x="20" y="21"/>
                  </a:cubicBezTo>
                  <a:lnTo>
                    <a:pt x="1" y="10"/>
                  </a:lnTo>
                  <a:cubicBezTo>
                    <a:pt x="0" y="9"/>
                    <a:pt x="0" y="9"/>
                    <a:pt x="1" y="8"/>
                  </a:cubicBezTo>
                  <a:lnTo>
                    <a:pt x="15" y="0"/>
                  </a:lnTo>
                  <a:cubicBezTo>
                    <a:pt x="16" y="0"/>
                    <a:pt x="17" y="0"/>
                    <a:pt x="18" y="0"/>
                  </a:cubicBezTo>
                  <a:lnTo>
                    <a:pt x="37" y="11"/>
                  </a:lnTo>
                  <a:cubicBezTo>
                    <a:pt x="38" y="11"/>
                    <a:pt x="38" y="12"/>
                    <a:pt x="37" y="12"/>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3" name="Freeform 747">
              <a:extLst>
                <a:ext uri="{FF2B5EF4-FFF2-40B4-BE49-F238E27FC236}">
                  <a16:creationId xmlns:a16="http://schemas.microsoft.com/office/drawing/2014/main" id="{9686984B-4780-4B58-B871-0D786D0A1B00}"/>
                </a:ext>
              </a:extLst>
            </p:cNvPr>
            <p:cNvSpPr>
              <a:spLocks/>
            </p:cNvSpPr>
            <p:nvPr/>
          </p:nvSpPr>
          <p:spPr bwMode="auto">
            <a:xfrm>
              <a:off x="1458913" y="4992688"/>
              <a:ext cx="22225" cy="12700"/>
            </a:xfrm>
            <a:custGeom>
              <a:avLst/>
              <a:gdLst>
                <a:gd name="T0" fmla="*/ 22 w 38"/>
                <a:gd name="T1" fmla="*/ 21 h 21"/>
                <a:gd name="T2" fmla="*/ 20 w 38"/>
                <a:gd name="T3" fmla="*/ 21 h 21"/>
                <a:gd name="T4" fmla="*/ 1 w 38"/>
                <a:gd name="T5" fmla="*/ 10 h 21"/>
                <a:gd name="T6" fmla="*/ 1 w 38"/>
                <a:gd name="T7" fmla="*/ 9 h 21"/>
                <a:gd name="T8" fmla="*/ 16 w 38"/>
                <a:gd name="T9" fmla="*/ 0 h 21"/>
                <a:gd name="T10" fmla="*/ 18 w 38"/>
                <a:gd name="T11" fmla="*/ 0 h 21"/>
                <a:gd name="T12" fmla="*/ 37 w 38"/>
                <a:gd name="T13" fmla="*/ 11 h 21"/>
                <a:gd name="T14" fmla="*/ 37 w 38"/>
                <a:gd name="T15" fmla="*/ 12 h 21"/>
                <a:gd name="T16" fmla="*/ 22 w 38"/>
                <a:gd name="T1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1">
                  <a:moveTo>
                    <a:pt x="22" y="21"/>
                  </a:moveTo>
                  <a:cubicBezTo>
                    <a:pt x="22" y="21"/>
                    <a:pt x="21" y="21"/>
                    <a:pt x="20" y="21"/>
                  </a:cubicBezTo>
                  <a:lnTo>
                    <a:pt x="1" y="10"/>
                  </a:lnTo>
                  <a:cubicBezTo>
                    <a:pt x="0" y="10"/>
                    <a:pt x="0" y="9"/>
                    <a:pt x="1" y="9"/>
                  </a:cubicBezTo>
                  <a:lnTo>
                    <a:pt x="16" y="0"/>
                  </a:lnTo>
                  <a:cubicBezTo>
                    <a:pt x="16" y="0"/>
                    <a:pt x="17" y="0"/>
                    <a:pt x="18" y="0"/>
                  </a:cubicBezTo>
                  <a:lnTo>
                    <a:pt x="37" y="11"/>
                  </a:lnTo>
                  <a:cubicBezTo>
                    <a:pt x="38" y="11"/>
                    <a:pt x="38" y="12"/>
                    <a:pt x="37" y="12"/>
                  </a:cubicBezTo>
                  <a:lnTo>
                    <a:pt x="22" y="2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4" name="Freeform 748">
              <a:extLst>
                <a:ext uri="{FF2B5EF4-FFF2-40B4-BE49-F238E27FC236}">
                  <a16:creationId xmlns:a16="http://schemas.microsoft.com/office/drawing/2014/main" id="{42F90796-4520-41F5-B5B3-C9ABAAF738C5}"/>
                </a:ext>
              </a:extLst>
            </p:cNvPr>
            <p:cNvSpPr>
              <a:spLocks/>
            </p:cNvSpPr>
            <p:nvPr/>
          </p:nvSpPr>
          <p:spPr bwMode="auto">
            <a:xfrm>
              <a:off x="1304926" y="4902200"/>
              <a:ext cx="130175" cy="76200"/>
            </a:xfrm>
            <a:custGeom>
              <a:avLst/>
              <a:gdLst>
                <a:gd name="T0" fmla="*/ 205 w 221"/>
                <a:gd name="T1" fmla="*/ 127 h 128"/>
                <a:gd name="T2" fmla="*/ 203 w 221"/>
                <a:gd name="T3" fmla="*/ 127 h 128"/>
                <a:gd name="T4" fmla="*/ 1 w 221"/>
                <a:gd name="T5" fmla="*/ 10 h 128"/>
                <a:gd name="T6" fmla="*/ 1 w 221"/>
                <a:gd name="T7" fmla="*/ 9 h 128"/>
                <a:gd name="T8" fmla="*/ 15 w 221"/>
                <a:gd name="T9" fmla="*/ 1 h 128"/>
                <a:gd name="T10" fmla="*/ 18 w 221"/>
                <a:gd name="T11" fmla="*/ 1 h 128"/>
                <a:gd name="T12" fmla="*/ 220 w 221"/>
                <a:gd name="T13" fmla="*/ 117 h 128"/>
                <a:gd name="T14" fmla="*/ 220 w 221"/>
                <a:gd name="T15" fmla="*/ 119 h 128"/>
                <a:gd name="T16" fmla="*/ 205 w 221"/>
                <a:gd name="T17" fmla="*/ 12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1" h="128">
                  <a:moveTo>
                    <a:pt x="205" y="127"/>
                  </a:moveTo>
                  <a:cubicBezTo>
                    <a:pt x="205" y="128"/>
                    <a:pt x="203" y="128"/>
                    <a:pt x="203" y="127"/>
                  </a:cubicBezTo>
                  <a:lnTo>
                    <a:pt x="1" y="10"/>
                  </a:lnTo>
                  <a:cubicBezTo>
                    <a:pt x="0" y="10"/>
                    <a:pt x="0" y="9"/>
                    <a:pt x="1" y="9"/>
                  </a:cubicBezTo>
                  <a:lnTo>
                    <a:pt x="15" y="1"/>
                  </a:lnTo>
                  <a:cubicBezTo>
                    <a:pt x="16" y="0"/>
                    <a:pt x="17" y="0"/>
                    <a:pt x="18" y="1"/>
                  </a:cubicBezTo>
                  <a:lnTo>
                    <a:pt x="220" y="117"/>
                  </a:lnTo>
                  <a:cubicBezTo>
                    <a:pt x="221" y="118"/>
                    <a:pt x="221" y="118"/>
                    <a:pt x="220" y="119"/>
                  </a:cubicBezTo>
                  <a:lnTo>
                    <a:pt x="205" y="127"/>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5" name="Freeform 749">
              <a:extLst>
                <a:ext uri="{FF2B5EF4-FFF2-40B4-BE49-F238E27FC236}">
                  <a16:creationId xmlns:a16="http://schemas.microsoft.com/office/drawing/2014/main" id="{0737FE15-035B-41AE-ADB0-094C54D0FBB5}"/>
                </a:ext>
              </a:extLst>
            </p:cNvPr>
            <p:cNvSpPr>
              <a:spLocks/>
            </p:cNvSpPr>
            <p:nvPr/>
          </p:nvSpPr>
          <p:spPr bwMode="auto">
            <a:xfrm>
              <a:off x="1371601" y="4419600"/>
              <a:ext cx="366713" cy="501650"/>
            </a:xfrm>
            <a:custGeom>
              <a:avLst/>
              <a:gdLst>
                <a:gd name="T0" fmla="*/ 611 w 627"/>
                <a:gd name="T1" fmla="*/ 837 h 837"/>
                <a:gd name="T2" fmla="*/ 0 w 627"/>
                <a:gd name="T3" fmla="*/ 485 h 837"/>
                <a:gd name="T4" fmla="*/ 0 w 627"/>
                <a:gd name="T5" fmla="*/ 5 h 837"/>
                <a:gd name="T6" fmla="*/ 22 w 627"/>
                <a:gd name="T7" fmla="*/ 0 h 837"/>
                <a:gd name="T8" fmla="*/ 627 w 627"/>
                <a:gd name="T9" fmla="*/ 348 h 837"/>
                <a:gd name="T10" fmla="*/ 627 w 627"/>
                <a:gd name="T11" fmla="*/ 828 h 837"/>
                <a:gd name="T12" fmla="*/ 611 w 627"/>
                <a:gd name="T13" fmla="*/ 837 h 837"/>
              </a:gdLst>
              <a:ahLst/>
              <a:cxnLst>
                <a:cxn ang="0">
                  <a:pos x="T0" y="T1"/>
                </a:cxn>
                <a:cxn ang="0">
                  <a:pos x="T2" y="T3"/>
                </a:cxn>
                <a:cxn ang="0">
                  <a:pos x="T4" y="T5"/>
                </a:cxn>
                <a:cxn ang="0">
                  <a:pos x="T6" y="T7"/>
                </a:cxn>
                <a:cxn ang="0">
                  <a:pos x="T8" y="T9"/>
                </a:cxn>
                <a:cxn ang="0">
                  <a:pos x="T10" y="T11"/>
                </a:cxn>
                <a:cxn ang="0">
                  <a:pos x="T12" y="T13"/>
                </a:cxn>
              </a:cxnLst>
              <a:rect l="0" t="0" r="r" b="b"/>
              <a:pathLst>
                <a:path w="627" h="837">
                  <a:moveTo>
                    <a:pt x="611" y="837"/>
                  </a:moveTo>
                  <a:lnTo>
                    <a:pt x="0" y="485"/>
                  </a:lnTo>
                  <a:lnTo>
                    <a:pt x="0" y="5"/>
                  </a:lnTo>
                  <a:lnTo>
                    <a:pt x="22" y="0"/>
                  </a:lnTo>
                  <a:lnTo>
                    <a:pt x="627" y="348"/>
                  </a:lnTo>
                  <a:lnTo>
                    <a:pt x="627" y="828"/>
                  </a:lnTo>
                  <a:lnTo>
                    <a:pt x="611" y="837"/>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6" name="Freeform 750">
              <a:extLst>
                <a:ext uri="{FF2B5EF4-FFF2-40B4-BE49-F238E27FC236}">
                  <a16:creationId xmlns:a16="http://schemas.microsoft.com/office/drawing/2014/main" id="{26170FB3-B816-49C6-9B15-51715FFB2CEF}"/>
                </a:ext>
              </a:extLst>
            </p:cNvPr>
            <p:cNvSpPr>
              <a:spLocks/>
            </p:cNvSpPr>
            <p:nvPr/>
          </p:nvSpPr>
          <p:spPr bwMode="auto">
            <a:xfrm>
              <a:off x="1728788" y="4627563"/>
              <a:ext cx="11113" cy="293688"/>
            </a:xfrm>
            <a:custGeom>
              <a:avLst/>
              <a:gdLst>
                <a:gd name="T0" fmla="*/ 19 w 19"/>
                <a:gd name="T1" fmla="*/ 480 h 490"/>
                <a:gd name="T2" fmla="*/ 0 w 19"/>
                <a:gd name="T3" fmla="*/ 490 h 490"/>
                <a:gd name="T4" fmla="*/ 0 w 19"/>
                <a:gd name="T5" fmla="*/ 10 h 490"/>
                <a:gd name="T6" fmla="*/ 19 w 19"/>
                <a:gd name="T7" fmla="*/ 0 h 490"/>
                <a:gd name="T8" fmla="*/ 19 w 19"/>
                <a:gd name="T9" fmla="*/ 480 h 490"/>
              </a:gdLst>
              <a:ahLst/>
              <a:cxnLst>
                <a:cxn ang="0">
                  <a:pos x="T0" y="T1"/>
                </a:cxn>
                <a:cxn ang="0">
                  <a:pos x="T2" y="T3"/>
                </a:cxn>
                <a:cxn ang="0">
                  <a:pos x="T4" y="T5"/>
                </a:cxn>
                <a:cxn ang="0">
                  <a:pos x="T6" y="T7"/>
                </a:cxn>
                <a:cxn ang="0">
                  <a:pos x="T8" y="T9"/>
                </a:cxn>
              </a:cxnLst>
              <a:rect l="0" t="0" r="r" b="b"/>
              <a:pathLst>
                <a:path w="19" h="490">
                  <a:moveTo>
                    <a:pt x="19" y="480"/>
                  </a:moveTo>
                  <a:lnTo>
                    <a:pt x="0" y="490"/>
                  </a:lnTo>
                  <a:lnTo>
                    <a:pt x="0" y="10"/>
                  </a:lnTo>
                  <a:lnTo>
                    <a:pt x="19" y="0"/>
                  </a:lnTo>
                  <a:lnTo>
                    <a:pt x="19" y="480"/>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7" name="Freeform 751">
              <a:extLst>
                <a:ext uri="{FF2B5EF4-FFF2-40B4-BE49-F238E27FC236}">
                  <a16:creationId xmlns:a16="http://schemas.microsoft.com/office/drawing/2014/main" id="{848ECB5C-03FA-4C69-BFAE-03FFC50C35E0}"/>
                </a:ext>
              </a:extLst>
            </p:cNvPr>
            <p:cNvSpPr>
              <a:spLocks/>
            </p:cNvSpPr>
            <p:nvPr/>
          </p:nvSpPr>
          <p:spPr bwMode="auto">
            <a:xfrm>
              <a:off x="1371601" y="4414838"/>
              <a:ext cx="368300" cy="219075"/>
            </a:xfrm>
            <a:custGeom>
              <a:avLst/>
              <a:gdLst>
                <a:gd name="T0" fmla="*/ 19 w 630"/>
                <a:gd name="T1" fmla="*/ 0 h 363"/>
                <a:gd name="T2" fmla="*/ 0 w 630"/>
                <a:gd name="T3" fmla="*/ 11 h 363"/>
                <a:gd name="T4" fmla="*/ 611 w 630"/>
                <a:gd name="T5" fmla="*/ 363 h 363"/>
                <a:gd name="T6" fmla="*/ 630 w 630"/>
                <a:gd name="T7" fmla="*/ 353 h 363"/>
                <a:gd name="T8" fmla="*/ 19 w 630"/>
                <a:gd name="T9" fmla="*/ 0 h 363"/>
              </a:gdLst>
              <a:ahLst/>
              <a:cxnLst>
                <a:cxn ang="0">
                  <a:pos x="T0" y="T1"/>
                </a:cxn>
                <a:cxn ang="0">
                  <a:pos x="T2" y="T3"/>
                </a:cxn>
                <a:cxn ang="0">
                  <a:pos x="T4" y="T5"/>
                </a:cxn>
                <a:cxn ang="0">
                  <a:pos x="T6" y="T7"/>
                </a:cxn>
                <a:cxn ang="0">
                  <a:pos x="T8" y="T9"/>
                </a:cxn>
              </a:cxnLst>
              <a:rect l="0" t="0" r="r" b="b"/>
              <a:pathLst>
                <a:path w="630" h="363">
                  <a:moveTo>
                    <a:pt x="19" y="0"/>
                  </a:moveTo>
                  <a:lnTo>
                    <a:pt x="0" y="11"/>
                  </a:lnTo>
                  <a:lnTo>
                    <a:pt x="611" y="363"/>
                  </a:lnTo>
                  <a:lnTo>
                    <a:pt x="630" y="353"/>
                  </a:lnTo>
                  <a:lnTo>
                    <a:pt x="19"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8" name="Freeform 752">
              <a:extLst>
                <a:ext uri="{FF2B5EF4-FFF2-40B4-BE49-F238E27FC236}">
                  <a16:creationId xmlns:a16="http://schemas.microsoft.com/office/drawing/2014/main" id="{28B3D38D-DB2C-4DD2-98D6-96D5A108ED16}"/>
                </a:ext>
              </a:extLst>
            </p:cNvPr>
            <p:cNvSpPr>
              <a:spLocks/>
            </p:cNvSpPr>
            <p:nvPr/>
          </p:nvSpPr>
          <p:spPr bwMode="auto">
            <a:xfrm>
              <a:off x="1381126" y="4440238"/>
              <a:ext cx="336550" cy="461963"/>
            </a:xfrm>
            <a:custGeom>
              <a:avLst/>
              <a:gdLst>
                <a:gd name="T0" fmla="*/ 574 w 575"/>
                <a:gd name="T1" fmla="*/ 333 h 770"/>
                <a:gd name="T2" fmla="*/ 6 w 575"/>
                <a:gd name="T3" fmla="*/ 3 h 770"/>
                <a:gd name="T4" fmla="*/ 0 w 575"/>
                <a:gd name="T5" fmla="*/ 0 h 770"/>
                <a:gd name="T6" fmla="*/ 0 w 575"/>
                <a:gd name="T7" fmla="*/ 438 h 770"/>
                <a:gd name="T8" fmla="*/ 575 w 575"/>
                <a:gd name="T9" fmla="*/ 770 h 770"/>
                <a:gd name="T10" fmla="*/ 575 w 575"/>
                <a:gd name="T11" fmla="*/ 764 h 770"/>
                <a:gd name="T12" fmla="*/ 574 w 575"/>
                <a:gd name="T13" fmla="*/ 333 h 770"/>
              </a:gdLst>
              <a:ahLst/>
              <a:cxnLst>
                <a:cxn ang="0">
                  <a:pos x="T0" y="T1"/>
                </a:cxn>
                <a:cxn ang="0">
                  <a:pos x="T2" y="T3"/>
                </a:cxn>
                <a:cxn ang="0">
                  <a:pos x="T4" y="T5"/>
                </a:cxn>
                <a:cxn ang="0">
                  <a:pos x="T6" y="T7"/>
                </a:cxn>
                <a:cxn ang="0">
                  <a:pos x="T8" y="T9"/>
                </a:cxn>
                <a:cxn ang="0">
                  <a:pos x="T10" y="T11"/>
                </a:cxn>
                <a:cxn ang="0">
                  <a:pos x="T12" y="T13"/>
                </a:cxn>
              </a:cxnLst>
              <a:rect l="0" t="0" r="r" b="b"/>
              <a:pathLst>
                <a:path w="575" h="770">
                  <a:moveTo>
                    <a:pt x="574" y="333"/>
                  </a:moveTo>
                  <a:lnTo>
                    <a:pt x="6" y="3"/>
                  </a:lnTo>
                  <a:lnTo>
                    <a:pt x="0" y="0"/>
                  </a:lnTo>
                  <a:lnTo>
                    <a:pt x="0" y="438"/>
                  </a:lnTo>
                  <a:lnTo>
                    <a:pt x="575" y="770"/>
                  </a:lnTo>
                  <a:lnTo>
                    <a:pt x="575" y="764"/>
                  </a:lnTo>
                  <a:lnTo>
                    <a:pt x="574" y="333"/>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9" name="Freeform 753">
              <a:extLst>
                <a:ext uri="{FF2B5EF4-FFF2-40B4-BE49-F238E27FC236}">
                  <a16:creationId xmlns:a16="http://schemas.microsoft.com/office/drawing/2014/main" id="{BE9A42E0-AA6D-45B8-BEFC-0C4F73F62410}"/>
                </a:ext>
              </a:extLst>
            </p:cNvPr>
            <p:cNvSpPr>
              <a:spLocks/>
            </p:cNvSpPr>
            <p:nvPr/>
          </p:nvSpPr>
          <p:spPr bwMode="auto">
            <a:xfrm>
              <a:off x="1385888" y="4443413"/>
              <a:ext cx="331788" cy="455613"/>
            </a:xfrm>
            <a:custGeom>
              <a:avLst/>
              <a:gdLst>
                <a:gd name="T0" fmla="*/ 0 w 569"/>
                <a:gd name="T1" fmla="*/ 432 h 761"/>
                <a:gd name="T2" fmla="*/ 569 w 569"/>
                <a:gd name="T3" fmla="*/ 761 h 761"/>
                <a:gd name="T4" fmla="*/ 569 w 569"/>
                <a:gd name="T5" fmla="*/ 329 h 761"/>
                <a:gd name="T6" fmla="*/ 0 w 569"/>
                <a:gd name="T7" fmla="*/ 0 h 761"/>
                <a:gd name="T8" fmla="*/ 0 w 569"/>
                <a:gd name="T9" fmla="*/ 432 h 761"/>
              </a:gdLst>
              <a:ahLst/>
              <a:cxnLst>
                <a:cxn ang="0">
                  <a:pos x="T0" y="T1"/>
                </a:cxn>
                <a:cxn ang="0">
                  <a:pos x="T2" y="T3"/>
                </a:cxn>
                <a:cxn ang="0">
                  <a:pos x="T4" y="T5"/>
                </a:cxn>
                <a:cxn ang="0">
                  <a:pos x="T6" y="T7"/>
                </a:cxn>
                <a:cxn ang="0">
                  <a:pos x="T8" y="T9"/>
                </a:cxn>
              </a:cxnLst>
              <a:rect l="0" t="0" r="r" b="b"/>
              <a:pathLst>
                <a:path w="569" h="761">
                  <a:moveTo>
                    <a:pt x="0" y="432"/>
                  </a:moveTo>
                  <a:lnTo>
                    <a:pt x="569" y="761"/>
                  </a:lnTo>
                  <a:lnTo>
                    <a:pt x="569" y="329"/>
                  </a:lnTo>
                  <a:lnTo>
                    <a:pt x="0" y="0"/>
                  </a:lnTo>
                  <a:lnTo>
                    <a:pt x="0" y="432"/>
                  </a:lnTo>
                  <a:close/>
                </a:path>
              </a:pathLst>
            </a:custGeom>
            <a:solidFill>
              <a:srgbClr val="5F8CB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0" name="Freeform 754">
              <a:extLst>
                <a:ext uri="{FF2B5EF4-FFF2-40B4-BE49-F238E27FC236}">
                  <a16:creationId xmlns:a16="http://schemas.microsoft.com/office/drawing/2014/main" id="{62707DFE-2176-4DD2-9994-AD43E5F71863}"/>
                </a:ext>
              </a:extLst>
            </p:cNvPr>
            <p:cNvSpPr>
              <a:spLocks/>
            </p:cNvSpPr>
            <p:nvPr/>
          </p:nvSpPr>
          <p:spPr bwMode="auto">
            <a:xfrm>
              <a:off x="1252538" y="4648200"/>
              <a:ext cx="39688" cy="52388"/>
            </a:xfrm>
            <a:custGeom>
              <a:avLst/>
              <a:gdLst>
                <a:gd name="T0" fmla="*/ 15 w 67"/>
                <a:gd name="T1" fmla="*/ 53 h 87"/>
                <a:gd name="T2" fmla="*/ 50 w 67"/>
                <a:gd name="T3" fmla="*/ 83 h 87"/>
                <a:gd name="T4" fmla="*/ 61 w 67"/>
                <a:gd name="T5" fmla="*/ 78 h 87"/>
                <a:gd name="T6" fmla="*/ 65 w 67"/>
                <a:gd name="T7" fmla="*/ 61 h 87"/>
                <a:gd name="T8" fmla="*/ 61 w 67"/>
                <a:gd name="T9" fmla="*/ 43 h 87"/>
                <a:gd name="T10" fmla="*/ 15 w 67"/>
                <a:gd name="T11" fmla="*/ 4 h 87"/>
                <a:gd name="T12" fmla="*/ 4 w 67"/>
                <a:gd name="T13" fmla="*/ 9 h 87"/>
                <a:gd name="T14" fmla="*/ 15 w 67"/>
                <a:gd name="T15" fmla="*/ 53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7">
                  <a:moveTo>
                    <a:pt x="15" y="53"/>
                  </a:moveTo>
                  <a:lnTo>
                    <a:pt x="50" y="83"/>
                  </a:lnTo>
                  <a:cubicBezTo>
                    <a:pt x="54" y="87"/>
                    <a:pt x="59" y="84"/>
                    <a:pt x="61" y="78"/>
                  </a:cubicBezTo>
                  <a:lnTo>
                    <a:pt x="65" y="61"/>
                  </a:lnTo>
                  <a:cubicBezTo>
                    <a:pt x="67" y="55"/>
                    <a:pt x="65" y="47"/>
                    <a:pt x="61" y="43"/>
                  </a:cubicBezTo>
                  <a:lnTo>
                    <a:pt x="15" y="4"/>
                  </a:lnTo>
                  <a:cubicBezTo>
                    <a:pt x="11" y="0"/>
                    <a:pt x="6" y="3"/>
                    <a:pt x="4" y="9"/>
                  </a:cubicBezTo>
                  <a:cubicBezTo>
                    <a:pt x="0" y="25"/>
                    <a:pt x="5" y="44"/>
                    <a:pt x="15" y="53"/>
                  </a:cubicBezTo>
                  <a:close/>
                </a:path>
              </a:pathLst>
            </a:custGeom>
            <a:solidFill>
              <a:srgbClr val="D4F3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1" name="Freeform 755">
              <a:extLst>
                <a:ext uri="{FF2B5EF4-FFF2-40B4-BE49-F238E27FC236}">
                  <a16:creationId xmlns:a16="http://schemas.microsoft.com/office/drawing/2014/main" id="{2235092E-B519-4040-897F-D14EA82814AC}"/>
                </a:ext>
              </a:extLst>
            </p:cNvPr>
            <p:cNvSpPr>
              <a:spLocks noEditPoints="1"/>
            </p:cNvSpPr>
            <p:nvPr/>
          </p:nvSpPr>
          <p:spPr bwMode="auto">
            <a:xfrm>
              <a:off x="1250951" y="4648200"/>
              <a:ext cx="42863" cy="52388"/>
            </a:xfrm>
            <a:custGeom>
              <a:avLst/>
              <a:gdLst>
                <a:gd name="T0" fmla="*/ 8 w 71"/>
                <a:gd name="T1" fmla="*/ 10 h 87"/>
                <a:gd name="T2" fmla="*/ 18 w 71"/>
                <a:gd name="T3" fmla="*/ 51 h 87"/>
                <a:gd name="T4" fmla="*/ 54 w 71"/>
                <a:gd name="T5" fmla="*/ 81 h 87"/>
                <a:gd name="T6" fmla="*/ 56 w 71"/>
                <a:gd name="T7" fmla="*/ 82 h 87"/>
                <a:gd name="T8" fmla="*/ 61 w 71"/>
                <a:gd name="T9" fmla="*/ 77 h 87"/>
                <a:gd name="T10" fmla="*/ 65 w 71"/>
                <a:gd name="T11" fmla="*/ 61 h 87"/>
                <a:gd name="T12" fmla="*/ 61 w 71"/>
                <a:gd name="T13" fmla="*/ 45 h 87"/>
                <a:gd name="T14" fmla="*/ 15 w 71"/>
                <a:gd name="T15" fmla="*/ 6 h 87"/>
                <a:gd name="T16" fmla="*/ 13 w 71"/>
                <a:gd name="T17" fmla="*/ 5 h 87"/>
                <a:gd name="T18" fmla="*/ 8 w 71"/>
                <a:gd name="T19" fmla="*/ 10 h 87"/>
                <a:gd name="T20" fmla="*/ 50 w 71"/>
                <a:gd name="T21" fmla="*/ 85 h 87"/>
                <a:gd name="T22" fmla="*/ 15 w 71"/>
                <a:gd name="T23" fmla="*/ 55 h 87"/>
                <a:gd name="T24" fmla="*/ 4 w 71"/>
                <a:gd name="T25" fmla="*/ 9 h 87"/>
                <a:gd name="T26" fmla="*/ 14 w 71"/>
                <a:gd name="T27" fmla="*/ 0 h 87"/>
                <a:gd name="T28" fmla="*/ 18 w 71"/>
                <a:gd name="T29" fmla="*/ 2 h 87"/>
                <a:gd name="T30" fmla="*/ 64 w 71"/>
                <a:gd name="T31" fmla="*/ 41 h 87"/>
                <a:gd name="T32" fmla="*/ 69 w 71"/>
                <a:gd name="T33" fmla="*/ 62 h 87"/>
                <a:gd name="T34" fmla="*/ 65 w 71"/>
                <a:gd name="T35" fmla="*/ 78 h 87"/>
                <a:gd name="T36" fmla="*/ 55 w 71"/>
                <a:gd name="T37" fmla="*/ 87 h 87"/>
                <a:gd name="T38" fmla="*/ 50 w 71"/>
                <a:gd name="T39" fmla="*/ 8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1" h="87">
                  <a:moveTo>
                    <a:pt x="8" y="10"/>
                  </a:moveTo>
                  <a:cubicBezTo>
                    <a:pt x="4" y="24"/>
                    <a:pt x="9" y="43"/>
                    <a:pt x="18" y="51"/>
                  </a:cubicBezTo>
                  <a:lnTo>
                    <a:pt x="54" y="81"/>
                  </a:lnTo>
                  <a:cubicBezTo>
                    <a:pt x="54" y="82"/>
                    <a:pt x="55" y="82"/>
                    <a:pt x="56" y="82"/>
                  </a:cubicBezTo>
                  <a:cubicBezTo>
                    <a:pt x="58" y="83"/>
                    <a:pt x="60" y="80"/>
                    <a:pt x="61" y="77"/>
                  </a:cubicBezTo>
                  <a:lnTo>
                    <a:pt x="65" y="61"/>
                  </a:lnTo>
                  <a:cubicBezTo>
                    <a:pt x="67" y="55"/>
                    <a:pt x="65" y="48"/>
                    <a:pt x="61" y="45"/>
                  </a:cubicBezTo>
                  <a:lnTo>
                    <a:pt x="15" y="6"/>
                  </a:lnTo>
                  <a:cubicBezTo>
                    <a:pt x="14" y="5"/>
                    <a:pt x="14" y="5"/>
                    <a:pt x="13" y="5"/>
                  </a:cubicBezTo>
                  <a:cubicBezTo>
                    <a:pt x="10" y="4"/>
                    <a:pt x="9" y="7"/>
                    <a:pt x="8" y="10"/>
                  </a:cubicBezTo>
                  <a:close/>
                  <a:moveTo>
                    <a:pt x="50" y="85"/>
                  </a:moveTo>
                  <a:lnTo>
                    <a:pt x="15" y="55"/>
                  </a:lnTo>
                  <a:cubicBezTo>
                    <a:pt x="5" y="46"/>
                    <a:pt x="0" y="25"/>
                    <a:pt x="4" y="9"/>
                  </a:cubicBezTo>
                  <a:cubicBezTo>
                    <a:pt x="6" y="2"/>
                    <a:pt x="10" y="0"/>
                    <a:pt x="14" y="0"/>
                  </a:cubicBezTo>
                  <a:cubicBezTo>
                    <a:pt x="16" y="1"/>
                    <a:pt x="17" y="1"/>
                    <a:pt x="18" y="2"/>
                  </a:cubicBezTo>
                  <a:lnTo>
                    <a:pt x="64" y="41"/>
                  </a:lnTo>
                  <a:cubicBezTo>
                    <a:pt x="69" y="45"/>
                    <a:pt x="71" y="54"/>
                    <a:pt x="69" y="62"/>
                  </a:cubicBezTo>
                  <a:lnTo>
                    <a:pt x="65" y="78"/>
                  </a:lnTo>
                  <a:cubicBezTo>
                    <a:pt x="63" y="85"/>
                    <a:pt x="59" y="87"/>
                    <a:pt x="55" y="87"/>
                  </a:cubicBezTo>
                  <a:cubicBezTo>
                    <a:pt x="53" y="86"/>
                    <a:pt x="52" y="86"/>
                    <a:pt x="50" y="85"/>
                  </a:cubicBezTo>
                  <a:close/>
                </a:path>
              </a:pathLst>
            </a:custGeom>
            <a:solidFill>
              <a:srgbClr val="992D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2" name="Freeform 756">
              <a:extLst>
                <a:ext uri="{FF2B5EF4-FFF2-40B4-BE49-F238E27FC236}">
                  <a16:creationId xmlns:a16="http://schemas.microsoft.com/office/drawing/2014/main" id="{B0C22030-5AD8-49A8-978B-E074FD5AF959}"/>
                </a:ext>
              </a:extLst>
            </p:cNvPr>
            <p:cNvSpPr>
              <a:spLocks/>
            </p:cNvSpPr>
            <p:nvPr/>
          </p:nvSpPr>
          <p:spPr bwMode="auto">
            <a:xfrm>
              <a:off x="1204913" y="4606925"/>
              <a:ext cx="39688" cy="49213"/>
            </a:xfrm>
            <a:custGeom>
              <a:avLst/>
              <a:gdLst>
                <a:gd name="T0" fmla="*/ 42 w 69"/>
                <a:gd name="T1" fmla="*/ 73 h 82"/>
                <a:gd name="T2" fmla="*/ 7 w 69"/>
                <a:gd name="T3" fmla="*/ 43 h 82"/>
                <a:gd name="T4" fmla="*/ 2 w 69"/>
                <a:gd name="T5" fmla="*/ 25 h 82"/>
                <a:gd name="T6" fmla="*/ 6 w 69"/>
                <a:gd name="T7" fmla="*/ 8 h 82"/>
                <a:gd name="T8" fmla="*/ 17 w 69"/>
                <a:gd name="T9" fmla="*/ 3 h 82"/>
                <a:gd name="T10" fmla="*/ 63 w 69"/>
                <a:gd name="T11" fmla="*/ 42 h 82"/>
                <a:gd name="T12" fmla="*/ 67 w 69"/>
                <a:gd name="T13" fmla="*/ 61 h 82"/>
                <a:gd name="T14" fmla="*/ 42 w 69"/>
                <a:gd name="T15" fmla="*/ 73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 h="82">
                  <a:moveTo>
                    <a:pt x="42" y="73"/>
                  </a:moveTo>
                  <a:lnTo>
                    <a:pt x="7" y="43"/>
                  </a:lnTo>
                  <a:cubicBezTo>
                    <a:pt x="2" y="39"/>
                    <a:pt x="0" y="31"/>
                    <a:pt x="2" y="25"/>
                  </a:cubicBezTo>
                  <a:lnTo>
                    <a:pt x="6" y="8"/>
                  </a:lnTo>
                  <a:cubicBezTo>
                    <a:pt x="8" y="2"/>
                    <a:pt x="13" y="0"/>
                    <a:pt x="17" y="3"/>
                  </a:cubicBezTo>
                  <a:lnTo>
                    <a:pt x="63" y="42"/>
                  </a:lnTo>
                  <a:cubicBezTo>
                    <a:pt x="67" y="46"/>
                    <a:pt x="69" y="54"/>
                    <a:pt x="67" y="61"/>
                  </a:cubicBezTo>
                  <a:cubicBezTo>
                    <a:pt x="63" y="76"/>
                    <a:pt x="52" y="82"/>
                    <a:pt x="42" y="73"/>
                  </a:cubicBezTo>
                  <a:close/>
                </a:path>
              </a:pathLst>
            </a:custGeom>
            <a:solidFill>
              <a:srgbClr val="D4F3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3" name="Freeform 757">
              <a:extLst>
                <a:ext uri="{FF2B5EF4-FFF2-40B4-BE49-F238E27FC236}">
                  <a16:creationId xmlns:a16="http://schemas.microsoft.com/office/drawing/2014/main" id="{77E9B2F1-28B6-4A58-8E66-B9165582856C}"/>
                </a:ext>
              </a:extLst>
            </p:cNvPr>
            <p:cNvSpPr>
              <a:spLocks noEditPoints="1"/>
            </p:cNvSpPr>
            <p:nvPr/>
          </p:nvSpPr>
          <p:spPr bwMode="auto">
            <a:xfrm>
              <a:off x="1203326" y="4606925"/>
              <a:ext cx="44450" cy="49213"/>
            </a:xfrm>
            <a:custGeom>
              <a:avLst/>
              <a:gdLst>
                <a:gd name="T0" fmla="*/ 10 w 74"/>
                <a:gd name="T1" fmla="*/ 10 h 82"/>
                <a:gd name="T2" fmla="*/ 6 w 74"/>
                <a:gd name="T3" fmla="*/ 26 h 82"/>
                <a:gd name="T4" fmla="*/ 10 w 74"/>
                <a:gd name="T5" fmla="*/ 42 h 82"/>
                <a:gd name="T6" fmla="*/ 45 w 74"/>
                <a:gd name="T7" fmla="*/ 72 h 82"/>
                <a:gd name="T8" fmla="*/ 52 w 74"/>
                <a:gd name="T9" fmla="*/ 76 h 82"/>
                <a:gd name="T10" fmla="*/ 67 w 74"/>
                <a:gd name="T11" fmla="*/ 61 h 82"/>
                <a:gd name="T12" fmla="*/ 63 w 74"/>
                <a:gd name="T13" fmla="*/ 45 h 82"/>
                <a:gd name="T14" fmla="*/ 18 w 74"/>
                <a:gd name="T15" fmla="*/ 6 h 82"/>
                <a:gd name="T16" fmla="*/ 15 w 74"/>
                <a:gd name="T17" fmla="*/ 5 h 82"/>
                <a:gd name="T18" fmla="*/ 10 w 74"/>
                <a:gd name="T19" fmla="*/ 10 h 82"/>
                <a:gd name="T20" fmla="*/ 42 w 74"/>
                <a:gd name="T21" fmla="*/ 76 h 82"/>
                <a:gd name="T22" fmla="*/ 7 w 74"/>
                <a:gd name="T23" fmla="*/ 46 h 82"/>
                <a:gd name="T24" fmla="*/ 2 w 74"/>
                <a:gd name="T25" fmla="*/ 25 h 82"/>
                <a:gd name="T26" fmla="*/ 6 w 74"/>
                <a:gd name="T27" fmla="*/ 9 h 82"/>
                <a:gd name="T28" fmla="*/ 16 w 74"/>
                <a:gd name="T29" fmla="*/ 0 h 82"/>
                <a:gd name="T30" fmla="*/ 21 w 74"/>
                <a:gd name="T31" fmla="*/ 2 h 82"/>
                <a:gd name="T32" fmla="*/ 66 w 74"/>
                <a:gd name="T33" fmla="*/ 41 h 82"/>
                <a:gd name="T34" fmla="*/ 72 w 74"/>
                <a:gd name="T35" fmla="*/ 62 h 82"/>
                <a:gd name="T36" fmla="*/ 51 w 74"/>
                <a:gd name="T37" fmla="*/ 80 h 82"/>
                <a:gd name="T38" fmla="*/ 42 w 74"/>
                <a:gd name="T39" fmla="*/ 7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4" h="82">
                  <a:moveTo>
                    <a:pt x="10" y="10"/>
                  </a:moveTo>
                  <a:lnTo>
                    <a:pt x="6" y="26"/>
                  </a:lnTo>
                  <a:cubicBezTo>
                    <a:pt x="5" y="32"/>
                    <a:pt x="6" y="39"/>
                    <a:pt x="10" y="42"/>
                  </a:cubicBezTo>
                  <a:lnTo>
                    <a:pt x="45" y="72"/>
                  </a:lnTo>
                  <a:cubicBezTo>
                    <a:pt x="48" y="74"/>
                    <a:pt x="50" y="76"/>
                    <a:pt x="52" y="76"/>
                  </a:cubicBezTo>
                  <a:cubicBezTo>
                    <a:pt x="59" y="77"/>
                    <a:pt x="65" y="71"/>
                    <a:pt x="67" y="61"/>
                  </a:cubicBezTo>
                  <a:cubicBezTo>
                    <a:pt x="69" y="55"/>
                    <a:pt x="67" y="48"/>
                    <a:pt x="63" y="45"/>
                  </a:cubicBezTo>
                  <a:lnTo>
                    <a:pt x="18" y="6"/>
                  </a:lnTo>
                  <a:cubicBezTo>
                    <a:pt x="17" y="5"/>
                    <a:pt x="16" y="5"/>
                    <a:pt x="15" y="5"/>
                  </a:cubicBezTo>
                  <a:cubicBezTo>
                    <a:pt x="13" y="4"/>
                    <a:pt x="11" y="7"/>
                    <a:pt x="10" y="10"/>
                  </a:cubicBezTo>
                  <a:close/>
                  <a:moveTo>
                    <a:pt x="42" y="76"/>
                  </a:moveTo>
                  <a:lnTo>
                    <a:pt x="7" y="46"/>
                  </a:lnTo>
                  <a:cubicBezTo>
                    <a:pt x="2" y="42"/>
                    <a:pt x="0" y="33"/>
                    <a:pt x="2" y="25"/>
                  </a:cubicBezTo>
                  <a:lnTo>
                    <a:pt x="6" y="9"/>
                  </a:lnTo>
                  <a:cubicBezTo>
                    <a:pt x="8" y="2"/>
                    <a:pt x="13" y="0"/>
                    <a:pt x="16" y="0"/>
                  </a:cubicBezTo>
                  <a:cubicBezTo>
                    <a:pt x="18" y="1"/>
                    <a:pt x="19" y="1"/>
                    <a:pt x="21" y="2"/>
                  </a:cubicBezTo>
                  <a:lnTo>
                    <a:pt x="66" y="41"/>
                  </a:lnTo>
                  <a:cubicBezTo>
                    <a:pt x="71" y="46"/>
                    <a:pt x="74" y="55"/>
                    <a:pt x="72" y="62"/>
                  </a:cubicBezTo>
                  <a:cubicBezTo>
                    <a:pt x="68" y="74"/>
                    <a:pt x="60" y="82"/>
                    <a:pt x="51" y="80"/>
                  </a:cubicBezTo>
                  <a:cubicBezTo>
                    <a:pt x="48" y="80"/>
                    <a:pt x="45" y="78"/>
                    <a:pt x="42" y="76"/>
                  </a:cubicBezTo>
                  <a:close/>
                </a:path>
              </a:pathLst>
            </a:custGeom>
            <a:solidFill>
              <a:srgbClr val="992D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4" name="Freeform 758">
              <a:extLst>
                <a:ext uri="{FF2B5EF4-FFF2-40B4-BE49-F238E27FC236}">
                  <a16:creationId xmlns:a16="http://schemas.microsoft.com/office/drawing/2014/main" id="{64131936-212F-4F19-92AE-C6831F5A16DC}"/>
                </a:ext>
              </a:extLst>
            </p:cNvPr>
            <p:cNvSpPr>
              <a:spLocks/>
            </p:cNvSpPr>
            <p:nvPr/>
          </p:nvSpPr>
          <p:spPr bwMode="auto">
            <a:xfrm>
              <a:off x="1241426" y="4641850"/>
              <a:ext cx="17463" cy="14288"/>
            </a:xfrm>
            <a:custGeom>
              <a:avLst/>
              <a:gdLst>
                <a:gd name="T0" fmla="*/ 24 w 29"/>
                <a:gd name="T1" fmla="*/ 24 h 24"/>
                <a:gd name="T2" fmla="*/ 27 w 29"/>
                <a:gd name="T3" fmla="*/ 22 h 24"/>
                <a:gd name="T4" fmla="*/ 5 w 29"/>
                <a:gd name="T5" fmla="*/ 0 h 24"/>
                <a:gd name="T6" fmla="*/ 2 w 29"/>
                <a:gd name="T7" fmla="*/ 0 h 24"/>
                <a:gd name="T8" fmla="*/ 0 w 29"/>
                <a:gd name="T9" fmla="*/ 2 h 24"/>
                <a:gd name="T10" fmla="*/ 2 w 29"/>
                <a:gd name="T11" fmla="*/ 5 h 24"/>
                <a:gd name="T12" fmla="*/ 4 w 29"/>
                <a:gd name="T13" fmla="*/ 4 h 24"/>
                <a:gd name="T14" fmla="*/ 18 w 29"/>
                <a:gd name="T15" fmla="*/ 14 h 24"/>
                <a:gd name="T16" fmla="*/ 23 w 29"/>
                <a:gd name="T17" fmla="*/ 22 h 24"/>
                <a:gd name="T18" fmla="*/ 24 w 29"/>
                <a:gd name="T1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24">
                  <a:moveTo>
                    <a:pt x="24" y="24"/>
                  </a:moveTo>
                  <a:cubicBezTo>
                    <a:pt x="26" y="24"/>
                    <a:pt x="27" y="23"/>
                    <a:pt x="27" y="22"/>
                  </a:cubicBezTo>
                  <a:cubicBezTo>
                    <a:pt x="29" y="16"/>
                    <a:pt x="12" y="1"/>
                    <a:pt x="5" y="0"/>
                  </a:cubicBezTo>
                  <a:cubicBezTo>
                    <a:pt x="4" y="0"/>
                    <a:pt x="3" y="0"/>
                    <a:pt x="2" y="0"/>
                  </a:cubicBezTo>
                  <a:cubicBezTo>
                    <a:pt x="1" y="0"/>
                    <a:pt x="1" y="1"/>
                    <a:pt x="0" y="2"/>
                  </a:cubicBezTo>
                  <a:cubicBezTo>
                    <a:pt x="0" y="4"/>
                    <a:pt x="1" y="5"/>
                    <a:pt x="2" y="5"/>
                  </a:cubicBezTo>
                  <a:cubicBezTo>
                    <a:pt x="3" y="5"/>
                    <a:pt x="4" y="5"/>
                    <a:pt x="4" y="4"/>
                  </a:cubicBezTo>
                  <a:cubicBezTo>
                    <a:pt x="6" y="5"/>
                    <a:pt x="12" y="8"/>
                    <a:pt x="18" y="14"/>
                  </a:cubicBezTo>
                  <a:cubicBezTo>
                    <a:pt x="22" y="19"/>
                    <a:pt x="23" y="21"/>
                    <a:pt x="23" y="22"/>
                  </a:cubicBezTo>
                  <a:cubicBezTo>
                    <a:pt x="22" y="23"/>
                    <a:pt x="23" y="24"/>
                    <a:pt x="24" y="24"/>
                  </a:cubicBezTo>
                  <a:close/>
                </a:path>
              </a:pathLst>
            </a:custGeom>
            <a:solidFill>
              <a:srgbClr val="992D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5" name="Freeform 759">
              <a:extLst>
                <a:ext uri="{FF2B5EF4-FFF2-40B4-BE49-F238E27FC236}">
                  <a16:creationId xmlns:a16="http://schemas.microsoft.com/office/drawing/2014/main" id="{81FD07D2-6BDF-4865-8662-D4B7A42AB637}"/>
                </a:ext>
              </a:extLst>
            </p:cNvPr>
            <p:cNvSpPr>
              <a:spLocks/>
            </p:cNvSpPr>
            <p:nvPr/>
          </p:nvSpPr>
          <p:spPr bwMode="auto">
            <a:xfrm>
              <a:off x="1209676" y="4559300"/>
              <a:ext cx="87313" cy="92075"/>
            </a:xfrm>
            <a:custGeom>
              <a:avLst/>
              <a:gdLst>
                <a:gd name="T0" fmla="*/ 55 w 150"/>
                <a:gd name="T1" fmla="*/ 17 h 154"/>
                <a:gd name="T2" fmla="*/ 116 w 150"/>
                <a:gd name="T3" fmla="*/ 46 h 154"/>
                <a:gd name="T4" fmla="*/ 128 w 150"/>
                <a:gd name="T5" fmla="*/ 106 h 154"/>
                <a:gd name="T6" fmla="*/ 105 w 150"/>
                <a:gd name="T7" fmla="*/ 101 h 154"/>
                <a:gd name="T8" fmla="*/ 87 w 150"/>
                <a:gd name="T9" fmla="*/ 74 h 154"/>
                <a:gd name="T10" fmla="*/ 43 w 150"/>
                <a:gd name="T11" fmla="*/ 61 h 154"/>
                <a:gd name="T12" fmla="*/ 0 w 150"/>
                <a:gd name="T13" fmla="*/ 3 h 154"/>
                <a:gd name="T14" fmla="*/ 55 w 150"/>
                <a:gd name="T15" fmla="*/ 17 h 1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54">
                  <a:moveTo>
                    <a:pt x="55" y="17"/>
                  </a:moveTo>
                  <a:cubicBezTo>
                    <a:pt x="79" y="37"/>
                    <a:pt x="99" y="33"/>
                    <a:pt x="116" y="46"/>
                  </a:cubicBezTo>
                  <a:cubicBezTo>
                    <a:pt x="150" y="72"/>
                    <a:pt x="129" y="103"/>
                    <a:pt x="128" y="106"/>
                  </a:cubicBezTo>
                  <a:cubicBezTo>
                    <a:pt x="112" y="154"/>
                    <a:pt x="107" y="118"/>
                    <a:pt x="105" y="101"/>
                  </a:cubicBezTo>
                  <a:cubicBezTo>
                    <a:pt x="102" y="83"/>
                    <a:pt x="106" y="74"/>
                    <a:pt x="87" y="74"/>
                  </a:cubicBezTo>
                  <a:cubicBezTo>
                    <a:pt x="69" y="73"/>
                    <a:pt x="43" y="61"/>
                    <a:pt x="43" y="61"/>
                  </a:cubicBezTo>
                  <a:lnTo>
                    <a:pt x="0" y="3"/>
                  </a:lnTo>
                  <a:cubicBezTo>
                    <a:pt x="10" y="0"/>
                    <a:pt x="39" y="8"/>
                    <a:pt x="55" y="17"/>
                  </a:cubicBezTo>
                  <a:close/>
                </a:path>
              </a:pathLst>
            </a:custGeom>
            <a:solidFill>
              <a:srgbClr val="68421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6" name="Freeform 760">
              <a:extLst>
                <a:ext uri="{FF2B5EF4-FFF2-40B4-BE49-F238E27FC236}">
                  <a16:creationId xmlns:a16="http://schemas.microsoft.com/office/drawing/2014/main" id="{3D06C528-FEF1-4D80-83FA-99F647F7A2A0}"/>
                </a:ext>
              </a:extLst>
            </p:cNvPr>
            <p:cNvSpPr>
              <a:spLocks/>
            </p:cNvSpPr>
            <p:nvPr/>
          </p:nvSpPr>
          <p:spPr bwMode="auto">
            <a:xfrm>
              <a:off x="1077913" y="4625975"/>
              <a:ext cx="165100" cy="234950"/>
            </a:xfrm>
            <a:custGeom>
              <a:avLst/>
              <a:gdLst>
                <a:gd name="T0" fmla="*/ 87 w 282"/>
                <a:gd name="T1" fmla="*/ 174 h 392"/>
                <a:gd name="T2" fmla="*/ 64 w 282"/>
                <a:gd name="T3" fmla="*/ 147 h 392"/>
                <a:gd name="T4" fmla="*/ 25 w 282"/>
                <a:gd name="T5" fmla="*/ 47 h 392"/>
                <a:gd name="T6" fmla="*/ 282 w 282"/>
                <a:gd name="T7" fmla="*/ 215 h 392"/>
                <a:gd name="T8" fmla="*/ 233 w 282"/>
                <a:gd name="T9" fmla="*/ 229 h 392"/>
                <a:gd name="T10" fmla="*/ 214 w 282"/>
                <a:gd name="T11" fmla="*/ 298 h 392"/>
                <a:gd name="T12" fmla="*/ 235 w 282"/>
                <a:gd name="T13" fmla="*/ 332 h 392"/>
                <a:gd name="T14" fmla="*/ 230 w 282"/>
                <a:gd name="T15" fmla="*/ 357 h 392"/>
                <a:gd name="T16" fmla="*/ 21 w 282"/>
                <a:gd name="T17" fmla="*/ 262 h 392"/>
                <a:gd name="T18" fmla="*/ 87 w 282"/>
                <a:gd name="T19" fmla="*/ 174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392">
                  <a:moveTo>
                    <a:pt x="87" y="174"/>
                  </a:moveTo>
                  <a:cubicBezTo>
                    <a:pt x="80" y="163"/>
                    <a:pt x="68" y="155"/>
                    <a:pt x="64" y="147"/>
                  </a:cubicBezTo>
                  <a:cubicBezTo>
                    <a:pt x="48" y="121"/>
                    <a:pt x="29" y="88"/>
                    <a:pt x="25" y="47"/>
                  </a:cubicBezTo>
                  <a:cubicBezTo>
                    <a:pt x="55" y="0"/>
                    <a:pt x="177" y="85"/>
                    <a:pt x="282" y="215"/>
                  </a:cubicBezTo>
                  <a:cubicBezTo>
                    <a:pt x="277" y="221"/>
                    <a:pt x="253" y="236"/>
                    <a:pt x="233" y="229"/>
                  </a:cubicBezTo>
                  <a:cubicBezTo>
                    <a:pt x="225" y="248"/>
                    <a:pt x="222" y="253"/>
                    <a:pt x="214" y="298"/>
                  </a:cubicBezTo>
                  <a:cubicBezTo>
                    <a:pt x="213" y="305"/>
                    <a:pt x="231" y="325"/>
                    <a:pt x="235" y="332"/>
                  </a:cubicBezTo>
                  <a:cubicBezTo>
                    <a:pt x="243" y="340"/>
                    <a:pt x="231" y="354"/>
                    <a:pt x="230" y="357"/>
                  </a:cubicBezTo>
                  <a:cubicBezTo>
                    <a:pt x="176" y="392"/>
                    <a:pt x="0" y="310"/>
                    <a:pt x="21" y="262"/>
                  </a:cubicBezTo>
                  <a:cubicBezTo>
                    <a:pt x="81" y="231"/>
                    <a:pt x="92" y="177"/>
                    <a:pt x="87" y="174"/>
                  </a:cubicBezTo>
                  <a:close/>
                </a:path>
              </a:pathLst>
            </a:custGeom>
            <a:solidFill>
              <a:srgbClr val="F5B69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7" name="Freeform 761">
              <a:extLst>
                <a:ext uri="{FF2B5EF4-FFF2-40B4-BE49-F238E27FC236}">
                  <a16:creationId xmlns:a16="http://schemas.microsoft.com/office/drawing/2014/main" id="{F8BE5BC7-38FC-41DF-B10D-AC28F286B793}"/>
                </a:ext>
              </a:extLst>
            </p:cNvPr>
            <p:cNvSpPr>
              <a:spLocks/>
            </p:cNvSpPr>
            <p:nvPr/>
          </p:nvSpPr>
          <p:spPr bwMode="auto">
            <a:xfrm>
              <a:off x="1089026" y="4524375"/>
              <a:ext cx="193675" cy="239713"/>
            </a:xfrm>
            <a:custGeom>
              <a:avLst/>
              <a:gdLst>
                <a:gd name="T0" fmla="*/ 83 w 333"/>
                <a:gd name="T1" fmla="*/ 51 h 400"/>
                <a:gd name="T2" fmla="*/ 321 w 333"/>
                <a:gd name="T3" fmla="*/ 131 h 400"/>
                <a:gd name="T4" fmla="*/ 328 w 333"/>
                <a:gd name="T5" fmla="*/ 148 h 400"/>
                <a:gd name="T6" fmla="*/ 328 w 333"/>
                <a:gd name="T7" fmla="*/ 149 h 400"/>
                <a:gd name="T8" fmla="*/ 331 w 333"/>
                <a:gd name="T9" fmla="*/ 163 h 400"/>
                <a:gd name="T10" fmla="*/ 332 w 333"/>
                <a:gd name="T11" fmla="*/ 165 h 400"/>
                <a:gd name="T12" fmla="*/ 333 w 333"/>
                <a:gd name="T13" fmla="*/ 179 h 400"/>
                <a:gd name="T14" fmla="*/ 314 w 333"/>
                <a:gd name="T15" fmla="*/ 251 h 400"/>
                <a:gd name="T16" fmla="*/ 317 w 333"/>
                <a:gd name="T17" fmla="*/ 287 h 400"/>
                <a:gd name="T18" fmla="*/ 295 w 333"/>
                <a:gd name="T19" fmla="*/ 350 h 400"/>
                <a:gd name="T20" fmla="*/ 260 w 333"/>
                <a:gd name="T21" fmla="*/ 399 h 400"/>
                <a:gd name="T22" fmla="*/ 228 w 333"/>
                <a:gd name="T23" fmla="*/ 400 h 400"/>
                <a:gd name="T24" fmla="*/ 213 w 333"/>
                <a:gd name="T25" fmla="*/ 372 h 400"/>
                <a:gd name="T26" fmla="*/ 212 w 333"/>
                <a:gd name="T27" fmla="*/ 341 h 400"/>
                <a:gd name="T28" fmla="*/ 49 w 333"/>
                <a:gd name="T29" fmla="*/ 318 h 400"/>
                <a:gd name="T30" fmla="*/ 7 w 333"/>
                <a:gd name="T31" fmla="*/ 216 h 400"/>
                <a:gd name="T32" fmla="*/ 83 w 333"/>
                <a:gd name="T33" fmla="*/ 5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3" h="400">
                  <a:moveTo>
                    <a:pt x="83" y="51"/>
                  </a:moveTo>
                  <a:cubicBezTo>
                    <a:pt x="177" y="0"/>
                    <a:pt x="286" y="55"/>
                    <a:pt x="321" y="131"/>
                  </a:cubicBezTo>
                  <a:cubicBezTo>
                    <a:pt x="324" y="135"/>
                    <a:pt x="326" y="140"/>
                    <a:pt x="328" y="148"/>
                  </a:cubicBezTo>
                  <a:cubicBezTo>
                    <a:pt x="328" y="149"/>
                    <a:pt x="328" y="149"/>
                    <a:pt x="328" y="149"/>
                  </a:cubicBezTo>
                  <a:cubicBezTo>
                    <a:pt x="330" y="154"/>
                    <a:pt x="331" y="158"/>
                    <a:pt x="331" y="163"/>
                  </a:cubicBezTo>
                  <a:cubicBezTo>
                    <a:pt x="332" y="164"/>
                    <a:pt x="332" y="164"/>
                    <a:pt x="332" y="165"/>
                  </a:cubicBezTo>
                  <a:cubicBezTo>
                    <a:pt x="332" y="170"/>
                    <a:pt x="333" y="174"/>
                    <a:pt x="333" y="179"/>
                  </a:cubicBezTo>
                  <a:cubicBezTo>
                    <a:pt x="333" y="219"/>
                    <a:pt x="318" y="226"/>
                    <a:pt x="314" y="251"/>
                  </a:cubicBezTo>
                  <a:cubicBezTo>
                    <a:pt x="314" y="255"/>
                    <a:pt x="317" y="277"/>
                    <a:pt x="317" y="287"/>
                  </a:cubicBezTo>
                  <a:cubicBezTo>
                    <a:pt x="316" y="296"/>
                    <a:pt x="305" y="318"/>
                    <a:pt x="295" y="350"/>
                  </a:cubicBezTo>
                  <a:cubicBezTo>
                    <a:pt x="286" y="378"/>
                    <a:pt x="266" y="397"/>
                    <a:pt x="260" y="399"/>
                  </a:cubicBezTo>
                  <a:cubicBezTo>
                    <a:pt x="256" y="400"/>
                    <a:pt x="228" y="400"/>
                    <a:pt x="228" y="400"/>
                  </a:cubicBezTo>
                  <a:cubicBezTo>
                    <a:pt x="215" y="396"/>
                    <a:pt x="216" y="378"/>
                    <a:pt x="213" y="372"/>
                  </a:cubicBezTo>
                  <a:cubicBezTo>
                    <a:pt x="211" y="369"/>
                    <a:pt x="215" y="342"/>
                    <a:pt x="212" y="341"/>
                  </a:cubicBezTo>
                  <a:cubicBezTo>
                    <a:pt x="151" y="329"/>
                    <a:pt x="58" y="339"/>
                    <a:pt x="49" y="318"/>
                  </a:cubicBezTo>
                  <a:cubicBezTo>
                    <a:pt x="38" y="290"/>
                    <a:pt x="11" y="257"/>
                    <a:pt x="7" y="216"/>
                  </a:cubicBezTo>
                  <a:cubicBezTo>
                    <a:pt x="0" y="152"/>
                    <a:pt x="18" y="86"/>
                    <a:pt x="83" y="51"/>
                  </a:cubicBezTo>
                  <a:close/>
                </a:path>
              </a:pathLst>
            </a:custGeom>
            <a:solidFill>
              <a:srgbClr val="F5B69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8" name="Freeform 762">
              <a:extLst>
                <a:ext uri="{FF2B5EF4-FFF2-40B4-BE49-F238E27FC236}">
                  <a16:creationId xmlns:a16="http://schemas.microsoft.com/office/drawing/2014/main" id="{1D1B7D6A-0F41-4380-8CEA-A034E25E8CA5}"/>
                </a:ext>
              </a:extLst>
            </p:cNvPr>
            <p:cNvSpPr>
              <a:spLocks/>
            </p:cNvSpPr>
            <p:nvPr/>
          </p:nvSpPr>
          <p:spPr bwMode="auto">
            <a:xfrm>
              <a:off x="1089026" y="4638675"/>
              <a:ext cx="131763" cy="106363"/>
            </a:xfrm>
            <a:custGeom>
              <a:avLst/>
              <a:gdLst>
                <a:gd name="T0" fmla="*/ 214 w 223"/>
                <a:gd name="T1" fmla="*/ 113 h 179"/>
                <a:gd name="T2" fmla="*/ 181 w 223"/>
                <a:gd name="T3" fmla="*/ 172 h 179"/>
                <a:gd name="T4" fmla="*/ 117 w 223"/>
                <a:gd name="T5" fmla="*/ 175 h 179"/>
                <a:gd name="T6" fmla="*/ 46 w 223"/>
                <a:gd name="T7" fmla="*/ 36 h 179"/>
                <a:gd name="T8" fmla="*/ 153 w 223"/>
                <a:gd name="T9" fmla="*/ 11 h 179"/>
                <a:gd name="T10" fmla="*/ 214 w 223"/>
                <a:gd name="T11" fmla="*/ 113 h 179"/>
              </a:gdLst>
              <a:ahLst/>
              <a:cxnLst>
                <a:cxn ang="0">
                  <a:pos x="T0" y="T1"/>
                </a:cxn>
                <a:cxn ang="0">
                  <a:pos x="T2" y="T3"/>
                </a:cxn>
                <a:cxn ang="0">
                  <a:pos x="T4" y="T5"/>
                </a:cxn>
                <a:cxn ang="0">
                  <a:pos x="T6" y="T7"/>
                </a:cxn>
                <a:cxn ang="0">
                  <a:pos x="T8" y="T9"/>
                </a:cxn>
                <a:cxn ang="0">
                  <a:pos x="T10" y="T11"/>
                </a:cxn>
              </a:cxnLst>
              <a:rect l="0" t="0" r="r" b="b"/>
              <a:pathLst>
                <a:path w="223" h="179">
                  <a:moveTo>
                    <a:pt x="214" y="113"/>
                  </a:moveTo>
                  <a:cubicBezTo>
                    <a:pt x="208" y="139"/>
                    <a:pt x="204" y="163"/>
                    <a:pt x="181" y="172"/>
                  </a:cubicBezTo>
                  <a:cubicBezTo>
                    <a:pt x="166" y="179"/>
                    <a:pt x="136" y="177"/>
                    <a:pt x="117" y="175"/>
                  </a:cubicBezTo>
                  <a:cubicBezTo>
                    <a:pt x="55" y="169"/>
                    <a:pt x="0" y="98"/>
                    <a:pt x="46" y="36"/>
                  </a:cubicBezTo>
                  <a:cubicBezTo>
                    <a:pt x="73" y="0"/>
                    <a:pt x="109" y="1"/>
                    <a:pt x="153" y="11"/>
                  </a:cubicBezTo>
                  <a:cubicBezTo>
                    <a:pt x="197" y="21"/>
                    <a:pt x="223" y="69"/>
                    <a:pt x="214" y="113"/>
                  </a:cubicBezTo>
                  <a:close/>
                </a:path>
              </a:pathLst>
            </a:custGeom>
            <a:solidFill>
              <a:srgbClr val="42210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9" name="Freeform 763">
              <a:extLst>
                <a:ext uri="{FF2B5EF4-FFF2-40B4-BE49-F238E27FC236}">
                  <a16:creationId xmlns:a16="http://schemas.microsoft.com/office/drawing/2014/main" id="{D8FD7A63-8A8E-471C-9705-0E331CE8D605}"/>
                </a:ext>
              </a:extLst>
            </p:cNvPr>
            <p:cNvSpPr>
              <a:spLocks/>
            </p:cNvSpPr>
            <p:nvPr/>
          </p:nvSpPr>
          <p:spPr bwMode="auto">
            <a:xfrm>
              <a:off x="1084263" y="4529138"/>
              <a:ext cx="204788" cy="223838"/>
            </a:xfrm>
            <a:custGeom>
              <a:avLst/>
              <a:gdLst>
                <a:gd name="T0" fmla="*/ 30 w 350"/>
                <a:gd name="T1" fmla="*/ 278 h 373"/>
                <a:gd name="T2" fmla="*/ 16 w 350"/>
                <a:gd name="T3" fmla="*/ 140 h 373"/>
                <a:gd name="T4" fmla="*/ 17 w 350"/>
                <a:gd name="T5" fmla="*/ 137 h 373"/>
                <a:gd name="T6" fmla="*/ 17 w 350"/>
                <a:gd name="T7" fmla="*/ 135 h 373"/>
                <a:gd name="T8" fmla="*/ 26 w 350"/>
                <a:gd name="T9" fmla="*/ 114 h 373"/>
                <a:gd name="T10" fmla="*/ 26 w 350"/>
                <a:gd name="T11" fmla="*/ 114 h 373"/>
                <a:gd name="T12" fmla="*/ 26 w 350"/>
                <a:gd name="T13" fmla="*/ 114 h 373"/>
                <a:gd name="T14" fmla="*/ 31 w 350"/>
                <a:gd name="T15" fmla="*/ 104 h 373"/>
                <a:gd name="T16" fmla="*/ 31 w 350"/>
                <a:gd name="T17" fmla="*/ 104 h 373"/>
                <a:gd name="T18" fmla="*/ 31 w 350"/>
                <a:gd name="T19" fmla="*/ 103 h 373"/>
                <a:gd name="T20" fmla="*/ 99 w 350"/>
                <a:gd name="T21" fmla="*/ 37 h 373"/>
                <a:gd name="T22" fmla="*/ 313 w 350"/>
                <a:gd name="T23" fmla="*/ 84 h 373"/>
                <a:gd name="T24" fmla="*/ 335 w 350"/>
                <a:gd name="T25" fmla="*/ 127 h 373"/>
                <a:gd name="T26" fmla="*/ 324 w 350"/>
                <a:gd name="T27" fmla="*/ 220 h 373"/>
                <a:gd name="T28" fmla="*/ 255 w 350"/>
                <a:gd name="T29" fmla="*/ 285 h 373"/>
                <a:gd name="T30" fmla="*/ 234 w 350"/>
                <a:gd name="T31" fmla="*/ 299 h 373"/>
                <a:gd name="T32" fmla="*/ 233 w 350"/>
                <a:gd name="T33" fmla="*/ 299 h 373"/>
                <a:gd name="T34" fmla="*/ 215 w 350"/>
                <a:gd name="T35" fmla="*/ 321 h 373"/>
                <a:gd name="T36" fmla="*/ 197 w 350"/>
                <a:gd name="T37" fmla="*/ 348 h 373"/>
                <a:gd name="T38" fmla="*/ 30 w 350"/>
                <a:gd name="T39" fmla="*/ 278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0" h="373">
                  <a:moveTo>
                    <a:pt x="30" y="278"/>
                  </a:moveTo>
                  <a:cubicBezTo>
                    <a:pt x="6" y="226"/>
                    <a:pt x="0" y="191"/>
                    <a:pt x="16" y="140"/>
                  </a:cubicBezTo>
                  <a:cubicBezTo>
                    <a:pt x="16" y="139"/>
                    <a:pt x="16" y="138"/>
                    <a:pt x="17" y="137"/>
                  </a:cubicBezTo>
                  <a:cubicBezTo>
                    <a:pt x="17" y="136"/>
                    <a:pt x="17" y="136"/>
                    <a:pt x="17" y="135"/>
                  </a:cubicBezTo>
                  <a:cubicBezTo>
                    <a:pt x="20" y="128"/>
                    <a:pt x="22" y="121"/>
                    <a:pt x="26" y="114"/>
                  </a:cubicBezTo>
                  <a:cubicBezTo>
                    <a:pt x="26" y="114"/>
                    <a:pt x="26" y="114"/>
                    <a:pt x="26" y="114"/>
                  </a:cubicBezTo>
                  <a:cubicBezTo>
                    <a:pt x="26" y="114"/>
                    <a:pt x="26" y="114"/>
                    <a:pt x="26" y="114"/>
                  </a:cubicBezTo>
                  <a:cubicBezTo>
                    <a:pt x="27" y="111"/>
                    <a:pt x="29" y="107"/>
                    <a:pt x="31" y="104"/>
                  </a:cubicBezTo>
                  <a:lnTo>
                    <a:pt x="31" y="104"/>
                  </a:lnTo>
                  <a:cubicBezTo>
                    <a:pt x="31" y="104"/>
                    <a:pt x="31" y="104"/>
                    <a:pt x="31" y="103"/>
                  </a:cubicBezTo>
                  <a:cubicBezTo>
                    <a:pt x="46" y="75"/>
                    <a:pt x="71" y="52"/>
                    <a:pt x="99" y="37"/>
                  </a:cubicBezTo>
                  <a:cubicBezTo>
                    <a:pt x="170" y="0"/>
                    <a:pt x="262" y="24"/>
                    <a:pt x="313" y="84"/>
                  </a:cubicBezTo>
                  <a:cubicBezTo>
                    <a:pt x="316" y="87"/>
                    <a:pt x="334" y="125"/>
                    <a:pt x="335" y="127"/>
                  </a:cubicBezTo>
                  <a:cubicBezTo>
                    <a:pt x="343" y="146"/>
                    <a:pt x="350" y="167"/>
                    <a:pt x="324" y="220"/>
                  </a:cubicBezTo>
                  <a:cubicBezTo>
                    <a:pt x="305" y="260"/>
                    <a:pt x="256" y="285"/>
                    <a:pt x="255" y="285"/>
                  </a:cubicBezTo>
                  <a:cubicBezTo>
                    <a:pt x="249" y="290"/>
                    <a:pt x="242" y="295"/>
                    <a:pt x="234" y="299"/>
                  </a:cubicBezTo>
                  <a:cubicBezTo>
                    <a:pt x="234" y="299"/>
                    <a:pt x="233" y="299"/>
                    <a:pt x="233" y="299"/>
                  </a:cubicBezTo>
                  <a:cubicBezTo>
                    <a:pt x="227" y="306"/>
                    <a:pt x="221" y="313"/>
                    <a:pt x="215" y="321"/>
                  </a:cubicBezTo>
                  <a:cubicBezTo>
                    <a:pt x="208" y="329"/>
                    <a:pt x="206" y="342"/>
                    <a:pt x="197" y="348"/>
                  </a:cubicBezTo>
                  <a:cubicBezTo>
                    <a:pt x="159" y="373"/>
                    <a:pt x="59" y="342"/>
                    <a:pt x="30" y="278"/>
                  </a:cubicBezTo>
                  <a:close/>
                </a:path>
              </a:pathLst>
            </a:custGeom>
            <a:solidFill>
              <a:srgbClr val="53352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0" name="Freeform 764">
              <a:extLst>
                <a:ext uri="{FF2B5EF4-FFF2-40B4-BE49-F238E27FC236}">
                  <a16:creationId xmlns:a16="http://schemas.microsoft.com/office/drawing/2014/main" id="{8046A0AD-36F8-4A69-8089-CCA9DA81E135}"/>
                </a:ext>
              </a:extLst>
            </p:cNvPr>
            <p:cNvSpPr>
              <a:spLocks/>
            </p:cNvSpPr>
            <p:nvPr/>
          </p:nvSpPr>
          <p:spPr bwMode="auto">
            <a:xfrm>
              <a:off x="1068388" y="4540250"/>
              <a:ext cx="120650" cy="106363"/>
            </a:xfrm>
            <a:custGeom>
              <a:avLst/>
              <a:gdLst>
                <a:gd name="T0" fmla="*/ 195 w 205"/>
                <a:gd name="T1" fmla="*/ 109 h 177"/>
                <a:gd name="T2" fmla="*/ 106 w 205"/>
                <a:gd name="T3" fmla="*/ 172 h 177"/>
                <a:gd name="T4" fmla="*/ 43 w 205"/>
                <a:gd name="T5" fmla="*/ 36 h 177"/>
                <a:gd name="T6" fmla="*/ 142 w 205"/>
                <a:gd name="T7" fmla="*/ 10 h 177"/>
                <a:gd name="T8" fmla="*/ 195 w 205"/>
                <a:gd name="T9" fmla="*/ 109 h 177"/>
              </a:gdLst>
              <a:ahLst/>
              <a:cxnLst>
                <a:cxn ang="0">
                  <a:pos x="T0" y="T1"/>
                </a:cxn>
                <a:cxn ang="0">
                  <a:pos x="T2" y="T3"/>
                </a:cxn>
                <a:cxn ang="0">
                  <a:pos x="T4" y="T5"/>
                </a:cxn>
                <a:cxn ang="0">
                  <a:pos x="T6" y="T7"/>
                </a:cxn>
                <a:cxn ang="0">
                  <a:pos x="T8" y="T9"/>
                </a:cxn>
              </a:cxnLst>
              <a:rect l="0" t="0" r="r" b="b"/>
              <a:pathLst>
                <a:path w="205" h="177">
                  <a:moveTo>
                    <a:pt x="195" y="109"/>
                  </a:moveTo>
                  <a:cubicBezTo>
                    <a:pt x="186" y="152"/>
                    <a:pt x="147" y="168"/>
                    <a:pt x="106" y="172"/>
                  </a:cubicBezTo>
                  <a:cubicBezTo>
                    <a:pt x="38" y="177"/>
                    <a:pt x="0" y="97"/>
                    <a:pt x="43" y="36"/>
                  </a:cubicBezTo>
                  <a:cubicBezTo>
                    <a:pt x="69" y="0"/>
                    <a:pt x="101" y="1"/>
                    <a:pt x="142" y="10"/>
                  </a:cubicBezTo>
                  <a:cubicBezTo>
                    <a:pt x="182" y="19"/>
                    <a:pt x="205" y="66"/>
                    <a:pt x="195" y="109"/>
                  </a:cubicBezTo>
                  <a:close/>
                </a:path>
              </a:pathLst>
            </a:custGeom>
            <a:solidFill>
              <a:srgbClr val="42210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1" name="Freeform 765">
              <a:extLst>
                <a:ext uri="{FF2B5EF4-FFF2-40B4-BE49-F238E27FC236}">
                  <a16:creationId xmlns:a16="http://schemas.microsoft.com/office/drawing/2014/main" id="{4C4F8BB9-63CA-404A-9701-77AA8A534B41}"/>
                </a:ext>
              </a:extLst>
            </p:cNvPr>
            <p:cNvSpPr>
              <a:spLocks/>
            </p:cNvSpPr>
            <p:nvPr/>
          </p:nvSpPr>
          <p:spPr bwMode="auto">
            <a:xfrm>
              <a:off x="1077913" y="4532313"/>
              <a:ext cx="117475" cy="104775"/>
            </a:xfrm>
            <a:custGeom>
              <a:avLst/>
              <a:gdLst>
                <a:gd name="T0" fmla="*/ 189 w 199"/>
                <a:gd name="T1" fmla="*/ 107 h 174"/>
                <a:gd name="T2" fmla="*/ 102 w 199"/>
                <a:gd name="T3" fmla="*/ 168 h 174"/>
                <a:gd name="T4" fmla="*/ 42 w 199"/>
                <a:gd name="T5" fmla="*/ 36 h 174"/>
                <a:gd name="T6" fmla="*/ 137 w 199"/>
                <a:gd name="T7" fmla="*/ 9 h 174"/>
                <a:gd name="T8" fmla="*/ 189 w 199"/>
                <a:gd name="T9" fmla="*/ 107 h 174"/>
              </a:gdLst>
              <a:ahLst/>
              <a:cxnLst>
                <a:cxn ang="0">
                  <a:pos x="T0" y="T1"/>
                </a:cxn>
                <a:cxn ang="0">
                  <a:pos x="T2" y="T3"/>
                </a:cxn>
                <a:cxn ang="0">
                  <a:pos x="T4" y="T5"/>
                </a:cxn>
                <a:cxn ang="0">
                  <a:pos x="T6" y="T7"/>
                </a:cxn>
                <a:cxn ang="0">
                  <a:pos x="T8" y="T9"/>
                </a:cxn>
              </a:cxnLst>
              <a:rect l="0" t="0" r="r" b="b"/>
              <a:pathLst>
                <a:path w="199" h="174">
                  <a:moveTo>
                    <a:pt x="189" y="107"/>
                  </a:moveTo>
                  <a:cubicBezTo>
                    <a:pt x="180" y="149"/>
                    <a:pt x="142" y="165"/>
                    <a:pt x="102" y="168"/>
                  </a:cubicBezTo>
                  <a:cubicBezTo>
                    <a:pt x="37" y="174"/>
                    <a:pt x="0" y="95"/>
                    <a:pt x="42" y="36"/>
                  </a:cubicBezTo>
                  <a:cubicBezTo>
                    <a:pt x="67" y="0"/>
                    <a:pt x="98" y="1"/>
                    <a:pt x="137" y="9"/>
                  </a:cubicBezTo>
                  <a:cubicBezTo>
                    <a:pt x="176" y="18"/>
                    <a:pt x="199" y="64"/>
                    <a:pt x="189" y="107"/>
                  </a:cubicBezTo>
                  <a:close/>
                </a:path>
              </a:pathLst>
            </a:custGeom>
            <a:solidFill>
              <a:srgbClr val="4B2C1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2" name="Freeform 766">
              <a:extLst>
                <a:ext uri="{FF2B5EF4-FFF2-40B4-BE49-F238E27FC236}">
                  <a16:creationId xmlns:a16="http://schemas.microsoft.com/office/drawing/2014/main" id="{2A41E757-FA32-4EF6-8FBD-16A3DAEDF77D}"/>
                </a:ext>
              </a:extLst>
            </p:cNvPr>
            <p:cNvSpPr>
              <a:spLocks/>
            </p:cNvSpPr>
            <p:nvPr/>
          </p:nvSpPr>
          <p:spPr bwMode="auto">
            <a:xfrm>
              <a:off x="1204913" y="4681538"/>
              <a:ext cx="88900" cy="41275"/>
            </a:xfrm>
            <a:custGeom>
              <a:avLst/>
              <a:gdLst>
                <a:gd name="T0" fmla="*/ 3 w 151"/>
                <a:gd name="T1" fmla="*/ 69 h 69"/>
                <a:gd name="T2" fmla="*/ 6 w 151"/>
                <a:gd name="T3" fmla="*/ 66 h 69"/>
                <a:gd name="T4" fmla="*/ 20 w 151"/>
                <a:gd name="T5" fmla="*/ 41 h 69"/>
                <a:gd name="T6" fmla="*/ 149 w 151"/>
                <a:gd name="T7" fmla="*/ 5 h 69"/>
                <a:gd name="T8" fmla="*/ 151 w 151"/>
                <a:gd name="T9" fmla="*/ 2 h 69"/>
                <a:gd name="T10" fmla="*/ 148 w 151"/>
                <a:gd name="T11" fmla="*/ 0 h 69"/>
                <a:gd name="T12" fmla="*/ 19 w 151"/>
                <a:gd name="T13" fmla="*/ 36 h 69"/>
                <a:gd name="T14" fmla="*/ 0 w 151"/>
                <a:gd name="T15" fmla="*/ 66 h 69"/>
                <a:gd name="T16" fmla="*/ 3 w 151"/>
                <a:gd name="T17" fmla="*/ 69 h 69"/>
                <a:gd name="T18" fmla="*/ 3 w 151"/>
                <a:gd name="T19"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69">
                  <a:moveTo>
                    <a:pt x="3" y="69"/>
                  </a:moveTo>
                  <a:cubicBezTo>
                    <a:pt x="4" y="69"/>
                    <a:pt x="5" y="68"/>
                    <a:pt x="6" y="66"/>
                  </a:cubicBezTo>
                  <a:cubicBezTo>
                    <a:pt x="7" y="42"/>
                    <a:pt x="19" y="41"/>
                    <a:pt x="20" y="41"/>
                  </a:cubicBezTo>
                  <a:lnTo>
                    <a:pt x="149" y="5"/>
                  </a:lnTo>
                  <a:cubicBezTo>
                    <a:pt x="150" y="5"/>
                    <a:pt x="151" y="3"/>
                    <a:pt x="151" y="2"/>
                  </a:cubicBezTo>
                  <a:cubicBezTo>
                    <a:pt x="150" y="1"/>
                    <a:pt x="149" y="0"/>
                    <a:pt x="148" y="0"/>
                  </a:cubicBezTo>
                  <a:lnTo>
                    <a:pt x="19" y="36"/>
                  </a:lnTo>
                  <a:cubicBezTo>
                    <a:pt x="17" y="36"/>
                    <a:pt x="3" y="39"/>
                    <a:pt x="0" y="66"/>
                  </a:cubicBezTo>
                  <a:cubicBezTo>
                    <a:pt x="0" y="67"/>
                    <a:pt x="1" y="69"/>
                    <a:pt x="3" y="69"/>
                  </a:cubicBezTo>
                  <a:cubicBezTo>
                    <a:pt x="3" y="69"/>
                    <a:pt x="3" y="69"/>
                    <a:pt x="3" y="69"/>
                  </a:cubicBezTo>
                  <a:close/>
                </a:path>
              </a:pathLst>
            </a:custGeom>
            <a:solidFill>
              <a:srgbClr val="992D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3" name="Freeform 767">
              <a:extLst>
                <a:ext uri="{FF2B5EF4-FFF2-40B4-BE49-F238E27FC236}">
                  <a16:creationId xmlns:a16="http://schemas.microsoft.com/office/drawing/2014/main" id="{389728E4-34F8-4529-ADB0-0597645F1FF2}"/>
                </a:ext>
              </a:extLst>
            </p:cNvPr>
            <p:cNvSpPr>
              <a:spLocks/>
            </p:cNvSpPr>
            <p:nvPr/>
          </p:nvSpPr>
          <p:spPr bwMode="auto">
            <a:xfrm>
              <a:off x="1192213" y="4700588"/>
              <a:ext cx="31750" cy="49213"/>
            </a:xfrm>
            <a:custGeom>
              <a:avLst/>
              <a:gdLst>
                <a:gd name="T0" fmla="*/ 44 w 53"/>
                <a:gd name="T1" fmla="*/ 21 h 84"/>
                <a:gd name="T2" fmla="*/ 42 w 53"/>
                <a:gd name="T3" fmla="*/ 0 h 84"/>
                <a:gd name="T4" fmla="*/ 13 w 53"/>
                <a:gd name="T5" fmla="*/ 25 h 84"/>
                <a:gd name="T6" fmla="*/ 34 w 53"/>
                <a:gd name="T7" fmla="*/ 75 h 84"/>
                <a:gd name="T8" fmla="*/ 44 w 53"/>
                <a:gd name="T9" fmla="*/ 21 h 84"/>
              </a:gdLst>
              <a:ahLst/>
              <a:cxnLst>
                <a:cxn ang="0">
                  <a:pos x="T0" y="T1"/>
                </a:cxn>
                <a:cxn ang="0">
                  <a:pos x="T2" y="T3"/>
                </a:cxn>
                <a:cxn ang="0">
                  <a:pos x="T4" y="T5"/>
                </a:cxn>
                <a:cxn ang="0">
                  <a:pos x="T6" y="T7"/>
                </a:cxn>
                <a:cxn ang="0">
                  <a:pos x="T8" y="T9"/>
                </a:cxn>
              </a:cxnLst>
              <a:rect l="0" t="0" r="r" b="b"/>
              <a:pathLst>
                <a:path w="53" h="84">
                  <a:moveTo>
                    <a:pt x="44" y="21"/>
                  </a:moveTo>
                  <a:cubicBezTo>
                    <a:pt x="53" y="6"/>
                    <a:pt x="49" y="0"/>
                    <a:pt x="42" y="0"/>
                  </a:cubicBezTo>
                  <a:cubicBezTo>
                    <a:pt x="34" y="1"/>
                    <a:pt x="22" y="10"/>
                    <a:pt x="13" y="25"/>
                  </a:cubicBezTo>
                  <a:cubicBezTo>
                    <a:pt x="0" y="49"/>
                    <a:pt x="7" y="84"/>
                    <a:pt x="34" y="75"/>
                  </a:cubicBezTo>
                  <a:cubicBezTo>
                    <a:pt x="42" y="68"/>
                    <a:pt x="38" y="45"/>
                    <a:pt x="44" y="21"/>
                  </a:cubicBezTo>
                  <a:close/>
                </a:path>
              </a:pathLst>
            </a:custGeom>
            <a:solidFill>
              <a:srgbClr val="F7C2A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4" name="Freeform 768">
              <a:extLst>
                <a:ext uri="{FF2B5EF4-FFF2-40B4-BE49-F238E27FC236}">
                  <a16:creationId xmlns:a16="http://schemas.microsoft.com/office/drawing/2014/main" id="{8BFAE703-0C1B-4FAE-9243-049AC932474A}"/>
                </a:ext>
              </a:extLst>
            </p:cNvPr>
            <p:cNvSpPr>
              <a:spLocks/>
            </p:cNvSpPr>
            <p:nvPr/>
          </p:nvSpPr>
          <p:spPr bwMode="auto">
            <a:xfrm>
              <a:off x="1192213" y="4700588"/>
              <a:ext cx="31750" cy="49213"/>
            </a:xfrm>
            <a:custGeom>
              <a:avLst/>
              <a:gdLst>
                <a:gd name="T0" fmla="*/ 44 w 53"/>
                <a:gd name="T1" fmla="*/ 21 h 84"/>
                <a:gd name="T2" fmla="*/ 42 w 53"/>
                <a:gd name="T3" fmla="*/ 0 h 84"/>
                <a:gd name="T4" fmla="*/ 13 w 53"/>
                <a:gd name="T5" fmla="*/ 25 h 84"/>
                <a:gd name="T6" fmla="*/ 34 w 53"/>
                <a:gd name="T7" fmla="*/ 75 h 84"/>
                <a:gd name="T8" fmla="*/ 28 w 53"/>
                <a:gd name="T9" fmla="*/ 33 h 84"/>
                <a:gd name="T10" fmla="*/ 44 w 53"/>
                <a:gd name="T11" fmla="*/ 21 h 84"/>
              </a:gdLst>
              <a:ahLst/>
              <a:cxnLst>
                <a:cxn ang="0">
                  <a:pos x="T0" y="T1"/>
                </a:cxn>
                <a:cxn ang="0">
                  <a:pos x="T2" y="T3"/>
                </a:cxn>
                <a:cxn ang="0">
                  <a:pos x="T4" y="T5"/>
                </a:cxn>
                <a:cxn ang="0">
                  <a:pos x="T6" y="T7"/>
                </a:cxn>
                <a:cxn ang="0">
                  <a:pos x="T8" y="T9"/>
                </a:cxn>
                <a:cxn ang="0">
                  <a:pos x="T10" y="T11"/>
                </a:cxn>
              </a:cxnLst>
              <a:rect l="0" t="0" r="r" b="b"/>
              <a:pathLst>
                <a:path w="53" h="84">
                  <a:moveTo>
                    <a:pt x="44" y="21"/>
                  </a:moveTo>
                  <a:cubicBezTo>
                    <a:pt x="53" y="6"/>
                    <a:pt x="49" y="0"/>
                    <a:pt x="42" y="0"/>
                  </a:cubicBezTo>
                  <a:cubicBezTo>
                    <a:pt x="34" y="1"/>
                    <a:pt x="22" y="10"/>
                    <a:pt x="13" y="25"/>
                  </a:cubicBezTo>
                  <a:cubicBezTo>
                    <a:pt x="0" y="49"/>
                    <a:pt x="7" y="84"/>
                    <a:pt x="34" y="75"/>
                  </a:cubicBezTo>
                  <a:cubicBezTo>
                    <a:pt x="12" y="73"/>
                    <a:pt x="19" y="47"/>
                    <a:pt x="28" y="33"/>
                  </a:cubicBezTo>
                  <a:cubicBezTo>
                    <a:pt x="34" y="23"/>
                    <a:pt x="42" y="16"/>
                    <a:pt x="44" y="21"/>
                  </a:cubicBezTo>
                  <a:close/>
                </a:path>
              </a:pathLst>
            </a:custGeom>
            <a:solidFill>
              <a:srgbClr val="F7C2A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5" name="Freeform 769">
              <a:extLst>
                <a:ext uri="{FF2B5EF4-FFF2-40B4-BE49-F238E27FC236}">
                  <a16:creationId xmlns:a16="http://schemas.microsoft.com/office/drawing/2014/main" id="{B36AF29D-2A7D-42D6-B8FF-F5C69EEC392A}"/>
                </a:ext>
              </a:extLst>
            </p:cNvPr>
            <p:cNvSpPr>
              <a:spLocks/>
            </p:cNvSpPr>
            <p:nvPr/>
          </p:nvSpPr>
          <p:spPr bwMode="auto">
            <a:xfrm>
              <a:off x="1209676" y="4703763"/>
              <a:ext cx="17463" cy="19050"/>
            </a:xfrm>
            <a:custGeom>
              <a:avLst/>
              <a:gdLst>
                <a:gd name="T0" fmla="*/ 26 w 30"/>
                <a:gd name="T1" fmla="*/ 2 h 32"/>
                <a:gd name="T2" fmla="*/ 15 w 30"/>
                <a:gd name="T3" fmla="*/ 7 h 32"/>
                <a:gd name="T4" fmla="*/ 3 w 30"/>
                <a:gd name="T5" fmla="*/ 11 h 32"/>
                <a:gd name="T6" fmla="*/ 2 w 30"/>
                <a:gd name="T7" fmla="*/ 24 h 32"/>
                <a:gd name="T8" fmla="*/ 1 w 30"/>
                <a:gd name="T9" fmla="*/ 29 h 32"/>
                <a:gd name="T10" fmla="*/ 3 w 30"/>
                <a:gd name="T11" fmla="*/ 29 h 32"/>
                <a:gd name="T12" fmla="*/ 5 w 30"/>
                <a:gd name="T13" fmla="*/ 22 h 32"/>
                <a:gd name="T14" fmla="*/ 6 w 30"/>
                <a:gd name="T15" fmla="*/ 14 h 32"/>
                <a:gd name="T16" fmla="*/ 17 w 30"/>
                <a:gd name="T17" fmla="*/ 10 h 32"/>
                <a:gd name="T18" fmla="*/ 25 w 30"/>
                <a:gd name="T19" fmla="*/ 7 h 32"/>
                <a:gd name="T20" fmla="*/ 28 w 30"/>
                <a:gd name="T21" fmla="*/ 4 h 32"/>
                <a:gd name="T22" fmla="*/ 24 w 30"/>
                <a:gd name="T23" fmla="*/ 9 h 32"/>
                <a:gd name="T24" fmla="*/ 17 w 30"/>
                <a:gd name="T25" fmla="*/ 20 h 32"/>
                <a:gd name="T26" fmla="*/ 21 w 30"/>
                <a:gd name="T27" fmla="*/ 32 h 32"/>
                <a:gd name="T28" fmla="*/ 20 w 30"/>
                <a:gd name="T29" fmla="*/ 28 h 32"/>
                <a:gd name="T30" fmla="*/ 19 w 30"/>
                <a:gd name="T31" fmla="*/ 21 h 32"/>
                <a:gd name="T32" fmla="*/ 25 w 30"/>
                <a:gd name="T33" fmla="*/ 13 h 32"/>
                <a:gd name="T34" fmla="*/ 29 w 30"/>
                <a:gd name="T35" fmla="*/ 5 h 32"/>
                <a:gd name="T36" fmla="*/ 26 w 30"/>
                <a:gd name="T37" fmla="*/ 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 h="32">
                  <a:moveTo>
                    <a:pt x="26" y="2"/>
                  </a:moveTo>
                  <a:cubicBezTo>
                    <a:pt x="24" y="5"/>
                    <a:pt x="18" y="6"/>
                    <a:pt x="15" y="7"/>
                  </a:cubicBezTo>
                  <a:cubicBezTo>
                    <a:pt x="12" y="7"/>
                    <a:pt x="5" y="9"/>
                    <a:pt x="3" y="11"/>
                  </a:cubicBezTo>
                  <a:cubicBezTo>
                    <a:pt x="1" y="13"/>
                    <a:pt x="1" y="23"/>
                    <a:pt x="2" y="24"/>
                  </a:cubicBezTo>
                  <a:cubicBezTo>
                    <a:pt x="3" y="25"/>
                    <a:pt x="3" y="27"/>
                    <a:pt x="1" y="29"/>
                  </a:cubicBezTo>
                  <a:cubicBezTo>
                    <a:pt x="0" y="31"/>
                    <a:pt x="1" y="31"/>
                    <a:pt x="3" y="29"/>
                  </a:cubicBezTo>
                  <a:cubicBezTo>
                    <a:pt x="5" y="27"/>
                    <a:pt x="6" y="24"/>
                    <a:pt x="5" y="22"/>
                  </a:cubicBezTo>
                  <a:cubicBezTo>
                    <a:pt x="4" y="20"/>
                    <a:pt x="5" y="15"/>
                    <a:pt x="6" y="14"/>
                  </a:cubicBezTo>
                  <a:cubicBezTo>
                    <a:pt x="7" y="14"/>
                    <a:pt x="14" y="11"/>
                    <a:pt x="17" y="10"/>
                  </a:cubicBezTo>
                  <a:cubicBezTo>
                    <a:pt x="19" y="9"/>
                    <a:pt x="24" y="7"/>
                    <a:pt x="25" y="7"/>
                  </a:cubicBezTo>
                  <a:cubicBezTo>
                    <a:pt x="26" y="6"/>
                    <a:pt x="28" y="3"/>
                    <a:pt x="28" y="4"/>
                  </a:cubicBezTo>
                  <a:cubicBezTo>
                    <a:pt x="28" y="4"/>
                    <a:pt x="25" y="8"/>
                    <a:pt x="24" y="9"/>
                  </a:cubicBezTo>
                  <a:cubicBezTo>
                    <a:pt x="24" y="11"/>
                    <a:pt x="18" y="17"/>
                    <a:pt x="17" y="20"/>
                  </a:cubicBezTo>
                  <a:cubicBezTo>
                    <a:pt x="16" y="23"/>
                    <a:pt x="21" y="32"/>
                    <a:pt x="21" y="32"/>
                  </a:cubicBezTo>
                  <a:cubicBezTo>
                    <a:pt x="22" y="31"/>
                    <a:pt x="21" y="30"/>
                    <a:pt x="20" y="28"/>
                  </a:cubicBezTo>
                  <a:cubicBezTo>
                    <a:pt x="19" y="27"/>
                    <a:pt x="19" y="22"/>
                    <a:pt x="19" y="21"/>
                  </a:cubicBezTo>
                  <a:cubicBezTo>
                    <a:pt x="20" y="20"/>
                    <a:pt x="23" y="15"/>
                    <a:pt x="25" y="13"/>
                  </a:cubicBezTo>
                  <a:cubicBezTo>
                    <a:pt x="26" y="11"/>
                    <a:pt x="28" y="7"/>
                    <a:pt x="29" y="5"/>
                  </a:cubicBezTo>
                  <a:cubicBezTo>
                    <a:pt x="30" y="2"/>
                    <a:pt x="28" y="0"/>
                    <a:pt x="26" y="2"/>
                  </a:cubicBezTo>
                  <a:close/>
                </a:path>
              </a:pathLst>
            </a:custGeom>
            <a:solidFill>
              <a:srgbClr val="53352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6" name="Freeform 770">
              <a:extLst>
                <a:ext uri="{FF2B5EF4-FFF2-40B4-BE49-F238E27FC236}">
                  <a16:creationId xmlns:a16="http://schemas.microsoft.com/office/drawing/2014/main" id="{3CA5051B-F445-4A1D-9EE0-705D5D064894}"/>
                </a:ext>
              </a:extLst>
            </p:cNvPr>
            <p:cNvSpPr>
              <a:spLocks/>
            </p:cNvSpPr>
            <p:nvPr/>
          </p:nvSpPr>
          <p:spPr bwMode="auto">
            <a:xfrm>
              <a:off x="1004888" y="4772025"/>
              <a:ext cx="306388" cy="484188"/>
            </a:xfrm>
            <a:custGeom>
              <a:avLst/>
              <a:gdLst>
                <a:gd name="T0" fmla="*/ 304 w 523"/>
                <a:gd name="T1" fmla="*/ 71 h 806"/>
                <a:gd name="T2" fmla="*/ 368 w 523"/>
                <a:gd name="T3" fmla="*/ 65 h 806"/>
                <a:gd name="T4" fmla="*/ 439 w 523"/>
                <a:gd name="T5" fmla="*/ 115 h 806"/>
                <a:gd name="T6" fmla="*/ 509 w 523"/>
                <a:gd name="T7" fmla="*/ 314 h 806"/>
                <a:gd name="T8" fmla="*/ 483 w 523"/>
                <a:gd name="T9" fmla="*/ 609 h 806"/>
                <a:gd name="T10" fmla="*/ 500 w 523"/>
                <a:gd name="T11" fmla="*/ 665 h 806"/>
                <a:gd name="T12" fmla="*/ 404 w 523"/>
                <a:gd name="T13" fmla="*/ 774 h 806"/>
                <a:gd name="T14" fmla="*/ 91 w 523"/>
                <a:gd name="T15" fmla="*/ 682 h 806"/>
                <a:gd name="T16" fmla="*/ 111 w 523"/>
                <a:gd name="T17" fmla="*/ 571 h 806"/>
                <a:gd name="T18" fmla="*/ 67 w 523"/>
                <a:gd name="T19" fmla="*/ 349 h 806"/>
                <a:gd name="T20" fmla="*/ 19 w 523"/>
                <a:gd name="T21" fmla="*/ 82 h 806"/>
                <a:gd name="T22" fmla="*/ 55 w 523"/>
                <a:gd name="T23" fmla="*/ 14 h 806"/>
                <a:gd name="T24" fmla="*/ 156 w 523"/>
                <a:gd name="T25" fmla="*/ 0 h 806"/>
                <a:gd name="T26" fmla="*/ 194 w 523"/>
                <a:gd name="T27" fmla="*/ 50 h 806"/>
                <a:gd name="T28" fmla="*/ 304 w 523"/>
                <a:gd name="T29" fmla="*/ 71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3" h="806">
                  <a:moveTo>
                    <a:pt x="304" y="71"/>
                  </a:moveTo>
                  <a:lnTo>
                    <a:pt x="368" y="65"/>
                  </a:lnTo>
                  <a:cubicBezTo>
                    <a:pt x="368" y="65"/>
                    <a:pt x="422" y="105"/>
                    <a:pt x="439" y="115"/>
                  </a:cubicBezTo>
                  <a:cubicBezTo>
                    <a:pt x="523" y="163"/>
                    <a:pt x="508" y="216"/>
                    <a:pt x="509" y="314"/>
                  </a:cubicBezTo>
                  <a:cubicBezTo>
                    <a:pt x="510" y="411"/>
                    <a:pt x="468" y="550"/>
                    <a:pt x="483" y="609"/>
                  </a:cubicBezTo>
                  <a:cubicBezTo>
                    <a:pt x="489" y="632"/>
                    <a:pt x="499" y="637"/>
                    <a:pt x="500" y="665"/>
                  </a:cubicBezTo>
                  <a:cubicBezTo>
                    <a:pt x="502" y="732"/>
                    <a:pt x="439" y="766"/>
                    <a:pt x="404" y="774"/>
                  </a:cubicBezTo>
                  <a:cubicBezTo>
                    <a:pt x="259" y="806"/>
                    <a:pt x="79" y="751"/>
                    <a:pt x="91" y="682"/>
                  </a:cubicBezTo>
                  <a:cubicBezTo>
                    <a:pt x="100" y="635"/>
                    <a:pt x="115" y="616"/>
                    <a:pt x="111" y="571"/>
                  </a:cubicBezTo>
                  <a:cubicBezTo>
                    <a:pt x="105" y="509"/>
                    <a:pt x="98" y="441"/>
                    <a:pt x="67" y="349"/>
                  </a:cubicBezTo>
                  <a:cubicBezTo>
                    <a:pt x="47" y="288"/>
                    <a:pt x="0" y="157"/>
                    <a:pt x="19" y="82"/>
                  </a:cubicBezTo>
                  <a:cubicBezTo>
                    <a:pt x="31" y="33"/>
                    <a:pt x="40" y="25"/>
                    <a:pt x="55" y="14"/>
                  </a:cubicBezTo>
                  <a:cubicBezTo>
                    <a:pt x="72" y="1"/>
                    <a:pt x="156" y="0"/>
                    <a:pt x="156" y="0"/>
                  </a:cubicBezTo>
                  <a:lnTo>
                    <a:pt x="194" y="50"/>
                  </a:lnTo>
                  <a:lnTo>
                    <a:pt x="304" y="71"/>
                  </a:lnTo>
                  <a:close/>
                </a:path>
              </a:pathLst>
            </a:custGeom>
            <a:solidFill>
              <a:srgbClr val="87878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7" name="Freeform 771">
              <a:extLst>
                <a:ext uri="{FF2B5EF4-FFF2-40B4-BE49-F238E27FC236}">
                  <a16:creationId xmlns:a16="http://schemas.microsoft.com/office/drawing/2014/main" id="{5FEF8ECD-7D57-4C43-BB1E-3DCD1946BEE4}"/>
                </a:ext>
              </a:extLst>
            </p:cNvPr>
            <p:cNvSpPr>
              <a:spLocks/>
            </p:cNvSpPr>
            <p:nvPr/>
          </p:nvSpPr>
          <p:spPr bwMode="auto">
            <a:xfrm>
              <a:off x="1263651" y="4957763"/>
              <a:ext cx="249238" cy="204788"/>
            </a:xfrm>
            <a:custGeom>
              <a:avLst/>
              <a:gdLst>
                <a:gd name="T0" fmla="*/ 92 w 424"/>
                <a:gd name="T1" fmla="*/ 188 h 341"/>
                <a:gd name="T2" fmla="*/ 183 w 424"/>
                <a:gd name="T3" fmla="*/ 125 h 341"/>
                <a:gd name="T4" fmla="*/ 248 w 424"/>
                <a:gd name="T5" fmla="*/ 59 h 341"/>
                <a:gd name="T6" fmla="*/ 281 w 424"/>
                <a:gd name="T7" fmla="*/ 27 h 341"/>
                <a:gd name="T8" fmla="*/ 324 w 424"/>
                <a:gd name="T9" fmla="*/ 6 h 341"/>
                <a:gd name="T10" fmla="*/ 360 w 424"/>
                <a:gd name="T11" fmla="*/ 5 h 341"/>
                <a:gd name="T12" fmla="*/ 411 w 424"/>
                <a:gd name="T13" fmla="*/ 70 h 341"/>
                <a:gd name="T14" fmla="*/ 342 w 424"/>
                <a:gd name="T15" fmla="*/ 93 h 341"/>
                <a:gd name="T16" fmla="*/ 291 w 424"/>
                <a:gd name="T17" fmla="*/ 110 h 341"/>
                <a:gd name="T18" fmla="*/ 269 w 424"/>
                <a:gd name="T19" fmla="*/ 137 h 341"/>
                <a:gd name="T20" fmla="*/ 160 w 424"/>
                <a:gd name="T21" fmla="*/ 268 h 341"/>
                <a:gd name="T22" fmla="*/ 46 w 424"/>
                <a:gd name="T23" fmla="*/ 324 h 341"/>
                <a:gd name="T24" fmla="*/ 92 w 424"/>
                <a:gd name="T25" fmla="*/ 188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4" h="341">
                  <a:moveTo>
                    <a:pt x="92" y="188"/>
                  </a:moveTo>
                  <a:cubicBezTo>
                    <a:pt x="102" y="181"/>
                    <a:pt x="179" y="129"/>
                    <a:pt x="183" y="125"/>
                  </a:cubicBezTo>
                  <a:cubicBezTo>
                    <a:pt x="214" y="104"/>
                    <a:pt x="235" y="82"/>
                    <a:pt x="248" y="59"/>
                  </a:cubicBezTo>
                  <a:cubicBezTo>
                    <a:pt x="251" y="45"/>
                    <a:pt x="262" y="35"/>
                    <a:pt x="281" y="27"/>
                  </a:cubicBezTo>
                  <a:cubicBezTo>
                    <a:pt x="291" y="23"/>
                    <a:pt x="313" y="11"/>
                    <a:pt x="324" y="6"/>
                  </a:cubicBezTo>
                  <a:cubicBezTo>
                    <a:pt x="346" y="0"/>
                    <a:pt x="347" y="5"/>
                    <a:pt x="360" y="5"/>
                  </a:cubicBezTo>
                  <a:cubicBezTo>
                    <a:pt x="392" y="13"/>
                    <a:pt x="424" y="63"/>
                    <a:pt x="411" y="70"/>
                  </a:cubicBezTo>
                  <a:cubicBezTo>
                    <a:pt x="408" y="70"/>
                    <a:pt x="363" y="82"/>
                    <a:pt x="342" y="93"/>
                  </a:cubicBezTo>
                  <a:cubicBezTo>
                    <a:pt x="323" y="102"/>
                    <a:pt x="306" y="107"/>
                    <a:pt x="291" y="110"/>
                  </a:cubicBezTo>
                  <a:cubicBezTo>
                    <a:pt x="287" y="113"/>
                    <a:pt x="274" y="130"/>
                    <a:pt x="269" y="137"/>
                  </a:cubicBezTo>
                  <a:cubicBezTo>
                    <a:pt x="259" y="152"/>
                    <a:pt x="178" y="254"/>
                    <a:pt x="160" y="268"/>
                  </a:cubicBezTo>
                  <a:cubicBezTo>
                    <a:pt x="143" y="283"/>
                    <a:pt x="75" y="341"/>
                    <a:pt x="46" y="324"/>
                  </a:cubicBezTo>
                  <a:cubicBezTo>
                    <a:pt x="0" y="299"/>
                    <a:pt x="91" y="175"/>
                    <a:pt x="92" y="188"/>
                  </a:cubicBezTo>
                  <a:close/>
                </a:path>
              </a:pathLst>
            </a:custGeom>
            <a:solidFill>
              <a:srgbClr val="F5B69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8" name="Freeform 773">
              <a:extLst>
                <a:ext uri="{FF2B5EF4-FFF2-40B4-BE49-F238E27FC236}">
                  <a16:creationId xmlns:a16="http://schemas.microsoft.com/office/drawing/2014/main" id="{4405B1AF-CF04-4417-8BE6-87BF23327994}"/>
                </a:ext>
              </a:extLst>
            </p:cNvPr>
            <p:cNvSpPr>
              <a:spLocks/>
            </p:cNvSpPr>
            <p:nvPr/>
          </p:nvSpPr>
          <p:spPr bwMode="auto">
            <a:xfrm>
              <a:off x="1203326" y="4854575"/>
              <a:ext cx="220663" cy="309563"/>
            </a:xfrm>
            <a:custGeom>
              <a:avLst/>
              <a:gdLst>
                <a:gd name="T0" fmla="*/ 331 w 379"/>
                <a:gd name="T1" fmla="*/ 259 h 515"/>
                <a:gd name="T2" fmla="*/ 204 w 379"/>
                <a:gd name="T3" fmla="*/ 349 h 515"/>
                <a:gd name="T4" fmla="*/ 195 w 379"/>
                <a:gd name="T5" fmla="*/ 197 h 515"/>
                <a:gd name="T6" fmla="*/ 143 w 379"/>
                <a:gd name="T7" fmla="*/ 10 h 515"/>
                <a:gd name="T8" fmla="*/ 92 w 379"/>
                <a:gd name="T9" fmla="*/ 6 h 515"/>
                <a:gd name="T10" fmla="*/ 34 w 379"/>
                <a:gd name="T11" fmla="*/ 212 h 515"/>
                <a:gd name="T12" fmla="*/ 74 w 379"/>
                <a:gd name="T13" fmla="*/ 377 h 515"/>
                <a:gd name="T14" fmla="*/ 147 w 379"/>
                <a:gd name="T15" fmla="*/ 514 h 515"/>
                <a:gd name="T16" fmla="*/ 379 w 379"/>
                <a:gd name="T17" fmla="*/ 318 h 515"/>
                <a:gd name="T18" fmla="*/ 331 w 379"/>
                <a:gd name="T19" fmla="*/ 259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9" h="515">
                  <a:moveTo>
                    <a:pt x="331" y="259"/>
                  </a:moveTo>
                  <a:lnTo>
                    <a:pt x="204" y="349"/>
                  </a:lnTo>
                  <a:cubicBezTo>
                    <a:pt x="204" y="324"/>
                    <a:pt x="208" y="273"/>
                    <a:pt x="195" y="197"/>
                  </a:cubicBezTo>
                  <a:cubicBezTo>
                    <a:pt x="185" y="137"/>
                    <a:pt x="184" y="43"/>
                    <a:pt x="143" y="10"/>
                  </a:cubicBezTo>
                  <a:cubicBezTo>
                    <a:pt x="130" y="0"/>
                    <a:pt x="113" y="3"/>
                    <a:pt x="92" y="6"/>
                  </a:cubicBezTo>
                  <a:cubicBezTo>
                    <a:pt x="0" y="18"/>
                    <a:pt x="26" y="163"/>
                    <a:pt x="34" y="212"/>
                  </a:cubicBezTo>
                  <a:cubicBezTo>
                    <a:pt x="44" y="269"/>
                    <a:pt x="65" y="335"/>
                    <a:pt x="74" y="377"/>
                  </a:cubicBezTo>
                  <a:cubicBezTo>
                    <a:pt x="89" y="448"/>
                    <a:pt x="132" y="515"/>
                    <a:pt x="147" y="514"/>
                  </a:cubicBezTo>
                  <a:cubicBezTo>
                    <a:pt x="249" y="506"/>
                    <a:pt x="379" y="318"/>
                    <a:pt x="379" y="318"/>
                  </a:cubicBezTo>
                  <a:cubicBezTo>
                    <a:pt x="371" y="270"/>
                    <a:pt x="331" y="259"/>
                    <a:pt x="331" y="259"/>
                  </a:cubicBezTo>
                  <a:close/>
                </a:path>
              </a:pathLst>
            </a:custGeom>
            <a:solidFill>
              <a:srgbClr val="9999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9" name="Freeform 774">
              <a:extLst>
                <a:ext uri="{FF2B5EF4-FFF2-40B4-BE49-F238E27FC236}">
                  <a16:creationId xmlns:a16="http://schemas.microsoft.com/office/drawing/2014/main" id="{199BAABF-DEFD-4A6E-B171-26145BC9A916}"/>
                </a:ext>
              </a:extLst>
            </p:cNvPr>
            <p:cNvSpPr>
              <a:spLocks/>
            </p:cNvSpPr>
            <p:nvPr/>
          </p:nvSpPr>
          <p:spPr bwMode="auto">
            <a:xfrm>
              <a:off x="1065213" y="4772025"/>
              <a:ext cx="155575" cy="57150"/>
            </a:xfrm>
            <a:custGeom>
              <a:avLst/>
              <a:gdLst>
                <a:gd name="T0" fmla="*/ 266 w 266"/>
                <a:gd name="T1" fmla="*/ 67 h 96"/>
                <a:gd name="T2" fmla="*/ 237 w 266"/>
                <a:gd name="T3" fmla="*/ 46 h 96"/>
                <a:gd name="T4" fmla="*/ 124 w 266"/>
                <a:gd name="T5" fmla="*/ 29 h 96"/>
                <a:gd name="T6" fmla="*/ 53 w 266"/>
                <a:gd name="T7" fmla="*/ 0 h 96"/>
                <a:gd name="T8" fmla="*/ 82 w 266"/>
                <a:gd name="T9" fmla="*/ 60 h 96"/>
                <a:gd name="T10" fmla="*/ 266 w 266"/>
                <a:gd name="T11" fmla="*/ 67 h 96"/>
              </a:gdLst>
              <a:ahLst/>
              <a:cxnLst>
                <a:cxn ang="0">
                  <a:pos x="T0" y="T1"/>
                </a:cxn>
                <a:cxn ang="0">
                  <a:pos x="T2" y="T3"/>
                </a:cxn>
                <a:cxn ang="0">
                  <a:pos x="T4" y="T5"/>
                </a:cxn>
                <a:cxn ang="0">
                  <a:pos x="T6" y="T7"/>
                </a:cxn>
                <a:cxn ang="0">
                  <a:pos x="T8" y="T9"/>
                </a:cxn>
                <a:cxn ang="0">
                  <a:pos x="T10" y="T11"/>
                </a:cxn>
              </a:cxnLst>
              <a:rect l="0" t="0" r="r" b="b"/>
              <a:pathLst>
                <a:path w="266" h="96">
                  <a:moveTo>
                    <a:pt x="266" y="67"/>
                  </a:moveTo>
                  <a:lnTo>
                    <a:pt x="237" y="46"/>
                  </a:lnTo>
                  <a:cubicBezTo>
                    <a:pt x="237" y="46"/>
                    <a:pt x="192" y="48"/>
                    <a:pt x="124" y="29"/>
                  </a:cubicBezTo>
                  <a:cubicBezTo>
                    <a:pt x="55" y="9"/>
                    <a:pt x="53" y="0"/>
                    <a:pt x="53" y="0"/>
                  </a:cubicBezTo>
                  <a:cubicBezTo>
                    <a:pt x="53" y="0"/>
                    <a:pt x="0" y="24"/>
                    <a:pt x="82" y="60"/>
                  </a:cubicBezTo>
                  <a:cubicBezTo>
                    <a:pt x="165" y="96"/>
                    <a:pt x="266" y="67"/>
                    <a:pt x="266" y="67"/>
                  </a:cubicBezTo>
                  <a:close/>
                </a:path>
              </a:pathLst>
            </a:custGeom>
            <a:solidFill>
              <a:srgbClr val="EAEAE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0" name="Freeform 2058">
              <a:extLst>
                <a:ext uri="{FF2B5EF4-FFF2-40B4-BE49-F238E27FC236}">
                  <a16:creationId xmlns:a16="http://schemas.microsoft.com/office/drawing/2014/main" id="{10E79063-9EE3-4757-839F-9C99D4B45399}"/>
                </a:ext>
              </a:extLst>
            </p:cNvPr>
            <p:cNvSpPr>
              <a:spLocks/>
            </p:cNvSpPr>
            <p:nvPr/>
          </p:nvSpPr>
          <p:spPr bwMode="auto">
            <a:xfrm>
              <a:off x="968375" y="4846638"/>
              <a:ext cx="269875" cy="442913"/>
            </a:xfrm>
            <a:custGeom>
              <a:avLst/>
              <a:gdLst>
                <a:gd name="T0" fmla="*/ 414 w 459"/>
                <a:gd name="T1" fmla="*/ 724 h 738"/>
                <a:gd name="T2" fmla="*/ 40 w 459"/>
                <a:gd name="T3" fmla="*/ 508 h 738"/>
                <a:gd name="T4" fmla="*/ 0 w 459"/>
                <a:gd name="T5" fmla="*/ 475 h 738"/>
                <a:gd name="T6" fmla="*/ 0 w 459"/>
                <a:gd name="T7" fmla="*/ 143 h 738"/>
                <a:gd name="T8" fmla="*/ 107 w 459"/>
                <a:gd name="T9" fmla="*/ 32 h 738"/>
                <a:gd name="T10" fmla="*/ 353 w 459"/>
                <a:gd name="T11" fmla="*/ 174 h 738"/>
                <a:gd name="T12" fmla="*/ 459 w 459"/>
                <a:gd name="T13" fmla="*/ 407 h 738"/>
                <a:gd name="T14" fmla="*/ 459 w 459"/>
                <a:gd name="T15" fmla="*/ 679 h 738"/>
                <a:gd name="T16" fmla="*/ 414 w 459"/>
                <a:gd name="T17" fmla="*/ 724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738">
                  <a:moveTo>
                    <a:pt x="414" y="724"/>
                  </a:moveTo>
                  <a:cubicBezTo>
                    <a:pt x="390" y="711"/>
                    <a:pt x="58" y="519"/>
                    <a:pt x="40" y="508"/>
                  </a:cubicBezTo>
                  <a:cubicBezTo>
                    <a:pt x="22" y="498"/>
                    <a:pt x="0" y="509"/>
                    <a:pt x="0" y="475"/>
                  </a:cubicBezTo>
                  <a:lnTo>
                    <a:pt x="0" y="143"/>
                  </a:lnTo>
                  <a:cubicBezTo>
                    <a:pt x="0" y="56"/>
                    <a:pt x="51" y="0"/>
                    <a:pt x="107" y="32"/>
                  </a:cubicBezTo>
                  <a:cubicBezTo>
                    <a:pt x="162" y="64"/>
                    <a:pt x="297" y="142"/>
                    <a:pt x="353" y="174"/>
                  </a:cubicBezTo>
                  <a:cubicBezTo>
                    <a:pt x="409" y="207"/>
                    <a:pt x="459" y="315"/>
                    <a:pt x="459" y="407"/>
                  </a:cubicBezTo>
                  <a:lnTo>
                    <a:pt x="459" y="679"/>
                  </a:lnTo>
                  <a:cubicBezTo>
                    <a:pt x="459" y="722"/>
                    <a:pt x="438" y="738"/>
                    <a:pt x="414" y="724"/>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1" name="Freeform 2059">
              <a:extLst>
                <a:ext uri="{FF2B5EF4-FFF2-40B4-BE49-F238E27FC236}">
                  <a16:creationId xmlns:a16="http://schemas.microsoft.com/office/drawing/2014/main" id="{8BA3C597-5605-4E78-B3BF-FA443CFEF1C4}"/>
                </a:ext>
              </a:extLst>
            </p:cNvPr>
            <p:cNvSpPr>
              <a:spLocks/>
            </p:cNvSpPr>
            <p:nvPr/>
          </p:nvSpPr>
          <p:spPr bwMode="auto">
            <a:xfrm>
              <a:off x="968375" y="4846638"/>
              <a:ext cx="260350" cy="279400"/>
            </a:xfrm>
            <a:custGeom>
              <a:avLst/>
              <a:gdLst>
                <a:gd name="T0" fmla="*/ 353 w 444"/>
                <a:gd name="T1" fmla="*/ 174 h 466"/>
                <a:gd name="T2" fmla="*/ 107 w 444"/>
                <a:gd name="T3" fmla="*/ 32 h 466"/>
                <a:gd name="T4" fmla="*/ 0 w 444"/>
                <a:gd name="T5" fmla="*/ 143 h 466"/>
                <a:gd name="T6" fmla="*/ 173 w 444"/>
                <a:gd name="T7" fmla="*/ 466 h 466"/>
                <a:gd name="T8" fmla="*/ 444 w 444"/>
                <a:gd name="T9" fmla="*/ 315 h 466"/>
                <a:gd name="T10" fmla="*/ 353 w 444"/>
                <a:gd name="T11" fmla="*/ 174 h 466"/>
              </a:gdLst>
              <a:ahLst/>
              <a:cxnLst>
                <a:cxn ang="0">
                  <a:pos x="T0" y="T1"/>
                </a:cxn>
                <a:cxn ang="0">
                  <a:pos x="T2" y="T3"/>
                </a:cxn>
                <a:cxn ang="0">
                  <a:pos x="T4" y="T5"/>
                </a:cxn>
                <a:cxn ang="0">
                  <a:pos x="T6" y="T7"/>
                </a:cxn>
                <a:cxn ang="0">
                  <a:pos x="T8" y="T9"/>
                </a:cxn>
                <a:cxn ang="0">
                  <a:pos x="T10" y="T11"/>
                </a:cxn>
              </a:cxnLst>
              <a:rect l="0" t="0" r="r" b="b"/>
              <a:pathLst>
                <a:path w="444" h="466">
                  <a:moveTo>
                    <a:pt x="353" y="174"/>
                  </a:moveTo>
                  <a:cubicBezTo>
                    <a:pt x="297" y="142"/>
                    <a:pt x="162" y="64"/>
                    <a:pt x="107" y="32"/>
                  </a:cubicBezTo>
                  <a:cubicBezTo>
                    <a:pt x="51" y="0"/>
                    <a:pt x="0" y="56"/>
                    <a:pt x="0" y="143"/>
                  </a:cubicBezTo>
                  <a:cubicBezTo>
                    <a:pt x="0" y="179"/>
                    <a:pt x="114" y="345"/>
                    <a:pt x="173" y="466"/>
                  </a:cubicBezTo>
                  <a:lnTo>
                    <a:pt x="444" y="315"/>
                  </a:lnTo>
                  <a:cubicBezTo>
                    <a:pt x="426" y="252"/>
                    <a:pt x="391" y="196"/>
                    <a:pt x="353" y="174"/>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2" name="Freeform 2060">
              <a:extLst>
                <a:ext uri="{FF2B5EF4-FFF2-40B4-BE49-F238E27FC236}">
                  <a16:creationId xmlns:a16="http://schemas.microsoft.com/office/drawing/2014/main" id="{602A2A70-45FD-4C4E-80D8-3AED9BCE83AC}"/>
                </a:ext>
              </a:extLst>
            </p:cNvPr>
            <p:cNvSpPr>
              <a:spLocks/>
            </p:cNvSpPr>
            <p:nvPr/>
          </p:nvSpPr>
          <p:spPr bwMode="auto">
            <a:xfrm>
              <a:off x="960438" y="4851400"/>
              <a:ext cx="268288" cy="442913"/>
            </a:xfrm>
            <a:custGeom>
              <a:avLst/>
              <a:gdLst>
                <a:gd name="T0" fmla="*/ 414 w 459"/>
                <a:gd name="T1" fmla="*/ 724 h 738"/>
                <a:gd name="T2" fmla="*/ 40 w 459"/>
                <a:gd name="T3" fmla="*/ 508 h 738"/>
                <a:gd name="T4" fmla="*/ 0 w 459"/>
                <a:gd name="T5" fmla="*/ 429 h 738"/>
                <a:gd name="T6" fmla="*/ 0 w 459"/>
                <a:gd name="T7" fmla="*/ 143 h 738"/>
                <a:gd name="T8" fmla="*/ 107 w 459"/>
                <a:gd name="T9" fmla="*/ 32 h 738"/>
                <a:gd name="T10" fmla="*/ 353 w 459"/>
                <a:gd name="T11" fmla="*/ 174 h 738"/>
                <a:gd name="T12" fmla="*/ 459 w 459"/>
                <a:gd name="T13" fmla="*/ 406 h 738"/>
                <a:gd name="T14" fmla="*/ 459 w 459"/>
                <a:gd name="T15" fmla="*/ 679 h 738"/>
                <a:gd name="T16" fmla="*/ 414 w 459"/>
                <a:gd name="T17" fmla="*/ 724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738">
                  <a:moveTo>
                    <a:pt x="414" y="724"/>
                  </a:moveTo>
                  <a:cubicBezTo>
                    <a:pt x="390" y="711"/>
                    <a:pt x="58" y="518"/>
                    <a:pt x="40" y="508"/>
                  </a:cubicBezTo>
                  <a:cubicBezTo>
                    <a:pt x="22" y="498"/>
                    <a:pt x="0" y="463"/>
                    <a:pt x="0" y="429"/>
                  </a:cubicBezTo>
                  <a:lnTo>
                    <a:pt x="0" y="143"/>
                  </a:lnTo>
                  <a:cubicBezTo>
                    <a:pt x="0" y="56"/>
                    <a:pt x="51" y="0"/>
                    <a:pt x="107" y="32"/>
                  </a:cubicBezTo>
                  <a:cubicBezTo>
                    <a:pt x="162" y="64"/>
                    <a:pt x="297" y="142"/>
                    <a:pt x="353" y="174"/>
                  </a:cubicBezTo>
                  <a:cubicBezTo>
                    <a:pt x="409" y="207"/>
                    <a:pt x="459" y="314"/>
                    <a:pt x="459" y="406"/>
                  </a:cubicBezTo>
                  <a:lnTo>
                    <a:pt x="459" y="679"/>
                  </a:lnTo>
                  <a:cubicBezTo>
                    <a:pt x="459" y="722"/>
                    <a:pt x="438" y="738"/>
                    <a:pt x="414" y="724"/>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3" name="Freeform 2061">
              <a:extLst>
                <a:ext uri="{FF2B5EF4-FFF2-40B4-BE49-F238E27FC236}">
                  <a16:creationId xmlns:a16="http://schemas.microsoft.com/office/drawing/2014/main" id="{92D3E4CD-700A-479B-8B04-9F385F5A20ED}"/>
                </a:ext>
              </a:extLst>
            </p:cNvPr>
            <p:cNvSpPr>
              <a:spLocks/>
            </p:cNvSpPr>
            <p:nvPr/>
          </p:nvSpPr>
          <p:spPr bwMode="auto">
            <a:xfrm>
              <a:off x="1095375" y="5068888"/>
              <a:ext cx="36513" cy="358775"/>
            </a:xfrm>
            <a:custGeom>
              <a:avLst/>
              <a:gdLst>
                <a:gd name="T0" fmla="*/ 62 w 62"/>
                <a:gd name="T1" fmla="*/ 564 h 597"/>
                <a:gd name="T2" fmla="*/ 0 w 62"/>
                <a:gd name="T3" fmla="*/ 597 h 597"/>
                <a:gd name="T4" fmla="*/ 0 w 62"/>
                <a:gd name="T5" fmla="*/ 14 h 597"/>
                <a:gd name="T6" fmla="*/ 24 w 62"/>
                <a:gd name="T7" fmla="*/ 0 h 597"/>
                <a:gd name="T8" fmla="*/ 24 w 62"/>
                <a:gd name="T9" fmla="*/ 543 h 597"/>
                <a:gd name="T10" fmla="*/ 62 w 62"/>
                <a:gd name="T11" fmla="*/ 564 h 597"/>
              </a:gdLst>
              <a:ahLst/>
              <a:cxnLst>
                <a:cxn ang="0">
                  <a:pos x="T0" y="T1"/>
                </a:cxn>
                <a:cxn ang="0">
                  <a:pos x="T2" y="T3"/>
                </a:cxn>
                <a:cxn ang="0">
                  <a:pos x="T4" y="T5"/>
                </a:cxn>
                <a:cxn ang="0">
                  <a:pos x="T6" y="T7"/>
                </a:cxn>
                <a:cxn ang="0">
                  <a:pos x="T8" y="T9"/>
                </a:cxn>
                <a:cxn ang="0">
                  <a:pos x="T10" y="T11"/>
                </a:cxn>
              </a:cxnLst>
              <a:rect l="0" t="0" r="r" b="b"/>
              <a:pathLst>
                <a:path w="62" h="597">
                  <a:moveTo>
                    <a:pt x="62" y="564"/>
                  </a:moveTo>
                  <a:lnTo>
                    <a:pt x="0" y="597"/>
                  </a:lnTo>
                  <a:lnTo>
                    <a:pt x="0" y="14"/>
                  </a:lnTo>
                  <a:lnTo>
                    <a:pt x="24" y="0"/>
                  </a:lnTo>
                  <a:lnTo>
                    <a:pt x="24" y="543"/>
                  </a:lnTo>
                  <a:lnTo>
                    <a:pt x="62" y="564"/>
                  </a:ln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4" name="Freeform 2062">
              <a:extLst>
                <a:ext uri="{FF2B5EF4-FFF2-40B4-BE49-F238E27FC236}">
                  <a16:creationId xmlns:a16="http://schemas.microsoft.com/office/drawing/2014/main" id="{33A9C0EA-5890-4D24-9F39-0BBF923B1187}"/>
                </a:ext>
              </a:extLst>
            </p:cNvPr>
            <p:cNvSpPr>
              <a:spLocks/>
            </p:cNvSpPr>
            <p:nvPr/>
          </p:nvSpPr>
          <p:spPr bwMode="auto">
            <a:xfrm>
              <a:off x="1055688" y="5045075"/>
              <a:ext cx="53975" cy="31750"/>
            </a:xfrm>
            <a:custGeom>
              <a:avLst/>
              <a:gdLst>
                <a:gd name="T0" fmla="*/ 93 w 93"/>
                <a:gd name="T1" fmla="*/ 41 h 55"/>
                <a:gd name="T2" fmla="*/ 24 w 93"/>
                <a:gd name="T3" fmla="*/ 0 h 55"/>
                <a:gd name="T4" fmla="*/ 0 w 93"/>
                <a:gd name="T5" fmla="*/ 13 h 55"/>
                <a:gd name="T6" fmla="*/ 69 w 93"/>
                <a:gd name="T7" fmla="*/ 55 h 55"/>
                <a:gd name="T8" fmla="*/ 93 w 93"/>
                <a:gd name="T9" fmla="*/ 41 h 55"/>
              </a:gdLst>
              <a:ahLst/>
              <a:cxnLst>
                <a:cxn ang="0">
                  <a:pos x="T0" y="T1"/>
                </a:cxn>
                <a:cxn ang="0">
                  <a:pos x="T2" y="T3"/>
                </a:cxn>
                <a:cxn ang="0">
                  <a:pos x="T4" y="T5"/>
                </a:cxn>
                <a:cxn ang="0">
                  <a:pos x="T6" y="T7"/>
                </a:cxn>
                <a:cxn ang="0">
                  <a:pos x="T8" y="T9"/>
                </a:cxn>
              </a:cxnLst>
              <a:rect l="0" t="0" r="r" b="b"/>
              <a:pathLst>
                <a:path w="93" h="55">
                  <a:moveTo>
                    <a:pt x="93" y="41"/>
                  </a:moveTo>
                  <a:lnTo>
                    <a:pt x="24" y="0"/>
                  </a:lnTo>
                  <a:lnTo>
                    <a:pt x="0" y="13"/>
                  </a:lnTo>
                  <a:lnTo>
                    <a:pt x="69" y="55"/>
                  </a:lnTo>
                  <a:lnTo>
                    <a:pt x="93" y="41"/>
                  </a:lnTo>
                  <a:close/>
                </a:path>
              </a:pathLst>
            </a:custGeom>
            <a:solidFill>
              <a:srgbClr val="BABBB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5" name="Freeform 2063">
              <a:extLst>
                <a:ext uri="{FF2B5EF4-FFF2-40B4-BE49-F238E27FC236}">
                  <a16:creationId xmlns:a16="http://schemas.microsoft.com/office/drawing/2014/main" id="{70FF0F6A-7102-4561-8CE1-2A10ECD0DA8E}"/>
                </a:ext>
              </a:extLst>
            </p:cNvPr>
            <p:cNvSpPr>
              <a:spLocks/>
            </p:cNvSpPr>
            <p:nvPr/>
          </p:nvSpPr>
          <p:spPr bwMode="auto">
            <a:xfrm>
              <a:off x="1055688" y="5051425"/>
              <a:ext cx="39688" cy="376238"/>
            </a:xfrm>
            <a:custGeom>
              <a:avLst/>
              <a:gdLst>
                <a:gd name="T0" fmla="*/ 69 w 69"/>
                <a:gd name="T1" fmla="*/ 625 h 625"/>
                <a:gd name="T2" fmla="*/ 0 w 69"/>
                <a:gd name="T3" fmla="*/ 584 h 625"/>
                <a:gd name="T4" fmla="*/ 0 w 69"/>
                <a:gd name="T5" fmla="*/ 0 h 625"/>
                <a:gd name="T6" fmla="*/ 69 w 69"/>
                <a:gd name="T7" fmla="*/ 42 h 625"/>
                <a:gd name="T8" fmla="*/ 69 w 69"/>
                <a:gd name="T9" fmla="*/ 625 h 625"/>
              </a:gdLst>
              <a:ahLst/>
              <a:cxnLst>
                <a:cxn ang="0">
                  <a:pos x="T0" y="T1"/>
                </a:cxn>
                <a:cxn ang="0">
                  <a:pos x="T2" y="T3"/>
                </a:cxn>
                <a:cxn ang="0">
                  <a:pos x="T4" y="T5"/>
                </a:cxn>
                <a:cxn ang="0">
                  <a:pos x="T6" y="T7"/>
                </a:cxn>
                <a:cxn ang="0">
                  <a:pos x="T8" y="T9"/>
                </a:cxn>
              </a:cxnLst>
              <a:rect l="0" t="0" r="r" b="b"/>
              <a:pathLst>
                <a:path w="69" h="625">
                  <a:moveTo>
                    <a:pt x="69" y="625"/>
                  </a:moveTo>
                  <a:lnTo>
                    <a:pt x="0" y="584"/>
                  </a:lnTo>
                  <a:lnTo>
                    <a:pt x="0" y="0"/>
                  </a:lnTo>
                  <a:lnTo>
                    <a:pt x="69" y="42"/>
                  </a:lnTo>
                  <a:lnTo>
                    <a:pt x="69" y="625"/>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6" name="Freeform 2064">
              <a:extLst>
                <a:ext uri="{FF2B5EF4-FFF2-40B4-BE49-F238E27FC236}">
                  <a16:creationId xmlns:a16="http://schemas.microsoft.com/office/drawing/2014/main" id="{3F130543-DB33-4151-9686-B1580A4B02AF}"/>
                </a:ext>
              </a:extLst>
            </p:cNvPr>
            <p:cNvSpPr>
              <a:spLocks/>
            </p:cNvSpPr>
            <p:nvPr/>
          </p:nvSpPr>
          <p:spPr bwMode="auto">
            <a:xfrm>
              <a:off x="1052513" y="5037138"/>
              <a:ext cx="52388" cy="61913"/>
            </a:xfrm>
            <a:custGeom>
              <a:avLst/>
              <a:gdLst>
                <a:gd name="T0" fmla="*/ 78 w 90"/>
                <a:gd name="T1" fmla="*/ 103 h 103"/>
                <a:gd name="T2" fmla="*/ 0 w 90"/>
                <a:gd name="T3" fmla="*/ 66 h 103"/>
                <a:gd name="T4" fmla="*/ 9 w 90"/>
                <a:gd name="T5" fmla="*/ 0 h 103"/>
                <a:gd name="T6" fmla="*/ 90 w 90"/>
                <a:gd name="T7" fmla="*/ 37 h 103"/>
                <a:gd name="T8" fmla="*/ 78 w 90"/>
                <a:gd name="T9" fmla="*/ 103 h 103"/>
              </a:gdLst>
              <a:ahLst/>
              <a:cxnLst>
                <a:cxn ang="0">
                  <a:pos x="T0" y="T1"/>
                </a:cxn>
                <a:cxn ang="0">
                  <a:pos x="T2" y="T3"/>
                </a:cxn>
                <a:cxn ang="0">
                  <a:pos x="T4" y="T5"/>
                </a:cxn>
                <a:cxn ang="0">
                  <a:pos x="T6" y="T7"/>
                </a:cxn>
                <a:cxn ang="0">
                  <a:pos x="T8" y="T9"/>
                </a:cxn>
              </a:cxnLst>
              <a:rect l="0" t="0" r="r" b="b"/>
              <a:pathLst>
                <a:path w="90" h="103">
                  <a:moveTo>
                    <a:pt x="78" y="103"/>
                  </a:moveTo>
                  <a:lnTo>
                    <a:pt x="0" y="66"/>
                  </a:lnTo>
                  <a:lnTo>
                    <a:pt x="9" y="0"/>
                  </a:lnTo>
                  <a:lnTo>
                    <a:pt x="90" y="37"/>
                  </a:lnTo>
                  <a:lnTo>
                    <a:pt x="78" y="103"/>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7" name="Freeform 2065">
              <a:extLst>
                <a:ext uri="{FF2B5EF4-FFF2-40B4-BE49-F238E27FC236}">
                  <a16:creationId xmlns:a16="http://schemas.microsoft.com/office/drawing/2014/main" id="{8629E9C8-8BB5-4E6E-8557-E1FF38A9FFCB}"/>
                </a:ext>
              </a:extLst>
            </p:cNvPr>
            <p:cNvSpPr>
              <a:spLocks/>
            </p:cNvSpPr>
            <p:nvPr/>
          </p:nvSpPr>
          <p:spPr bwMode="auto">
            <a:xfrm>
              <a:off x="1089025" y="5059363"/>
              <a:ext cx="26988" cy="39688"/>
            </a:xfrm>
            <a:custGeom>
              <a:avLst/>
              <a:gdLst>
                <a:gd name="T0" fmla="*/ 44 w 44"/>
                <a:gd name="T1" fmla="*/ 34 h 68"/>
                <a:gd name="T2" fmla="*/ 21 w 44"/>
                <a:gd name="T3" fmla="*/ 68 h 68"/>
                <a:gd name="T4" fmla="*/ 0 w 44"/>
                <a:gd name="T5" fmla="*/ 33 h 68"/>
                <a:gd name="T6" fmla="*/ 23 w 44"/>
                <a:gd name="T7" fmla="*/ 0 h 68"/>
                <a:gd name="T8" fmla="*/ 44 w 44"/>
                <a:gd name="T9" fmla="*/ 34 h 68"/>
              </a:gdLst>
              <a:ahLst/>
              <a:cxnLst>
                <a:cxn ang="0">
                  <a:pos x="T0" y="T1"/>
                </a:cxn>
                <a:cxn ang="0">
                  <a:pos x="T2" y="T3"/>
                </a:cxn>
                <a:cxn ang="0">
                  <a:pos x="T4" y="T5"/>
                </a:cxn>
                <a:cxn ang="0">
                  <a:pos x="T6" y="T7"/>
                </a:cxn>
                <a:cxn ang="0">
                  <a:pos x="T8" y="T9"/>
                </a:cxn>
              </a:cxnLst>
              <a:rect l="0" t="0" r="r" b="b"/>
              <a:pathLst>
                <a:path w="44" h="68">
                  <a:moveTo>
                    <a:pt x="44" y="34"/>
                  </a:moveTo>
                  <a:cubicBezTo>
                    <a:pt x="43" y="53"/>
                    <a:pt x="33" y="68"/>
                    <a:pt x="21" y="68"/>
                  </a:cubicBezTo>
                  <a:cubicBezTo>
                    <a:pt x="9" y="68"/>
                    <a:pt x="0" y="52"/>
                    <a:pt x="0" y="33"/>
                  </a:cubicBezTo>
                  <a:cubicBezTo>
                    <a:pt x="1" y="15"/>
                    <a:pt x="11" y="0"/>
                    <a:pt x="23" y="0"/>
                  </a:cubicBezTo>
                  <a:cubicBezTo>
                    <a:pt x="35" y="0"/>
                    <a:pt x="44" y="16"/>
                    <a:pt x="44" y="34"/>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8" name="Freeform 2066">
              <a:extLst>
                <a:ext uri="{FF2B5EF4-FFF2-40B4-BE49-F238E27FC236}">
                  <a16:creationId xmlns:a16="http://schemas.microsoft.com/office/drawing/2014/main" id="{7F7D6646-834A-4027-80C6-0396613AF3ED}"/>
                </a:ext>
              </a:extLst>
            </p:cNvPr>
            <p:cNvSpPr>
              <a:spLocks/>
            </p:cNvSpPr>
            <p:nvPr/>
          </p:nvSpPr>
          <p:spPr bwMode="auto">
            <a:xfrm>
              <a:off x="1090613" y="5059363"/>
              <a:ext cx="23813" cy="39688"/>
            </a:xfrm>
            <a:custGeom>
              <a:avLst/>
              <a:gdLst>
                <a:gd name="T0" fmla="*/ 40 w 40"/>
                <a:gd name="T1" fmla="*/ 32 h 64"/>
                <a:gd name="T2" fmla="*/ 19 w 40"/>
                <a:gd name="T3" fmla="*/ 63 h 64"/>
                <a:gd name="T4" fmla="*/ 0 w 40"/>
                <a:gd name="T5" fmla="*/ 32 h 64"/>
                <a:gd name="T6" fmla="*/ 21 w 40"/>
                <a:gd name="T7" fmla="*/ 1 h 64"/>
                <a:gd name="T8" fmla="*/ 40 w 40"/>
                <a:gd name="T9" fmla="*/ 32 h 64"/>
              </a:gdLst>
              <a:ahLst/>
              <a:cxnLst>
                <a:cxn ang="0">
                  <a:pos x="T0" y="T1"/>
                </a:cxn>
                <a:cxn ang="0">
                  <a:pos x="T2" y="T3"/>
                </a:cxn>
                <a:cxn ang="0">
                  <a:pos x="T4" y="T5"/>
                </a:cxn>
                <a:cxn ang="0">
                  <a:pos x="T6" y="T7"/>
                </a:cxn>
                <a:cxn ang="0">
                  <a:pos x="T8" y="T9"/>
                </a:cxn>
              </a:cxnLst>
              <a:rect l="0" t="0" r="r" b="b"/>
              <a:pathLst>
                <a:path w="40" h="64">
                  <a:moveTo>
                    <a:pt x="40" y="32"/>
                  </a:moveTo>
                  <a:cubicBezTo>
                    <a:pt x="40" y="50"/>
                    <a:pt x="30" y="64"/>
                    <a:pt x="19" y="63"/>
                  </a:cubicBezTo>
                  <a:cubicBezTo>
                    <a:pt x="8" y="63"/>
                    <a:pt x="0" y="49"/>
                    <a:pt x="0" y="32"/>
                  </a:cubicBezTo>
                  <a:cubicBezTo>
                    <a:pt x="1" y="14"/>
                    <a:pt x="10" y="0"/>
                    <a:pt x="21" y="1"/>
                  </a:cubicBezTo>
                  <a:cubicBezTo>
                    <a:pt x="32" y="1"/>
                    <a:pt x="40" y="15"/>
                    <a:pt x="40" y="32"/>
                  </a:cubicBezTo>
                  <a:close/>
                </a:path>
              </a:pathLst>
            </a:custGeom>
            <a:solidFill>
              <a:srgbClr val="86868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9" name="Freeform 2067">
              <a:extLst>
                <a:ext uri="{FF2B5EF4-FFF2-40B4-BE49-F238E27FC236}">
                  <a16:creationId xmlns:a16="http://schemas.microsoft.com/office/drawing/2014/main" id="{2103BCA1-815E-485A-8EFD-97D62880826E}"/>
                </a:ext>
              </a:extLst>
            </p:cNvPr>
            <p:cNvSpPr>
              <a:spLocks/>
            </p:cNvSpPr>
            <p:nvPr/>
          </p:nvSpPr>
          <p:spPr bwMode="auto">
            <a:xfrm>
              <a:off x="1041400" y="5035550"/>
              <a:ext cx="25400" cy="41275"/>
            </a:xfrm>
            <a:custGeom>
              <a:avLst/>
              <a:gdLst>
                <a:gd name="T0" fmla="*/ 44 w 44"/>
                <a:gd name="T1" fmla="*/ 34 h 68"/>
                <a:gd name="T2" fmla="*/ 21 w 44"/>
                <a:gd name="T3" fmla="*/ 68 h 68"/>
                <a:gd name="T4" fmla="*/ 1 w 44"/>
                <a:gd name="T5" fmla="*/ 33 h 68"/>
                <a:gd name="T6" fmla="*/ 23 w 44"/>
                <a:gd name="T7" fmla="*/ 0 h 68"/>
                <a:gd name="T8" fmla="*/ 44 w 44"/>
                <a:gd name="T9" fmla="*/ 34 h 68"/>
              </a:gdLst>
              <a:ahLst/>
              <a:cxnLst>
                <a:cxn ang="0">
                  <a:pos x="T0" y="T1"/>
                </a:cxn>
                <a:cxn ang="0">
                  <a:pos x="T2" y="T3"/>
                </a:cxn>
                <a:cxn ang="0">
                  <a:pos x="T4" y="T5"/>
                </a:cxn>
                <a:cxn ang="0">
                  <a:pos x="T6" y="T7"/>
                </a:cxn>
                <a:cxn ang="0">
                  <a:pos x="T8" y="T9"/>
                </a:cxn>
              </a:cxnLst>
              <a:rect l="0" t="0" r="r" b="b"/>
              <a:pathLst>
                <a:path w="44" h="68">
                  <a:moveTo>
                    <a:pt x="44" y="34"/>
                  </a:moveTo>
                  <a:cubicBezTo>
                    <a:pt x="43" y="53"/>
                    <a:pt x="33" y="68"/>
                    <a:pt x="21" y="68"/>
                  </a:cubicBezTo>
                  <a:cubicBezTo>
                    <a:pt x="10" y="67"/>
                    <a:pt x="0" y="52"/>
                    <a:pt x="1" y="33"/>
                  </a:cubicBezTo>
                  <a:cubicBezTo>
                    <a:pt x="1" y="15"/>
                    <a:pt x="11" y="0"/>
                    <a:pt x="23" y="0"/>
                  </a:cubicBezTo>
                  <a:cubicBezTo>
                    <a:pt x="35" y="0"/>
                    <a:pt x="44" y="15"/>
                    <a:pt x="44" y="34"/>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340" name="Group 339"/>
          <p:cNvGrpSpPr>
            <a:grpSpLocks noChangeAspect="1"/>
          </p:cNvGrpSpPr>
          <p:nvPr/>
        </p:nvGrpSpPr>
        <p:grpSpPr>
          <a:xfrm>
            <a:off x="2732303" y="3337970"/>
            <a:ext cx="1749068" cy="2235344"/>
            <a:chOff x="3715525" y="410078"/>
            <a:chExt cx="4661146" cy="5957038"/>
          </a:xfrm>
        </p:grpSpPr>
        <p:grpSp>
          <p:nvGrpSpPr>
            <p:cNvPr id="341" name="Group 340"/>
            <p:cNvGrpSpPr/>
            <p:nvPr/>
          </p:nvGrpSpPr>
          <p:grpSpPr>
            <a:xfrm>
              <a:off x="3715525" y="410078"/>
              <a:ext cx="4661146" cy="5957038"/>
              <a:chOff x="6332538" y="1703389"/>
              <a:chExt cx="2678114" cy="3422684"/>
            </a:xfrm>
          </p:grpSpPr>
          <p:grpSp>
            <p:nvGrpSpPr>
              <p:cNvPr id="345" name="Group 344"/>
              <p:cNvGrpSpPr/>
              <p:nvPr/>
            </p:nvGrpSpPr>
            <p:grpSpPr>
              <a:xfrm>
                <a:off x="7951824" y="4618073"/>
                <a:ext cx="828675" cy="508000"/>
                <a:chOff x="8766176" y="5194301"/>
                <a:chExt cx="828675" cy="508000"/>
              </a:xfrm>
            </p:grpSpPr>
            <p:sp>
              <p:nvSpPr>
                <p:cNvPr id="464" name="Freeform 114">
                  <a:extLst>
                    <a:ext uri="{FF2B5EF4-FFF2-40B4-BE49-F238E27FC236}">
                      <a16:creationId xmlns:a16="http://schemas.microsoft.com/office/drawing/2014/main" id="{FD2DC3AA-4C6E-490F-963E-346E4A3C3854}"/>
                    </a:ext>
                  </a:extLst>
                </p:cNvPr>
                <p:cNvSpPr>
                  <a:spLocks/>
                </p:cNvSpPr>
                <p:nvPr/>
              </p:nvSpPr>
              <p:spPr bwMode="auto">
                <a:xfrm>
                  <a:off x="8766176" y="5202238"/>
                  <a:ext cx="828675" cy="500063"/>
                </a:xfrm>
                <a:custGeom>
                  <a:avLst/>
                  <a:gdLst>
                    <a:gd name="T0" fmla="*/ 1416 w 1416"/>
                    <a:gd name="T1" fmla="*/ 391 h 832"/>
                    <a:gd name="T2" fmla="*/ 1411 w 1416"/>
                    <a:gd name="T3" fmla="*/ 385 h 832"/>
                    <a:gd name="T4" fmla="*/ 1377 w 1416"/>
                    <a:gd name="T5" fmla="*/ 351 h 832"/>
                    <a:gd name="T6" fmla="*/ 820 w 1416"/>
                    <a:gd name="T7" fmla="*/ 30 h 832"/>
                    <a:gd name="T8" fmla="*/ 633 w 1416"/>
                    <a:gd name="T9" fmla="*/ 30 h 832"/>
                    <a:gd name="T10" fmla="*/ 39 w 1416"/>
                    <a:gd name="T11" fmla="*/ 373 h 832"/>
                    <a:gd name="T12" fmla="*/ 5 w 1416"/>
                    <a:gd name="T13" fmla="*/ 407 h 832"/>
                    <a:gd name="T14" fmla="*/ 0 w 1416"/>
                    <a:gd name="T15" fmla="*/ 413 h 832"/>
                    <a:gd name="T16" fmla="*/ 0 w 1416"/>
                    <a:gd name="T17" fmla="*/ 427 h 832"/>
                    <a:gd name="T18" fmla="*/ 39 w 1416"/>
                    <a:gd name="T19" fmla="*/ 481 h 832"/>
                    <a:gd name="T20" fmla="*/ 595 w 1416"/>
                    <a:gd name="T21" fmla="*/ 803 h 832"/>
                    <a:gd name="T22" fmla="*/ 782 w 1416"/>
                    <a:gd name="T23" fmla="*/ 803 h 832"/>
                    <a:gd name="T24" fmla="*/ 1377 w 1416"/>
                    <a:gd name="T25" fmla="*/ 459 h 832"/>
                    <a:gd name="T26" fmla="*/ 1416 w 1416"/>
                    <a:gd name="T27" fmla="*/ 405 h 832"/>
                    <a:gd name="T28" fmla="*/ 1416 w 1416"/>
                    <a:gd name="T29" fmla="*/ 391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16" h="832">
                      <a:moveTo>
                        <a:pt x="1416" y="391"/>
                      </a:moveTo>
                      <a:lnTo>
                        <a:pt x="1411" y="385"/>
                      </a:lnTo>
                      <a:cubicBezTo>
                        <a:pt x="1405" y="372"/>
                        <a:pt x="1394" y="361"/>
                        <a:pt x="1377" y="351"/>
                      </a:cubicBezTo>
                      <a:lnTo>
                        <a:pt x="820" y="30"/>
                      </a:lnTo>
                      <a:cubicBezTo>
                        <a:pt x="769" y="0"/>
                        <a:pt x="685" y="0"/>
                        <a:pt x="633" y="30"/>
                      </a:cubicBezTo>
                      <a:lnTo>
                        <a:pt x="39" y="373"/>
                      </a:lnTo>
                      <a:cubicBezTo>
                        <a:pt x="22" y="383"/>
                        <a:pt x="10" y="395"/>
                        <a:pt x="5" y="407"/>
                      </a:cubicBezTo>
                      <a:lnTo>
                        <a:pt x="0" y="413"/>
                      </a:lnTo>
                      <a:lnTo>
                        <a:pt x="0" y="427"/>
                      </a:lnTo>
                      <a:cubicBezTo>
                        <a:pt x="0" y="447"/>
                        <a:pt x="13" y="466"/>
                        <a:pt x="39" y="481"/>
                      </a:cubicBezTo>
                      <a:lnTo>
                        <a:pt x="595" y="803"/>
                      </a:lnTo>
                      <a:cubicBezTo>
                        <a:pt x="647" y="832"/>
                        <a:pt x="731" y="832"/>
                        <a:pt x="782" y="803"/>
                      </a:cubicBezTo>
                      <a:lnTo>
                        <a:pt x="1377" y="459"/>
                      </a:lnTo>
                      <a:cubicBezTo>
                        <a:pt x="1403" y="444"/>
                        <a:pt x="1416" y="425"/>
                        <a:pt x="1416" y="405"/>
                      </a:cubicBezTo>
                      <a:lnTo>
                        <a:pt x="1416" y="391"/>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5" name="Freeform 115">
                  <a:extLst>
                    <a:ext uri="{FF2B5EF4-FFF2-40B4-BE49-F238E27FC236}">
                      <a16:creationId xmlns:a16="http://schemas.microsoft.com/office/drawing/2014/main" id="{9D357030-9E33-4F22-8CD6-F3862D70770C}"/>
                    </a:ext>
                  </a:extLst>
                </p:cNvPr>
                <p:cNvSpPr>
                  <a:spLocks/>
                </p:cNvSpPr>
                <p:nvPr/>
              </p:nvSpPr>
              <p:spPr bwMode="auto">
                <a:xfrm>
                  <a:off x="8766176" y="5194301"/>
                  <a:ext cx="828675" cy="498475"/>
                </a:xfrm>
                <a:custGeom>
                  <a:avLst/>
                  <a:gdLst>
                    <a:gd name="T0" fmla="*/ 782 w 1416"/>
                    <a:gd name="T1" fmla="*/ 802 h 832"/>
                    <a:gd name="T2" fmla="*/ 595 w 1416"/>
                    <a:gd name="T3" fmla="*/ 802 h 832"/>
                    <a:gd name="T4" fmla="*/ 39 w 1416"/>
                    <a:gd name="T5" fmla="*/ 481 h 832"/>
                    <a:gd name="T6" fmla="*/ 0 w 1416"/>
                    <a:gd name="T7" fmla="*/ 427 h 832"/>
                    <a:gd name="T8" fmla="*/ 39 w 1416"/>
                    <a:gd name="T9" fmla="*/ 373 h 832"/>
                    <a:gd name="T10" fmla="*/ 633 w 1416"/>
                    <a:gd name="T11" fmla="*/ 29 h 832"/>
                    <a:gd name="T12" fmla="*/ 820 w 1416"/>
                    <a:gd name="T13" fmla="*/ 29 h 832"/>
                    <a:gd name="T14" fmla="*/ 1377 w 1416"/>
                    <a:gd name="T15" fmla="*/ 351 h 832"/>
                    <a:gd name="T16" fmla="*/ 1416 w 1416"/>
                    <a:gd name="T17" fmla="*/ 405 h 832"/>
                    <a:gd name="T18" fmla="*/ 1377 w 1416"/>
                    <a:gd name="T19" fmla="*/ 459 h 832"/>
                    <a:gd name="T20" fmla="*/ 782 w 1416"/>
                    <a:gd name="T21" fmla="*/ 80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6" h="832">
                      <a:moveTo>
                        <a:pt x="782" y="802"/>
                      </a:moveTo>
                      <a:cubicBezTo>
                        <a:pt x="731" y="832"/>
                        <a:pt x="647" y="832"/>
                        <a:pt x="595" y="802"/>
                      </a:cubicBezTo>
                      <a:lnTo>
                        <a:pt x="39" y="481"/>
                      </a:lnTo>
                      <a:cubicBezTo>
                        <a:pt x="13" y="466"/>
                        <a:pt x="0" y="446"/>
                        <a:pt x="0" y="427"/>
                      </a:cubicBezTo>
                      <a:cubicBezTo>
                        <a:pt x="0" y="407"/>
                        <a:pt x="13" y="387"/>
                        <a:pt x="39" y="373"/>
                      </a:cubicBezTo>
                      <a:lnTo>
                        <a:pt x="633" y="29"/>
                      </a:lnTo>
                      <a:cubicBezTo>
                        <a:pt x="685" y="0"/>
                        <a:pt x="769" y="0"/>
                        <a:pt x="820" y="29"/>
                      </a:cubicBezTo>
                      <a:lnTo>
                        <a:pt x="1377" y="351"/>
                      </a:lnTo>
                      <a:cubicBezTo>
                        <a:pt x="1403" y="365"/>
                        <a:pt x="1416" y="385"/>
                        <a:pt x="1416" y="405"/>
                      </a:cubicBezTo>
                      <a:cubicBezTo>
                        <a:pt x="1416" y="424"/>
                        <a:pt x="1403" y="444"/>
                        <a:pt x="1377" y="459"/>
                      </a:cubicBezTo>
                      <a:lnTo>
                        <a:pt x="782" y="802"/>
                      </a:lnTo>
                      <a:close/>
                    </a:path>
                  </a:pathLst>
                </a:custGeom>
                <a:solidFill>
                  <a:srgbClr val="3D3D3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346" name="Group 345"/>
              <p:cNvGrpSpPr/>
              <p:nvPr/>
            </p:nvGrpSpPr>
            <p:grpSpPr>
              <a:xfrm>
                <a:off x="8174039" y="4674394"/>
                <a:ext cx="363538" cy="249238"/>
                <a:chOff x="9863138" y="5311776"/>
                <a:chExt cx="363538" cy="249238"/>
              </a:xfrm>
            </p:grpSpPr>
            <p:sp>
              <p:nvSpPr>
                <p:cNvPr id="460" name="Freeform 116">
                  <a:extLst>
                    <a:ext uri="{FF2B5EF4-FFF2-40B4-BE49-F238E27FC236}">
                      <a16:creationId xmlns:a16="http://schemas.microsoft.com/office/drawing/2014/main" id="{B99D9D3F-F1A3-4E7F-BFF2-0C5AED99FDFF}"/>
                    </a:ext>
                  </a:extLst>
                </p:cNvPr>
                <p:cNvSpPr>
                  <a:spLocks/>
                </p:cNvSpPr>
                <p:nvPr/>
              </p:nvSpPr>
              <p:spPr bwMode="auto">
                <a:xfrm>
                  <a:off x="9869488" y="5443538"/>
                  <a:ext cx="125413" cy="117475"/>
                </a:xfrm>
                <a:custGeom>
                  <a:avLst/>
                  <a:gdLst>
                    <a:gd name="T0" fmla="*/ 0 w 215"/>
                    <a:gd name="T1" fmla="*/ 0 h 196"/>
                    <a:gd name="T2" fmla="*/ 0 w 215"/>
                    <a:gd name="T3" fmla="*/ 62 h 196"/>
                    <a:gd name="T4" fmla="*/ 13 w 215"/>
                    <a:gd name="T5" fmla="*/ 84 h 196"/>
                    <a:gd name="T6" fmla="*/ 202 w 215"/>
                    <a:gd name="T7" fmla="*/ 193 h 196"/>
                    <a:gd name="T8" fmla="*/ 215 w 215"/>
                    <a:gd name="T9" fmla="*/ 196 h 196"/>
                    <a:gd name="T10" fmla="*/ 215 w 215"/>
                    <a:gd name="T11" fmla="*/ 132 h 196"/>
                    <a:gd name="T12" fmla="*/ 201 w 215"/>
                    <a:gd name="T13" fmla="*/ 126 h 196"/>
                    <a:gd name="T14" fmla="*/ 13 w 215"/>
                    <a:gd name="T15" fmla="*/ 23 h 196"/>
                    <a:gd name="T16" fmla="*/ 0 w 215"/>
                    <a:gd name="T1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5" h="196">
                      <a:moveTo>
                        <a:pt x="0" y="0"/>
                      </a:moveTo>
                      <a:lnTo>
                        <a:pt x="0" y="62"/>
                      </a:lnTo>
                      <a:cubicBezTo>
                        <a:pt x="0" y="72"/>
                        <a:pt x="4" y="79"/>
                        <a:pt x="13" y="84"/>
                      </a:cubicBezTo>
                      <a:lnTo>
                        <a:pt x="202" y="193"/>
                      </a:lnTo>
                      <a:cubicBezTo>
                        <a:pt x="206" y="195"/>
                        <a:pt x="210" y="196"/>
                        <a:pt x="215" y="196"/>
                      </a:cubicBezTo>
                      <a:lnTo>
                        <a:pt x="215" y="132"/>
                      </a:lnTo>
                      <a:cubicBezTo>
                        <a:pt x="210" y="130"/>
                        <a:pt x="208" y="131"/>
                        <a:pt x="201" y="126"/>
                      </a:cubicBezTo>
                      <a:lnTo>
                        <a:pt x="13" y="23"/>
                      </a:lnTo>
                      <a:cubicBezTo>
                        <a:pt x="4" y="19"/>
                        <a:pt x="0" y="10"/>
                        <a:pt x="0" y="0"/>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1" name="Freeform 117">
                  <a:extLst>
                    <a:ext uri="{FF2B5EF4-FFF2-40B4-BE49-F238E27FC236}">
                      <a16:creationId xmlns:a16="http://schemas.microsoft.com/office/drawing/2014/main" id="{F855EC52-2863-411E-BF56-C462274D54C9}"/>
                    </a:ext>
                  </a:extLst>
                </p:cNvPr>
                <p:cNvSpPr>
                  <a:spLocks/>
                </p:cNvSpPr>
                <p:nvPr/>
              </p:nvSpPr>
              <p:spPr bwMode="auto">
                <a:xfrm>
                  <a:off x="9990138" y="5359401"/>
                  <a:ext cx="236538" cy="201613"/>
                </a:xfrm>
                <a:custGeom>
                  <a:avLst/>
                  <a:gdLst>
                    <a:gd name="T0" fmla="*/ 8 w 404"/>
                    <a:gd name="T1" fmla="*/ 277 h 337"/>
                    <a:gd name="T2" fmla="*/ 8 w 404"/>
                    <a:gd name="T3" fmla="*/ 337 h 337"/>
                    <a:gd name="T4" fmla="*/ 21 w 404"/>
                    <a:gd name="T5" fmla="*/ 334 h 337"/>
                    <a:gd name="T6" fmla="*/ 344 w 404"/>
                    <a:gd name="T7" fmla="*/ 146 h 337"/>
                    <a:gd name="T8" fmla="*/ 393 w 404"/>
                    <a:gd name="T9" fmla="*/ 36 h 337"/>
                    <a:gd name="T10" fmla="*/ 8 w 404"/>
                    <a:gd name="T11" fmla="*/ 277 h 337"/>
                  </a:gdLst>
                  <a:ahLst/>
                  <a:cxnLst>
                    <a:cxn ang="0">
                      <a:pos x="T0" y="T1"/>
                    </a:cxn>
                    <a:cxn ang="0">
                      <a:pos x="T2" y="T3"/>
                    </a:cxn>
                    <a:cxn ang="0">
                      <a:pos x="T4" y="T5"/>
                    </a:cxn>
                    <a:cxn ang="0">
                      <a:pos x="T6" y="T7"/>
                    </a:cxn>
                    <a:cxn ang="0">
                      <a:pos x="T8" y="T9"/>
                    </a:cxn>
                    <a:cxn ang="0">
                      <a:pos x="T10" y="T11"/>
                    </a:cxn>
                  </a:cxnLst>
                  <a:rect l="0" t="0" r="r" b="b"/>
                  <a:pathLst>
                    <a:path w="404" h="337">
                      <a:moveTo>
                        <a:pt x="8" y="277"/>
                      </a:moveTo>
                      <a:lnTo>
                        <a:pt x="8" y="337"/>
                      </a:lnTo>
                      <a:cubicBezTo>
                        <a:pt x="12" y="337"/>
                        <a:pt x="17" y="336"/>
                        <a:pt x="21" y="334"/>
                      </a:cubicBezTo>
                      <a:lnTo>
                        <a:pt x="344" y="146"/>
                      </a:lnTo>
                      <a:cubicBezTo>
                        <a:pt x="404" y="111"/>
                        <a:pt x="398" y="68"/>
                        <a:pt x="393" y="36"/>
                      </a:cubicBezTo>
                      <a:cubicBezTo>
                        <a:pt x="274" y="0"/>
                        <a:pt x="0" y="77"/>
                        <a:pt x="8" y="277"/>
                      </a:cubicBezTo>
                      <a:close/>
                    </a:path>
                  </a:pathLst>
                </a:custGeom>
                <a:solidFill>
                  <a:srgbClr val="BBBCB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2" name="Freeform 118">
                  <a:extLst>
                    <a:ext uri="{FF2B5EF4-FFF2-40B4-BE49-F238E27FC236}">
                      <a16:creationId xmlns:a16="http://schemas.microsoft.com/office/drawing/2014/main" id="{7F70228F-FD9F-48DC-8D61-ED8FE95774E8}"/>
                    </a:ext>
                  </a:extLst>
                </p:cNvPr>
                <p:cNvSpPr>
                  <a:spLocks/>
                </p:cNvSpPr>
                <p:nvPr/>
              </p:nvSpPr>
              <p:spPr bwMode="auto">
                <a:xfrm>
                  <a:off x="9863138" y="5311776"/>
                  <a:ext cx="358775" cy="214313"/>
                </a:xfrm>
                <a:custGeom>
                  <a:avLst/>
                  <a:gdLst>
                    <a:gd name="T0" fmla="*/ 456 w 612"/>
                    <a:gd name="T1" fmla="*/ 14 h 358"/>
                    <a:gd name="T2" fmla="*/ 243 w 612"/>
                    <a:gd name="T3" fmla="*/ 36 h 358"/>
                    <a:gd name="T4" fmla="*/ 21 w 612"/>
                    <a:gd name="T5" fmla="*/ 199 h 358"/>
                    <a:gd name="T6" fmla="*/ 23 w 612"/>
                    <a:gd name="T7" fmla="*/ 244 h 358"/>
                    <a:gd name="T8" fmla="*/ 211 w 612"/>
                    <a:gd name="T9" fmla="*/ 353 h 358"/>
                    <a:gd name="T10" fmla="*/ 233 w 612"/>
                    <a:gd name="T11" fmla="*/ 348 h 358"/>
                    <a:gd name="T12" fmla="*/ 584 w 612"/>
                    <a:gd name="T13" fmla="*/ 133 h 358"/>
                    <a:gd name="T14" fmla="*/ 610 w 612"/>
                    <a:gd name="T15" fmla="*/ 117 h 358"/>
                    <a:gd name="T16" fmla="*/ 456 w 612"/>
                    <a:gd name="T17" fmla="*/ 14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2" h="358">
                      <a:moveTo>
                        <a:pt x="456" y="14"/>
                      </a:moveTo>
                      <a:cubicBezTo>
                        <a:pt x="388" y="0"/>
                        <a:pt x="304" y="13"/>
                        <a:pt x="243" y="36"/>
                      </a:cubicBezTo>
                      <a:cubicBezTo>
                        <a:pt x="150" y="70"/>
                        <a:pt x="65" y="135"/>
                        <a:pt x="21" y="199"/>
                      </a:cubicBezTo>
                      <a:cubicBezTo>
                        <a:pt x="11" y="213"/>
                        <a:pt x="0" y="231"/>
                        <a:pt x="23" y="244"/>
                      </a:cubicBezTo>
                      <a:cubicBezTo>
                        <a:pt x="86" y="281"/>
                        <a:pt x="149" y="317"/>
                        <a:pt x="211" y="353"/>
                      </a:cubicBezTo>
                      <a:cubicBezTo>
                        <a:pt x="220" y="358"/>
                        <a:pt x="227" y="356"/>
                        <a:pt x="233" y="348"/>
                      </a:cubicBezTo>
                      <a:cubicBezTo>
                        <a:pt x="349" y="184"/>
                        <a:pt x="466" y="140"/>
                        <a:pt x="584" y="133"/>
                      </a:cubicBezTo>
                      <a:cubicBezTo>
                        <a:pt x="603" y="132"/>
                        <a:pt x="610" y="126"/>
                        <a:pt x="610" y="117"/>
                      </a:cubicBezTo>
                      <a:cubicBezTo>
                        <a:pt x="612" y="69"/>
                        <a:pt x="493" y="21"/>
                        <a:pt x="456" y="14"/>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3" name="Freeform 119">
                  <a:extLst>
                    <a:ext uri="{FF2B5EF4-FFF2-40B4-BE49-F238E27FC236}">
                      <a16:creationId xmlns:a16="http://schemas.microsoft.com/office/drawing/2014/main" id="{9DDE9044-E09A-477B-B62F-5C164E050907}"/>
                    </a:ext>
                  </a:extLst>
                </p:cNvPr>
                <p:cNvSpPr>
                  <a:spLocks/>
                </p:cNvSpPr>
                <p:nvPr/>
              </p:nvSpPr>
              <p:spPr bwMode="auto">
                <a:xfrm>
                  <a:off x="10086976" y="5313363"/>
                  <a:ext cx="123825" cy="52388"/>
                </a:xfrm>
                <a:custGeom>
                  <a:avLst/>
                  <a:gdLst>
                    <a:gd name="T0" fmla="*/ 10 w 211"/>
                    <a:gd name="T1" fmla="*/ 34 h 88"/>
                    <a:gd name="T2" fmla="*/ 5 w 211"/>
                    <a:gd name="T3" fmla="*/ 47 h 88"/>
                    <a:gd name="T4" fmla="*/ 72 w 211"/>
                    <a:gd name="T5" fmla="*/ 86 h 88"/>
                    <a:gd name="T6" fmla="*/ 78 w 211"/>
                    <a:gd name="T7" fmla="*/ 86 h 88"/>
                    <a:gd name="T8" fmla="*/ 199 w 211"/>
                    <a:gd name="T9" fmla="*/ 72 h 88"/>
                    <a:gd name="T10" fmla="*/ 173 w 211"/>
                    <a:gd name="T11" fmla="*/ 38 h 88"/>
                    <a:gd name="T12" fmla="*/ 10 w 211"/>
                    <a:gd name="T13" fmla="*/ 34 h 88"/>
                  </a:gdLst>
                  <a:ahLst/>
                  <a:cxnLst>
                    <a:cxn ang="0">
                      <a:pos x="T0" y="T1"/>
                    </a:cxn>
                    <a:cxn ang="0">
                      <a:pos x="T2" y="T3"/>
                    </a:cxn>
                    <a:cxn ang="0">
                      <a:pos x="T4" y="T5"/>
                    </a:cxn>
                    <a:cxn ang="0">
                      <a:pos x="T6" y="T7"/>
                    </a:cxn>
                    <a:cxn ang="0">
                      <a:pos x="T8" y="T9"/>
                    </a:cxn>
                    <a:cxn ang="0">
                      <a:pos x="T10" y="T11"/>
                    </a:cxn>
                    <a:cxn ang="0">
                      <a:pos x="T12" y="T13"/>
                    </a:cxn>
                  </a:cxnLst>
                  <a:rect l="0" t="0" r="r" b="b"/>
                  <a:pathLst>
                    <a:path w="211" h="88">
                      <a:moveTo>
                        <a:pt x="10" y="34"/>
                      </a:moveTo>
                      <a:cubicBezTo>
                        <a:pt x="6" y="36"/>
                        <a:pt x="0" y="43"/>
                        <a:pt x="5" y="47"/>
                      </a:cubicBezTo>
                      <a:lnTo>
                        <a:pt x="72" y="86"/>
                      </a:lnTo>
                      <a:cubicBezTo>
                        <a:pt x="74" y="88"/>
                        <a:pt x="75" y="88"/>
                        <a:pt x="78" y="86"/>
                      </a:cubicBezTo>
                      <a:cubicBezTo>
                        <a:pt x="117" y="53"/>
                        <a:pt x="171" y="62"/>
                        <a:pt x="199" y="72"/>
                      </a:cubicBezTo>
                      <a:cubicBezTo>
                        <a:pt x="211" y="76"/>
                        <a:pt x="191" y="50"/>
                        <a:pt x="173" y="38"/>
                      </a:cubicBezTo>
                      <a:cubicBezTo>
                        <a:pt x="125" y="6"/>
                        <a:pt x="50" y="0"/>
                        <a:pt x="10" y="34"/>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347" name="Group 346"/>
              <p:cNvGrpSpPr/>
              <p:nvPr/>
            </p:nvGrpSpPr>
            <p:grpSpPr>
              <a:xfrm>
                <a:off x="6332538" y="3625851"/>
                <a:ext cx="1909763" cy="1147762"/>
                <a:chOff x="6332538" y="3625851"/>
                <a:chExt cx="1909763" cy="1147762"/>
              </a:xfrm>
            </p:grpSpPr>
            <p:sp>
              <p:nvSpPr>
                <p:cNvPr id="364" name="Freeform 120">
                  <a:extLst>
                    <a:ext uri="{FF2B5EF4-FFF2-40B4-BE49-F238E27FC236}">
                      <a16:creationId xmlns:a16="http://schemas.microsoft.com/office/drawing/2014/main" id="{245A6D02-9312-48F2-BEA4-C3C1A8AE8AD8}"/>
                    </a:ext>
                  </a:extLst>
                </p:cNvPr>
                <p:cNvSpPr>
                  <a:spLocks/>
                </p:cNvSpPr>
                <p:nvPr/>
              </p:nvSpPr>
              <p:spPr bwMode="auto">
                <a:xfrm>
                  <a:off x="6332538" y="3640138"/>
                  <a:ext cx="1909763" cy="1133475"/>
                </a:xfrm>
                <a:custGeom>
                  <a:avLst/>
                  <a:gdLst>
                    <a:gd name="T0" fmla="*/ 3240 w 3265"/>
                    <a:gd name="T1" fmla="*/ 1400 h 1889"/>
                    <a:gd name="T2" fmla="*/ 3239 w 3265"/>
                    <a:gd name="T3" fmla="*/ 1403 h 1889"/>
                    <a:gd name="T4" fmla="*/ 820 w 3265"/>
                    <a:gd name="T5" fmla="*/ 15 h 1889"/>
                    <a:gd name="T6" fmla="*/ 729 w 3265"/>
                    <a:gd name="T7" fmla="*/ 15 h 1889"/>
                    <a:gd name="T8" fmla="*/ 27 w 3265"/>
                    <a:gd name="T9" fmla="*/ 425 h 1889"/>
                    <a:gd name="T10" fmla="*/ 26 w 3265"/>
                    <a:gd name="T11" fmla="*/ 412 h 1889"/>
                    <a:gd name="T12" fmla="*/ 0 w 3265"/>
                    <a:gd name="T13" fmla="*/ 432 h 1889"/>
                    <a:gd name="T14" fmla="*/ 0 w 3265"/>
                    <a:gd name="T15" fmla="*/ 456 h 1889"/>
                    <a:gd name="T16" fmla="*/ 19 w 3265"/>
                    <a:gd name="T17" fmla="*/ 482 h 1889"/>
                    <a:gd name="T18" fmla="*/ 2445 w 3265"/>
                    <a:gd name="T19" fmla="*/ 1875 h 1889"/>
                    <a:gd name="T20" fmla="*/ 2536 w 3265"/>
                    <a:gd name="T21" fmla="*/ 1875 h 1889"/>
                    <a:gd name="T22" fmla="*/ 3247 w 3265"/>
                    <a:gd name="T23" fmla="*/ 1460 h 1889"/>
                    <a:gd name="T24" fmla="*/ 3265 w 3265"/>
                    <a:gd name="T25" fmla="*/ 1434 h 1889"/>
                    <a:gd name="T26" fmla="*/ 3265 w 3265"/>
                    <a:gd name="T27" fmla="*/ 1410 h 1889"/>
                    <a:gd name="T28" fmla="*/ 3240 w 3265"/>
                    <a:gd name="T29" fmla="*/ 1400 h 1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65" h="1889">
                      <a:moveTo>
                        <a:pt x="3240" y="1400"/>
                      </a:moveTo>
                      <a:lnTo>
                        <a:pt x="3239" y="1403"/>
                      </a:lnTo>
                      <a:lnTo>
                        <a:pt x="820" y="15"/>
                      </a:lnTo>
                      <a:cubicBezTo>
                        <a:pt x="795" y="0"/>
                        <a:pt x="754" y="0"/>
                        <a:pt x="729" y="15"/>
                      </a:cubicBezTo>
                      <a:lnTo>
                        <a:pt x="27" y="425"/>
                      </a:lnTo>
                      <a:lnTo>
                        <a:pt x="26" y="412"/>
                      </a:lnTo>
                      <a:lnTo>
                        <a:pt x="0" y="432"/>
                      </a:lnTo>
                      <a:lnTo>
                        <a:pt x="0" y="456"/>
                      </a:lnTo>
                      <a:cubicBezTo>
                        <a:pt x="0" y="465"/>
                        <a:pt x="6" y="475"/>
                        <a:pt x="19" y="482"/>
                      </a:cubicBezTo>
                      <a:lnTo>
                        <a:pt x="2445" y="1875"/>
                      </a:lnTo>
                      <a:cubicBezTo>
                        <a:pt x="2470" y="1889"/>
                        <a:pt x="2511" y="1889"/>
                        <a:pt x="2536" y="1875"/>
                      </a:cubicBezTo>
                      <a:lnTo>
                        <a:pt x="3247" y="1460"/>
                      </a:lnTo>
                      <a:cubicBezTo>
                        <a:pt x="3259" y="1453"/>
                        <a:pt x="3265" y="1443"/>
                        <a:pt x="3265" y="1434"/>
                      </a:cubicBezTo>
                      <a:lnTo>
                        <a:pt x="3265" y="1410"/>
                      </a:lnTo>
                      <a:lnTo>
                        <a:pt x="3240" y="1400"/>
                      </a:lnTo>
                      <a:close/>
                    </a:path>
                  </a:pathLst>
                </a:custGeom>
                <a:solidFill>
                  <a:srgbClr val="0B0B0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5" name="Freeform 121">
                  <a:extLst>
                    <a:ext uri="{FF2B5EF4-FFF2-40B4-BE49-F238E27FC236}">
                      <a16:creationId xmlns:a16="http://schemas.microsoft.com/office/drawing/2014/main" id="{AC1E0BA9-8222-4833-8885-0AD190FEE3E3}"/>
                    </a:ext>
                  </a:extLst>
                </p:cNvPr>
                <p:cNvSpPr>
                  <a:spLocks/>
                </p:cNvSpPr>
                <p:nvPr/>
              </p:nvSpPr>
              <p:spPr bwMode="auto">
                <a:xfrm>
                  <a:off x="6332538" y="3625851"/>
                  <a:ext cx="1909763" cy="1133475"/>
                </a:xfrm>
                <a:custGeom>
                  <a:avLst/>
                  <a:gdLst>
                    <a:gd name="T0" fmla="*/ 2536 w 3265"/>
                    <a:gd name="T1" fmla="*/ 1875 h 1889"/>
                    <a:gd name="T2" fmla="*/ 2445 w 3265"/>
                    <a:gd name="T3" fmla="*/ 1875 h 1889"/>
                    <a:gd name="T4" fmla="*/ 19 w 3265"/>
                    <a:gd name="T5" fmla="*/ 482 h 1889"/>
                    <a:gd name="T6" fmla="*/ 0 w 3265"/>
                    <a:gd name="T7" fmla="*/ 456 h 1889"/>
                    <a:gd name="T8" fmla="*/ 19 w 3265"/>
                    <a:gd name="T9" fmla="*/ 430 h 1889"/>
                    <a:gd name="T10" fmla="*/ 729 w 3265"/>
                    <a:gd name="T11" fmla="*/ 15 h 1889"/>
                    <a:gd name="T12" fmla="*/ 820 w 3265"/>
                    <a:gd name="T13" fmla="*/ 15 h 1889"/>
                    <a:gd name="T14" fmla="*/ 3247 w 3265"/>
                    <a:gd name="T15" fmla="*/ 1407 h 1889"/>
                    <a:gd name="T16" fmla="*/ 3265 w 3265"/>
                    <a:gd name="T17" fmla="*/ 1429 h 1889"/>
                    <a:gd name="T18" fmla="*/ 3265 w 3265"/>
                    <a:gd name="T19" fmla="*/ 1434 h 1889"/>
                    <a:gd name="T20" fmla="*/ 3247 w 3265"/>
                    <a:gd name="T21" fmla="*/ 1460 h 1889"/>
                    <a:gd name="T22" fmla="*/ 2536 w 3265"/>
                    <a:gd name="T23" fmla="*/ 1875 h 1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65" h="1889">
                      <a:moveTo>
                        <a:pt x="2536" y="1875"/>
                      </a:moveTo>
                      <a:cubicBezTo>
                        <a:pt x="2511" y="1889"/>
                        <a:pt x="2470" y="1889"/>
                        <a:pt x="2445" y="1875"/>
                      </a:cubicBezTo>
                      <a:lnTo>
                        <a:pt x="19" y="482"/>
                      </a:lnTo>
                      <a:cubicBezTo>
                        <a:pt x="6" y="475"/>
                        <a:pt x="0" y="465"/>
                        <a:pt x="0" y="456"/>
                      </a:cubicBezTo>
                      <a:cubicBezTo>
                        <a:pt x="0" y="446"/>
                        <a:pt x="6" y="437"/>
                        <a:pt x="19" y="430"/>
                      </a:cubicBezTo>
                      <a:lnTo>
                        <a:pt x="729" y="15"/>
                      </a:lnTo>
                      <a:cubicBezTo>
                        <a:pt x="754" y="0"/>
                        <a:pt x="795" y="0"/>
                        <a:pt x="820" y="15"/>
                      </a:cubicBezTo>
                      <a:lnTo>
                        <a:pt x="3247" y="1407"/>
                      </a:lnTo>
                      <a:cubicBezTo>
                        <a:pt x="3257" y="1413"/>
                        <a:pt x="3263" y="1421"/>
                        <a:pt x="3265" y="1429"/>
                      </a:cubicBezTo>
                      <a:cubicBezTo>
                        <a:pt x="3265" y="1431"/>
                        <a:pt x="3265" y="1432"/>
                        <a:pt x="3265" y="1434"/>
                      </a:cubicBezTo>
                      <a:cubicBezTo>
                        <a:pt x="3265" y="1443"/>
                        <a:pt x="3259" y="1453"/>
                        <a:pt x="3247" y="1460"/>
                      </a:cubicBezTo>
                      <a:lnTo>
                        <a:pt x="2536" y="1875"/>
                      </a:lnTo>
                      <a:close/>
                    </a:path>
                  </a:pathLst>
                </a:custGeom>
                <a:solidFill>
                  <a:srgbClr val="B5B5B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6" name="Freeform 122">
                  <a:extLst>
                    <a:ext uri="{FF2B5EF4-FFF2-40B4-BE49-F238E27FC236}">
                      <a16:creationId xmlns:a16="http://schemas.microsoft.com/office/drawing/2014/main" id="{D08DF5B7-1BDD-49D8-A90B-4681C1E2EF0A}"/>
                    </a:ext>
                  </a:extLst>
                </p:cNvPr>
                <p:cNvSpPr>
                  <a:spLocks/>
                </p:cNvSpPr>
                <p:nvPr/>
              </p:nvSpPr>
              <p:spPr bwMode="auto">
                <a:xfrm>
                  <a:off x="8113713" y="4438651"/>
                  <a:ext cx="28575" cy="15875"/>
                </a:xfrm>
                <a:custGeom>
                  <a:avLst/>
                  <a:gdLst>
                    <a:gd name="T0" fmla="*/ 41 w 50"/>
                    <a:gd name="T1" fmla="*/ 23 h 28"/>
                    <a:gd name="T2" fmla="*/ 9 w 50"/>
                    <a:gd name="T3" fmla="*/ 23 h 28"/>
                    <a:gd name="T4" fmla="*/ 9 w 50"/>
                    <a:gd name="T5" fmla="*/ 5 h 28"/>
                    <a:gd name="T6" fmla="*/ 41 w 50"/>
                    <a:gd name="T7" fmla="*/ 5 h 28"/>
                    <a:gd name="T8" fmla="*/ 41 w 50"/>
                    <a:gd name="T9" fmla="*/ 23 h 28"/>
                  </a:gdLst>
                  <a:ahLst/>
                  <a:cxnLst>
                    <a:cxn ang="0">
                      <a:pos x="T0" y="T1"/>
                    </a:cxn>
                    <a:cxn ang="0">
                      <a:pos x="T2" y="T3"/>
                    </a:cxn>
                    <a:cxn ang="0">
                      <a:pos x="T4" y="T5"/>
                    </a:cxn>
                    <a:cxn ang="0">
                      <a:pos x="T6" y="T7"/>
                    </a:cxn>
                    <a:cxn ang="0">
                      <a:pos x="T8" y="T9"/>
                    </a:cxn>
                  </a:cxnLst>
                  <a:rect l="0" t="0" r="r" b="b"/>
                  <a:pathLst>
                    <a:path w="50" h="28">
                      <a:moveTo>
                        <a:pt x="41" y="23"/>
                      </a:moveTo>
                      <a:cubicBezTo>
                        <a:pt x="32" y="28"/>
                        <a:pt x="18" y="28"/>
                        <a:pt x="9" y="23"/>
                      </a:cubicBezTo>
                      <a:cubicBezTo>
                        <a:pt x="0" y="18"/>
                        <a:pt x="0" y="10"/>
                        <a:pt x="9" y="5"/>
                      </a:cubicBezTo>
                      <a:cubicBezTo>
                        <a:pt x="18" y="0"/>
                        <a:pt x="32" y="0"/>
                        <a:pt x="41" y="5"/>
                      </a:cubicBezTo>
                      <a:cubicBezTo>
                        <a:pt x="50" y="10"/>
                        <a:pt x="50" y="18"/>
                        <a:pt x="41" y="23"/>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7" name="Freeform 123">
                  <a:extLst>
                    <a:ext uri="{FF2B5EF4-FFF2-40B4-BE49-F238E27FC236}">
                      <a16:creationId xmlns:a16="http://schemas.microsoft.com/office/drawing/2014/main" id="{2FED2582-DAAB-4150-A18D-B067F3DBDEB2}"/>
                    </a:ext>
                  </a:extLst>
                </p:cNvPr>
                <p:cNvSpPr>
                  <a:spLocks/>
                </p:cNvSpPr>
                <p:nvPr/>
              </p:nvSpPr>
              <p:spPr bwMode="auto">
                <a:xfrm>
                  <a:off x="8113713" y="4438651"/>
                  <a:ext cx="28575" cy="17463"/>
                </a:xfrm>
                <a:custGeom>
                  <a:avLst/>
                  <a:gdLst>
                    <a:gd name="T0" fmla="*/ 41 w 49"/>
                    <a:gd name="T1" fmla="*/ 23 h 28"/>
                    <a:gd name="T2" fmla="*/ 9 w 49"/>
                    <a:gd name="T3" fmla="*/ 23 h 28"/>
                    <a:gd name="T4" fmla="*/ 9 w 49"/>
                    <a:gd name="T5" fmla="*/ 5 h 28"/>
                    <a:gd name="T6" fmla="*/ 41 w 49"/>
                    <a:gd name="T7" fmla="*/ 5 h 28"/>
                    <a:gd name="T8" fmla="*/ 41 w 49"/>
                    <a:gd name="T9" fmla="*/ 23 h 28"/>
                  </a:gdLst>
                  <a:ahLst/>
                  <a:cxnLst>
                    <a:cxn ang="0">
                      <a:pos x="T0" y="T1"/>
                    </a:cxn>
                    <a:cxn ang="0">
                      <a:pos x="T2" y="T3"/>
                    </a:cxn>
                    <a:cxn ang="0">
                      <a:pos x="T4" y="T5"/>
                    </a:cxn>
                    <a:cxn ang="0">
                      <a:pos x="T6" y="T7"/>
                    </a:cxn>
                    <a:cxn ang="0">
                      <a:pos x="T8" y="T9"/>
                    </a:cxn>
                  </a:cxnLst>
                  <a:rect l="0" t="0" r="r" b="b"/>
                  <a:pathLst>
                    <a:path w="49" h="28">
                      <a:moveTo>
                        <a:pt x="41" y="23"/>
                      </a:moveTo>
                      <a:cubicBezTo>
                        <a:pt x="32" y="28"/>
                        <a:pt x="18" y="28"/>
                        <a:pt x="9" y="23"/>
                      </a:cubicBezTo>
                      <a:cubicBezTo>
                        <a:pt x="0" y="18"/>
                        <a:pt x="0" y="10"/>
                        <a:pt x="9" y="5"/>
                      </a:cubicBezTo>
                      <a:cubicBezTo>
                        <a:pt x="18" y="0"/>
                        <a:pt x="32" y="0"/>
                        <a:pt x="41" y="5"/>
                      </a:cubicBezTo>
                      <a:cubicBezTo>
                        <a:pt x="49" y="10"/>
                        <a:pt x="49" y="18"/>
                        <a:pt x="41" y="2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8" name="Freeform 124">
                  <a:extLst>
                    <a:ext uri="{FF2B5EF4-FFF2-40B4-BE49-F238E27FC236}">
                      <a16:creationId xmlns:a16="http://schemas.microsoft.com/office/drawing/2014/main" id="{E0B69AFB-5E7D-449F-8E45-48F38B5EDAA7}"/>
                    </a:ext>
                  </a:extLst>
                </p:cNvPr>
                <p:cNvSpPr>
                  <a:spLocks/>
                </p:cNvSpPr>
                <p:nvPr/>
              </p:nvSpPr>
              <p:spPr bwMode="auto">
                <a:xfrm>
                  <a:off x="8086726" y="4421188"/>
                  <a:ext cx="28575" cy="17463"/>
                </a:xfrm>
                <a:custGeom>
                  <a:avLst/>
                  <a:gdLst>
                    <a:gd name="T0" fmla="*/ 40 w 49"/>
                    <a:gd name="T1" fmla="*/ 23 h 28"/>
                    <a:gd name="T2" fmla="*/ 8 w 49"/>
                    <a:gd name="T3" fmla="*/ 23 h 28"/>
                    <a:gd name="T4" fmla="*/ 8 w 49"/>
                    <a:gd name="T5" fmla="*/ 5 h 28"/>
                    <a:gd name="T6" fmla="*/ 40 w 49"/>
                    <a:gd name="T7" fmla="*/ 5 h 28"/>
                    <a:gd name="T8" fmla="*/ 40 w 49"/>
                    <a:gd name="T9" fmla="*/ 23 h 28"/>
                  </a:gdLst>
                  <a:ahLst/>
                  <a:cxnLst>
                    <a:cxn ang="0">
                      <a:pos x="T0" y="T1"/>
                    </a:cxn>
                    <a:cxn ang="0">
                      <a:pos x="T2" y="T3"/>
                    </a:cxn>
                    <a:cxn ang="0">
                      <a:pos x="T4" y="T5"/>
                    </a:cxn>
                    <a:cxn ang="0">
                      <a:pos x="T6" y="T7"/>
                    </a:cxn>
                    <a:cxn ang="0">
                      <a:pos x="T8" y="T9"/>
                    </a:cxn>
                  </a:cxnLst>
                  <a:rect l="0" t="0" r="r" b="b"/>
                  <a:pathLst>
                    <a:path w="49" h="28">
                      <a:moveTo>
                        <a:pt x="40" y="23"/>
                      </a:moveTo>
                      <a:cubicBezTo>
                        <a:pt x="32" y="28"/>
                        <a:pt x="17" y="28"/>
                        <a:pt x="8" y="23"/>
                      </a:cubicBezTo>
                      <a:cubicBezTo>
                        <a:pt x="0" y="18"/>
                        <a:pt x="0" y="10"/>
                        <a:pt x="8" y="5"/>
                      </a:cubicBezTo>
                      <a:cubicBezTo>
                        <a:pt x="17" y="0"/>
                        <a:pt x="32" y="0"/>
                        <a:pt x="40" y="5"/>
                      </a:cubicBezTo>
                      <a:cubicBezTo>
                        <a:pt x="49" y="10"/>
                        <a:pt x="49" y="18"/>
                        <a:pt x="40" y="23"/>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9" name="Freeform 125">
                  <a:extLst>
                    <a:ext uri="{FF2B5EF4-FFF2-40B4-BE49-F238E27FC236}">
                      <a16:creationId xmlns:a16="http://schemas.microsoft.com/office/drawing/2014/main" id="{FA89474B-9414-4855-9489-659D5C86282D}"/>
                    </a:ext>
                  </a:extLst>
                </p:cNvPr>
                <p:cNvSpPr>
                  <a:spLocks/>
                </p:cNvSpPr>
                <p:nvPr/>
              </p:nvSpPr>
              <p:spPr bwMode="auto">
                <a:xfrm>
                  <a:off x="8086726" y="4422776"/>
                  <a:ext cx="28575" cy="15875"/>
                </a:xfrm>
                <a:custGeom>
                  <a:avLst/>
                  <a:gdLst>
                    <a:gd name="T0" fmla="*/ 41 w 50"/>
                    <a:gd name="T1" fmla="*/ 23 h 28"/>
                    <a:gd name="T2" fmla="*/ 9 w 50"/>
                    <a:gd name="T3" fmla="*/ 23 h 28"/>
                    <a:gd name="T4" fmla="*/ 9 w 50"/>
                    <a:gd name="T5" fmla="*/ 5 h 28"/>
                    <a:gd name="T6" fmla="*/ 41 w 50"/>
                    <a:gd name="T7" fmla="*/ 5 h 28"/>
                    <a:gd name="T8" fmla="*/ 41 w 50"/>
                    <a:gd name="T9" fmla="*/ 23 h 28"/>
                  </a:gdLst>
                  <a:ahLst/>
                  <a:cxnLst>
                    <a:cxn ang="0">
                      <a:pos x="T0" y="T1"/>
                    </a:cxn>
                    <a:cxn ang="0">
                      <a:pos x="T2" y="T3"/>
                    </a:cxn>
                    <a:cxn ang="0">
                      <a:pos x="T4" y="T5"/>
                    </a:cxn>
                    <a:cxn ang="0">
                      <a:pos x="T6" y="T7"/>
                    </a:cxn>
                    <a:cxn ang="0">
                      <a:pos x="T8" y="T9"/>
                    </a:cxn>
                  </a:cxnLst>
                  <a:rect l="0" t="0" r="r" b="b"/>
                  <a:pathLst>
                    <a:path w="50" h="28">
                      <a:moveTo>
                        <a:pt x="41" y="23"/>
                      </a:moveTo>
                      <a:cubicBezTo>
                        <a:pt x="32" y="28"/>
                        <a:pt x="18" y="28"/>
                        <a:pt x="9" y="23"/>
                      </a:cubicBezTo>
                      <a:cubicBezTo>
                        <a:pt x="0" y="18"/>
                        <a:pt x="0" y="10"/>
                        <a:pt x="9" y="5"/>
                      </a:cubicBezTo>
                      <a:cubicBezTo>
                        <a:pt x="18" y="0"/>
                        <a:pt x="32" y="0"/>
                        <a:pt x="41" y="5"/>
                      </a:cubicBezTo>
                      <a:cubicBezTo>
                        <a:pt x="50" y="10"/>
                        <a:pt x="50" y="18"/>
                        <a:pt x="41" y="2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0" name="Freeform 126">
                  <a:extLst>
                    <a:ext uri="{FF2B5EF4-FFF2-40B4-BE49-F238E27FC236}">
                      <a16:creationId xmlns:a16="http://schemas.microsoft.com/office/drawing/2014/main" id="{A3131D6F-FA6E-46FF-9DED-E273965CBC8F}"/>
                    </a:ext>
                  </a:extLst>
                </p:cNvPr>
                <p:cNvSpPr>
                  <a:spLocks/>
                </p:cNvSpPr>
                <p:nvPr/>
              </p:nvSpPr>
              <p:spPr bwMode="auto">
                <a:xfrm>
                  <a:off x="8058151" y="4403726"/>
                  <a:ext cx="28575" cy="17463"/>
                </a:xfrm>
                <a:custGeom>
                  <a:avLst/>
                  <a:gdLst>
                    <a:gd name="T0" fmla="*/ 41 w 49"/>
                    <a:gd name="T1" fmla="*/ 24 h 29"/>
                    <a:gd name="T2" fmla="*/ 9 w 49"/>
                    <a:gd name="T3" fmla="*/ 24 h 29"/>
                    <a:gd name="T4" fmla="*/ 9 w 49"/>
                    <a:gd name="T5" fmla="*/ 6 h 29"/>
                    <a:gd name="T6" fmla="*/ 41 w 49"/>
                    <a:gd name="T7" fmla="*/ 6 h 29"/>
                    <a:gd name="T8" fmla="*/ 41 w 49"/>
                    <a:gd name="T9" fmla="*/ 24 h 29"/>
                  </a:gdLst>
                  <a:ahLst/>
                  <a:cxnLst>
                    <a:cxn ang="0">
                      <a:pos x="T0" y="T1"/>
                    </a:cxn>
                    <a:cxn ang="0">
                      <a:pos x="T2" y="T3"/>
                    </a:cxn>
                    <a:cxn ang="0">
                      <a:pos x="T4" y="T5"/>
                    </a:cxn>
                    <a:cxn ang="0">
                      <a:pos x="T6" y="T7"/>
                    </a:cxn>
                    <a:cxn ang="0">
                      <a:pos x="T8" y="T9"/>
                    </a:cxn>
                  </a:cxnLst>
                  <a:rect l="0" t="0" r="r" b="b"/>
                  <a:pathLst>
                    <a:path w="49" h="29">
                      <a:moveTo>
                        <a:pt x="41" y="24"/>
                      </a:moveTo>
                      <a:cubicBezTo>
                        <a:pt x="32" y="29"/>
                        <a:pt x="18" y="29"/>
                        <a:pt x="9" y="24"/>
                      </a:cubicBezTo>
                      <a:cubicBezTo>
                        <a:pt x="0" y="19"/>
                        <a:pt x="0" y="11"/>
                        <a:pt x="9" y="6"/>
                      </a:cubicBezTo>
                      <a:cubicBezTo>
                        <a:pt x="18" y="0"/>
                        <a:pt x="32" y="0"/>
                        <a:pt x="41" y="6"/>
                      </a:cubicBezTo>
                      <a:cubicBezTo>
                        <a:pt x="49" y="11"/>
                        <a:pt x="49" y="19"/>
                        <a:pt x="41" y="24"/>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1" name="Freeform 127">
                  <a:extLst>
                    <a:ext uri="{FF2B5EF4-FFF2-40B4-BE49-F238E27FC236}">
                      <a16:creationId xmlns:a16="http://schemas.microsoft.com/office/drawing/2014/main" id="{BD7F8A0F-15E0-4F4B-B944-58B1B00985A1}"/>
                    </a:ext>
                  </a:extLst>
                </p:cNvPr>
                <p:cNvSpPr>
                  <a:spLocks/>
                </p:cNvSpPr>
                <p:nvPr/>
              </p:nvSpPr>
              <p:spPr bwMode="auto">
                <a:xfrm>
                  <a:off x="8058151" y="4405313"/>
                  <a:ext cx="28575" cy="17463"/>
                </a:xfrm>
                <a:custGeom>
                  <a:avLst/>
                  <a:gdLst>
                    <a:gd name="T0" fmla="*/ 40 w 49"/>
                    <a:gd name="T1" fmla="*/ 23 h 28"/>
                    <a:gd name="T2" fmla="*/ 8 w 49"/>
                    <a:gd name="T3" fmla="*/ 23 h 28"/>
                    <a:gd name="T4" fmla="*/ 8 w 49"/>
                    <a:gd name="T5" fmla="*/ 5 h 28"/>
                    <a:gd name="T6" fmla="*/ 40 w 49"/>
                    <a:gd name="T7" fmla="*/ 5 h 28"/>
                    <a:gd name="T8" fmla="*/ 40 w 49"/>
                    <a:gd name="T9" fmla="*/ 23 h 28"/>
                  </a:gdLst>
                  <a:ahLst/>
                  <a:cxnLst>
                    <a:cxn ang="0">
                      <a:pos x="T0" y="T1"/>
                    </a:cxn>
                    <a:cxn ang="0">
                      <a:pos x="T2" y="T3"/>
                    </a:cxn>
                    <a:cxn ang="0">
                      <a:pos x="T4" y="T5"/>
                    </a:cxn>
                    <a:cxn ang="0">
                      <a:pos x="T6" y="T7"/>
                    </a:cxn>
                    <a:cxn ang="0">
                      <a:pos x="T8" y="T9"/>
                    </a:cxn>
                  </a:cxnLst>
                  <a:rect l="0" t="0" r="r" b="b"/>
                  <a:pathLst>
                    <a:path w="49" h="28">
                      <a:moveTo>
                        <a:pt x="40" y="23"/>
                      </a:moveTo>
                      <a:cubicBezTo>
                        <a:pt x="31" y="28"/>
                        <a:pt x="17" y="28"/>
                        <a:pt x="8" y="23"/>
                      </a:cubicBezTo>
                      <a:cubicBezTo>
                        <a:pt x="0" y="18"/>
                        <a:pt x="0" y="10"/>
                        <a:pt x="8" y="5"/>
                      </a:cubicBezTo>
                      <a:cubicBezTo>
                        <a:pt x="17" y="0"/>
                        <a:pt x="31" y="0"/>
                        <a:pt x="40" y="5"/>
                      </a:cubicBezTo>
                      <a:cubicBezTo>
                        <a:pt x="49" y="10"/>
                        <a:pt x="49" y="18"/>
                        <a:pt x="40" y="2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2" name="Freeform 128">
                  <a:extLst>
                    <a:ext uri="{FF2B5EF4-FFF2-40B4-BE49-F238E27FC236}">
                      <a16:creationId xmlns:a16="http://schemas.microsoft.com/office/drawing/2014/main" id="{E70ACF45-02A5-429B-ADCD-F17598410982}"/>
                    </a:ext>
                  </a:extLst>
                </p:cNvPr>
                <p:cNvSpPr>
                  <a:spLocks/>
                </p:cNvSpPr>
                <p:nvPr/>
              </p:nvSpPr>
              <p:spPr bwMode="auto">
                <a:xfrm>
                  <a:off x="6761163" y="3705226"/>
                  <a:ext cx="92075" cy="55563"/>
                </a:xfrm>
                <a:custGeom>
                  <a:avLst/>
                  <a:gdLst>
                    <a:gd name="T0" fmla="*/ 109 w 159"/>
                    <a:gd name="T1" fmla="*/ 90 h 92"/>
                    <a:gd name="T2" fmla="*/ 96 w 159"/>
                    <a:gd name="T3" fmla="*/ 90 h 92"/>
                    <a:gd name="T4" fmla="*/ 3 w 159"/>
                    <a:gd name="T5" fmla="*/ 36 h 92"/>
                    <a:gd name="T6" fmla="*/ 3 w 159"/>
                    <a:gd name="T7" fmla="*/ 29 h 92"/>
                    <a:gd name="T8" fmla="*/ 50 w 159"/>
                    <a:gd name="T9" fmla="*/ 2 h 92"/>
                    <a:gd name="T10" fmla="*/ 62 w 159"/>
                    <a:gd name="T11" fmla="*/ 2 h 92"/>
                    <a:gd name="T12" fmla="*/ 155 w 159"/>
                    <a:gd name="T13" fmla="*/ 56 h 92"/>
                    <a:gd name="T14" fmla="*/ 155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5" y="92"/>
                        <a:pt x="100" y="92"/>
                        <a:pt x="96" y="90"/>
                      </a:cubicBezTo>
                      <a:lnTo>
                        <a:pt x="3" y="36"/>
                      </a:lnTo>
                      <a:cubicBezTo>
                        <a:pt x="0" y="34"/>
                        <a:pt x="0" y="31"/>
                        <a:pt x="3" y="29"/>
                      </a:cubicBezTo>
                      <a:lnTo>
                        <a:pt x="50" y="2"/>
                      </a:lnTo>
                      <a:cubicBezTo>
                        <a:pt x="53" y="0"/>
                        <a:pt x="59" y="0"/>
                        <a:pt x="62" y="2"/>
                      </a:cubicBezTo>
                      <a:lnTo>
                        <a:pt x="155" y="56"/>
                      </a:lnTo>
                      <a:cubicBezTo>
                        <a:pt x="159" y="58"/>
                        <a:pt x="159" y="61"/>
                        <a:pt x="155"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3" name="Freeform 129">
                  <a:extLst>
                    <a:ext uri="{FF2B5EF4-FFF2-40B4-BE49-F238E27FC236}">
                      <a16:creationId xmlns:a16="http://schemas.microsoft.com/office/drawing/2014/main" id="{F8173DE0-CD20-4A8B-B7CD-BE6E67E00CC9}"/>
                    </a:ext>
                  </a:extLst>
                </p:cNvPr>
                <p:cNvSpPr>
                  <a:spLocks/>
                </p:cNvSpPr>
                <p:nvPr/>
              </p:nvSpPr>
              <p:spPr bwMode="auto">
                <a:xfrm>
                  <a:off x="6835776" y="3749676"/>
                  <a:ext cx="93663" cy="55563"/>
                </a:xfrm>
                <a:custGeom>
                  <a:avLst/>
                  <a:gdLst>
                    <a:gd name="T0" fmla="*/ 109 w 159"/>
                    <a:gd name="T1" fmla="*/ 90 h 92"/>
                    <a:gd name="T2" fmla="*/ 96 w 159"/>
                    <a:gd name="T3" fmla="*/ 90 h 92"/>
                    <a:gd name="T4" fmla="*/ 3 w 159"/>
                    <a:gd name="T5" fmla="*/ 37 h 92"/>
                    <a:gd name="T6" fmla="*/ 3 w 159"/>
                    <a:gd name="T7" fmla="*/ 29 h 92"/>
                    <a:gd name="T8" fmla="*/ 50 w 159"/>
                    <a:gd name="T9" fmla="*/ 2 h 92"/>
                    <a:gd name="T10" fmla="*/ 62 w 159"/>
                    <a:gd name="T11" fmla="*/ 2 h 92"/>
                    <a:gd name="T12" fmla="*/ 155 w 159"/>
                    <a:gd name="T13" fmla="*/ 56 h 92"/>
                    <a:gd name="T14" fmla="*/ 155 w 159"/>
                    <a:gd name="T15" fmla="*/ 64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5" y="92"/>
                        <a:pt x="100" y="92"/>
                        <a:pt x="96" y="90"/>
                      </a:cubicBezTo>
                      <a:lnTo>
                        <a:pt x="3" y="37"/>
                      </a:lnTo>
                      <a:cubicBezTo>
                        <a:pt x="0" y="35"/>
                        <a:pt x="0" y="31"/>
                        <a:pt x="3" y="29"/>
                      </a:cubicBezTo>
                      <a:lnTo>
                        <a:pt x="50" y="2"/>
                      </a:lnTo>
                      <a:cubicBezTo>
                        <a:pt x="53" y="0"/>
                        <a:pt x="59" y="0"/>
                        <a:pt x="62" y="2"/>
                      </a:cubicBezTo>
                      <a:lnTo>
                        <a:pt x="155" y="56"/>
                      </a:lnTo>
                      <a:cubicBezTo>
                        <a:pt x="159" y="58"/>
                        <a:pt x="159" y="62"/>
                        <a:pt x="155" y="64"/>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4" name="Freeform 130">
                  <a:extLst>
                    <a:ext uri="{FF2B5EF4-FFF2-40B4-BE49-F238E27FC236}">
                      <a16:creationId xmlns:a16="http://schemas.microsoft.com/office/drawing/2014/main" id="{76FFE197-274C-4E1C-89E1-2D879F01410A}"/>
                    </a:ext>
                  </a:extLst>
                </p:cNvPr>
                <p:cNvSpPr>
                  <a:spLocks/>
                </p:cNvSpPr>
                <p:nvPr/>
              </p:nvSpPr>
              <p:spPr bwMode="auto">
                <a:xfrm>
                  <a:off x="6911976" y="3795713"/>
                  <a:ext cx="92075" cy="55563"/>
                </a:xfrm>
                <a:custGeom>
                  <a:avLst/>
                  <a:gdLst>
                    <a:gd name="T0" fmla="*/ 109 w 159"/>
                    <a:gd name="T1" fmla="*/ 90 h 92"/>
                    <a:gd name="T2" fmla="*/ 96 w 159"/>
                    <a:gd name="T3" fmla="*/ 90 h 92"/>
                    <a:gd name="T4" fmla="*/ 3 w 159"/>
                    <a:gd name="T5" fmla="*/ 36 h 92"/>
                    <a:gd name="T6" fmla="*/ 3 w 159"/>
                    <a:gd name="T7" fmla="*/ 29 h 92"/>
                    <a:gd name="T8" fmla="*/ 50 w 159"/>
                    <a:gd name="T9" fmla="*/ 2 h 92"/>
                    <a:gd name="T10" fmla="*/ 62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5" y="92"/>
                        <a:pt x="100" y="92"/>
                        <a:pt x="96" y="90"/>
                      </a:cubicBezTo>
                      <a:lnTo>
                        <a:pt x="3" y="36"/>
                      </a:lnTo>
                      <a:cubicBezTo>
                        <a:pt x="0" y="34"/>
                        <a:pt x="0" y="31"/>
                        <a:pt x="3" y="29"/>
                      </a:cubicBezTo>
                      <a:lnTo>
                        <a:pt x="50" y="2"/>
                      </a:lnTo>
                      <a:cubicBezTo>
                        <a:pt x="53" y="0"/>
                        <a:pt x="59" y="0"/>
                        <a:pt x="62"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5" name="Freeform 131">
                  <a:extLst>
                    <a:ext uri="{FF2B5EF4-FFF2-40B4-BE49-F238E27FC236}">
                      <a16:creationId xmlns:a16="http://schemas.microsoft.com/office/drawing/2014/main" id="{FA65F5C0-9DBB-478A-93D0-AE275CC139BF}"/>
                    </a:ext>
                  </a:extLst>
                </p:cNvPr>
                <p:cNvSpPr>
                  <a:spLocks/>
                </p:cNvSpPr>
                <p:nvPr/>
              </p:nvSpPr>
              <p:spPr bwMode="auto">
                <a:xfrm>
                  <a:off x="6986588" y="3840163"/>
                  <a:ext cx="93663" cy="55563"/>
                </a:xfrm>
                <a:custGeom>
                  <a:avLst/>
                  <a:gdLst>
                    <a:gd name="T0" fmla="*/ 109 w 159"/>
                    <a:gd name="T1" fmla="*/ 90 h 92"/>
                    <a:gd name="T2" fmla="*/ 96 w 159"/>
                    <a:gd name="T3" fmla="*/ 90 h 92"/>
                    <a:gd name="T4" fmla="*/ 3 w 159"/>
                    <a:gd name="T5" fmla="*/ 37 h 92"/>
                    <a:gd name="T6" fmla="*/ 3 w 159"/>
                    <a:gd name="T7" fmla="*/ 29 h 92"/>
                    <a:gd name="T8" fmla="*/ 50 w 159"/>
                    <a:gd name="T9" fmla="*/ 2 h 92"/>
                    <a:gd name="T10" fmla="*/ 62 w 159"/>
                    <a:gd name="T11" fmla="*/ 2 h 92"/>
                    <a:gd name="T12" fmla="*/ 156 w 159"/>
                    <a:gd name="T13" fmla="*/ 56 h 92"/>
                    <a:gd name="T14" fmla="*/ 156 w 159"/>
                    <a:gd name="T15" fmla="*/ 64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6" y="90"/>
                      </a:cubicBezTo>
                      <a:lnTo>
                        <a:pt x="3" y="37"/>
                      </a:lnTo>
                      <a:cubicBezTo>
                        <a:pt x="0" y="35"/>
                        <a:pt x="0" y="31"/>
                        <a:pt x="3" y="29"/>
                      </a:cubicBezTo>
                      <a:lnTo>
                        <a:pt x="50" y="2"/>
                      </a:lnTo>
                      <a:cubicBezTo>
                        <a:pt x="53" y="0"/>
                        <a:pt x="59" y="0"/>
                        <a:pt x="62" y="2"/>
                      </a:cubicBezTo>
                      <a:lnTo>
                        <a:pt x="156" y="56"/>
                      </a:lnTo>
                      <a:cubicBezTo>
                        <a:pt x="159" y="58"/>
                        <a:pt x="159" y="62"/>
                        <a:pt x="156" y="64"/>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6" name="Freeform 132">
                  <a:extLst>
                    <a:ext uri="{FF2B5EF4-FFF2-40B4-BE49-F238E27FC236}">
                      <a16:creationId xmlns:a16="http://schemas.microsoft.com/office/drawing/2014/main" id="{55056F0C-73E2-454C-80DB-58278188DD10}"/>
                    </a:ext>
                  </a:extLst>
                </p:cNvPr>
                <p:cNvSpPr>
                  <a:spLocks/>
                </p:cNvSpPr>
                <p:nvPr/>
              </p:nvSpPr>
              <p:spPr bwMode="auto">
                <a:xfrm>
                  <a:off x="7062788" y="3884613"/>
                  <a:ext cx="93663" cy="55563"/>
                </a:xfrm>
                <a:custGeom>
                  <a:avLst/>
                  <a:gdLst>
                    <a:gd name="T0" fmla="*/ 109 w 159"/>
                    <a:gd name="T1" fmla="*/ 90 h 92"/>
                    <a:gd name="T2" fmla="*/ 96 w 159"/>
                    <a:gd name="T3" fmla="*/ 90 h 92"/>
                    <a:gd name="T4" fmla="*/ 3 w 159"/>
                    <a:gd name="T5" fmla="*/ 36 h 92"/>
                    <a:gd name="T6" fmla="*/ 3 w 159"/>
                    <a:gd name="T7" fmla="*/ 29 h 92"/>
                    <a:gd name="T8" fmla="*/ 50 w 159"/>
                    <a:gd name="T9" fmla="*/ 2 h 92"/>
                    <a:gd name="T10" fmla="*/ 63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6" y="90"/>
                      </a:cubicBezTo>
                      <a:lnTo>
                        <a:pt x="3" y="36"/>
                      </a:lnTo>
                      <a:cubicBezTo>
                        <a:pt x="0" y="34"/>
                        <a:pt x="0" y="31"/>
                        <a:pt x="3" y="29"/>
                      </a:cubicBezTo>
                      <a:lnTo>
                        <a:pt x="50" y="2"/>
                      </a:lnTo>
                      <a:cubicBezTo>
                        <a:pt x="53" y="0"/>
                        <a:pt x="59" y="0"/>
                        <a:pt x="63"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7" name="Freeform 133">
                  <a:extLst>
                    <a:ext uri="{FF2B5EF4-FFF2-40B4-BE49-F238E27FC236}">
                      <a16:creationId xmlns:a16="http://schemas.microsoft.com/office/drawing/2014/main" id="{D264E8DB-26A6-4F25-9415-9F3A68CE80EA}"/>
                    </a:ext>
                  </a:extLst>
                </p:cNvPr>
                <p:cNvSpPr>
                  <a:spLocks/>
                </p:cNvSpPr>
                <p:nvPr/>
              </p:nvSpPr>
              <p:spPr bwMode="auto">
                <a:xfrm>
                  <a:off x="7137401" y="3929063"/>
                  <a:ext cx="93663" cy="55563"/>
                </a:xfrm>
                <a:custGeom>
                  <a:avLst/>
                  <a:gdLst>
                    <a:gd name="T0" fmla="*/ 109 w 159"/>
                    <a:gd name="T1" fmla="*/ 90 h 92"/>
                    <a:gd name="T2" fmla="*/ 96 w 159"/>
                    <a:gd name="T3" fmla="*/ 90 h 92"/>
                    <a:gd name="T4" fmla="*/ 3 w 159"/>
                    <a:gd name="T5" fmla="*/ 37 h 92"/>
                    <a:gd name="T6" fmla="*/ 3 w 159"/>
                    <a:gd name="T7" fmla="*/ 29 h 92"/>
                    <a:gd name="T8" fmla="*/ 50 w 159"/>
                    <a:gd name="T9" fmla="*/ 2 h 92"/>
                    <a:gd name="T10" fmla="*/ 63 w 159"/>
                    <a:gd name="T11" fmla="*/ 2 h 92"/>
                    <a:gd name="T12" fmla="*/ 156 w 159"/>
                    <a:gd name="T13" fmla="*/ 56 h 92"/>
                    <a:gd name="T14" fmla="*/ 156 w 159"/>
                    <a:gd name="T15" fmla="*/ 64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6" y="90"/>
                      </a:cubicBezTo>
                      <a:lnTo>
                        <a:pt x="3" y="37"/>
                      </a:lnTo>
                      <a:cubicBezTo>
                        <a:pt x="0" y="35"/>
                        <a:pt x="0" y="31"/>
                        <a:pt x="3" y="29"/>
                      </a:cubicBezTo>
                      <a:lnTo>
                        <a:pt x="50" y="2"/>
                      </a:lnTo>
                      <a:cubicBezTo>
                        <a:pt x="53" y="0"/>
                        <a:pt x="59" y="0"/>
                        <a:pt x="63" y="2"/>
                      </a:cubicBezTo>
                      <a:lnTo>
                        <a:pt x="156" y="56"/>
                      </a:lnTo>
                      <a:cubicBezTo>
                        <a:pt x="159" y="58"/>
                        <a:pt x="159" y="62"/>
                        <a:pt x="156" y="64"/>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8" name="Freeform 134">
                  <a:extLst>
                    <a:ext uri="{FF2B5EF4-FFF2-40B4-BE49-F238E27FC236}">
                      <a16:creationId xmlns:a16="http://schemas.microsoft.com/office/drawing/2014/main" id="{C9D5127B-7297-4367-B996-B38487DBDCFF}"/>
                    </a:ext>
                  </a:extLst>
                </p:cNvPr>
                <p:cNvSpPr>
                  <a:spLocks/>
                </p:cNvSpPr>
                <p:nvPr/>
              </p:nvSpPr>
              <p:spPr bwMode="auto">
                <a:xfrm>
                  <a:off x="7213601" y="3973513"/>
                  <a:ext cx="93663" cy="55563"/>
                </a:xfrm>
                <a:custGeom>
                  <a:avLst/>
                  <a:gdLst>
                    <a:gd name="T0" fmla="*/ 109 w 159"/>
                    <a:gd name="T1" fmla="*/ 90 h 92"/>
                    <a:gd name="T2" fmla="*/ 96 w 159"/>
                    <a:gd name="T3" fmla="*/ 90 h 92"/>
                    <a:gd name="T4" fmla="*/ 3 w 159"/>
                    <a:gd name="T5" fmla="*/ 36 h 92"/>
                    <a:gd name="T6" fmla="*/ 3 w 159"/>
                    <a:gd name="T7" fmla="*/ 29 h 92"/>
                    <a:gd name="T8" fmla="*/ 50 w 159"/>
                    <a:gd name="T9" fmla="*/ 2 h 92"/>
                    <a:gd name="T10" fmla="*/ 63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6" y="90"/>
                      </a:cubicBezTo>
                      <a:lnTo>
                        <a:pt x="3" y="36"/>
                      </a:lnTo>
                      <a:cubicBezTo>
                        <a:pt x="0" y="34"/>
                        <a:pt x="0" y="31"/>
                        <a:pt x="3" y="29"/>
                      </a:cubicBezTo>
                      <a:lnTo>
                        <a:pt x="50" y="2"/>
                      </a:lnTo>
                      <a:cubicBezTo>
                        <a:pt x="53" y="0"/>
                        <a:pt x="59" y="0"/>
                        <a:pt x="63"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9" name="Freeform 135">
                  <a:extLst>
                    <a:ext uri="{FF2B5EF4-FFF2-40B4-BE49-F238E27FC236}">
                      <a16:creationId xmlns:a16="http://schemas.microsoft.com/office/drawing/2014/main" id="{1F85C513-2317-4CC8-A048-9B81839515AA}"/>
                    </a:ext>
                  </a:extLst>
                </p:cNvPr>
                <p:cNvSpPr>
                  <a:spLocks/>
                </p:cNvSpPr>
                <p:nvPr/>
              </p:nvSpPr>
              <p:spPr bwMode="auto">
                <a:xfrm>
                  <a:off x="7289801" y="4017963"/>
                  <a:ext cx="92075" cy="55563"/>
                </a:xfrm>
                <a:custGeom>
                  <a:avLst/>
                  <a:gdLst>
                    <a:gd name="T0" fmla="*/ 109 w 159"/>
                    <a:gd name="T1" fmla="*/ 90 h 92"/>
                    <a:gd name="T2" fmla="*/ 97 w 159"/>
                    <a:gd name="T3" fmla="*/ 90 h 92"/>
                    <a:gd name="T4" fmla="*/ 3 w 159"/>
                    <a:gd name="T5" fmla="*/ 37 h 92"/>
                    <a:gd name="T6" fmla="*/ 3 w 159"/>
                    <a:gd name="T7" fmla="*/ 29 h 92"/>
                    <a:gd name="T8" fmla="*/ 50 w 159"/>
                    <a:gd name="T9" fmla="*/ 3 h 92"/>
                    <a:gd name="T10" fmla="*/ 63 w 159"/>
                    <a:gd name="T11" fmla="*/ 3 h 92"/>
                    <a:gd name="T12" fmla="*/ 156 w 159"/>
                    <a:gd name="T13" fmla="*/ 56 h 92"/>
                    <a:gd name="T14" fmla="*/ 156 w 159"/>
                    <a:gd name="T15" fmla="*/ 64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7" y="90"/>
                      </a:cubicBezTo>
                      <a:lnTo>
                        <a:pt x="3" y="37"/>
                      </a:lnTo>
                      <a:cubicBezTo>
                        <a:pt x="0" y="35"/>
                        <a:pt x="0" y="31"/>
                        <a:pt x="3" y="29"/>
                      </a:cubicBezTo>
                      <a:lnTo>
                        <a:pt x="50" y="3"/>
                      </a:lnTo>
                      <a:cubicBezTo>
                        <a:pt x="53" y="0"/>
                        <a:pt x="59" y="0"/>
                        <a:pt x="63" y="3"/>
                      </a:cubicBezTo>
                      <a:lnTo>
                        <a:pt x="156" y="56"/>
                      </a:lnTo>
                      <a:cubicBezTo>
                        <a:pt x="159" y="58"/>
                        <a:pt x="159" y="62"/>
                        <a:pt x="156" y="64"/>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0" name="Freeform 136">
                  <a:extLst>
                    <a:ext uri="{FF2B5EF4-FFF2-40B4-BE49-F238E27FC236}">
                      <a16:creationId xmlns:a16="http://schemas.microsoft.com/office/drawing/2014/main" id="{46FFBCAF-B757-40DC-B2DA-4EB3D90612C3}"/>
                    </a:ext>
                  </a:extLst>
                </p:cNvPr>
                <p:cNvSpPr>
                  <a:spLocks/>
                </p:cNvSpPr>
                <p:nvPr/>
              </p:nvSpPr>
              <p:spPr bwMode="auto">
                <a:xfrm>
                  <a:off x="7364413" y="4064001"/>
                  <a:ext cx="93663" cy="53975"/>
                </a:xfrm>
                <a:custGeom>
                  <a:avLst/>
                  <a:gdLst>
                    <a:gd name="T0" fmla="*/ 109 w 159"/>
                    <a:gd name="T1" fmla="*/ 90 h 92"/>
                    <a:gd name="T2" fmla="*/ 97 w 159"/>
                    <a:gd name="T3" fmla="*/ 90 h 92"/>
                    <a:gd name="T4" fmla="*/ 3 w 159"/>
                    <a:gd name="T5" fmla="*/ 36 h 92"/>
                    <a:gd name="T6" fmla="*/ 3 w 159"/>
                    <a:gd name="T7" fmla="*/ 29 h 92"/>
                    <a:gd name="T8" fmla="*/ 50 w 159"/>
                    <a:gd name="T9" fmla="*/ 2 h 92"/>
                    <a:gd name="T10" fmla="*/ 63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7" y="90"/>
                      </a:cubicBezTo>
                      <a:lnTo>
                        <a:pt x="3" y="36"/>
                      </a:lnTo>
                      <a:cubicBezTo>
                        <a:pt x="0" y="34"/>
                        <a:pt x="0" y="31"/>
                        <a:pt x="3" y="29"/>
                      </a:cubicBezTo>
                      <a:lnTo>
                        <a:pt x="50" y="2"/>
                      </a:lnTo>
                      <a:cubicBezTo>
                        <a:pt x="53" y="0"/>
                        <a:pt x="59" y="0"/>
                        <a:pt x="63"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1" name="Freeform 137">
                  <a:extLst>
                    <a:ext uri="{FF2B5EF4-FFF2-40B4-BE49-F238E27FC236}">
                      <a16:creationId xmlns:a16="http://schemas.microsoft.com/office/drawing/2014/main" id="{0ED3A1B3-E52B-499B-9CEF-7997B4F587FC}"/>
                    </a:ext>
                  </a:extLst>
                </p:cNvPr>
                <p:cNvSpPr>
                  <a:spLocks/>
                </p:cNvSpPr>
                <p:nvPr/>
              </p:nvSpPr>
              <p:spPr bwMode="auto">
                <a:xfrm>
                  <a:off x="7440613" y="4108451"/>
                  <a:ext cx="92075" cy="53975"/>
                </a:xfrm>
                <a:custGeom>
                  <a:avLst/>
                  <a:gdLst>
                    <a:gd name="T0" fmla="*/ 109 w 159"/>
                    <a:gd name="T1" fmla="*/ 90 h 92"/>
                    <a:gd name="T2" fmla="*/ 97 w 159"/>
                    <a:gd name="T3" fmla="*/ 90 h 92"/>
                    <a:gd name="T4" fmla="*/ 3 w 159"/>
                    <a:gd name="T5" fmla="*/ 37 h 92"/>
                    <a:gd name="T6" fmla="*/ 3 w 159"/>
                    <a:gd name="T7" fmla="*/ 29 h 92"/>
                    <a:gd name="T8" fmla="*/ 50 w 159"/>
                    <a:gd name="T9" fmla="*/ 3 h 92"/>
                    <a:gd name="T10" fmla="*/ 63 w 159"/>
                    <a:gd name="T11" fmla="*/ 3 h 92"/>
                    <a:gd name="T12" fmla="*/ 156 w 159"/>
                    <a:gd name="T13" fmla="*/ 56 h 92"/>
                    <a:gd name="T14" fmla="*/ 156 w 159"/>
                    <a:gd name="T15" fmla="*/ 64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7" y="90"/>
                      </a:cubicBezTo>
                      <a:lnTo>
                        <a:pt x="3" y="37"/>
                      </a:lnTo>
                      <a:cubicBezTo>
                        <a:pt x="0" y="35"/>
                        <a:pt x="0" y="31"/>
                        <a:pt x="3" y="29"/>
                      </a:cubicBezTo>
                      <a:lnTo>
                        <a:pt x="50" y="3"/>
                      </a:lnTo>
                      <a:cubicBezTo>
                        <a:pt x="54" y="0"/>
                        <a:pt x="59" y="0"/>
                        <a:pt x="63" y="3"/>
                      </a:cubicBezTo>
                      <a:lnTo>
                        <a:pt x="156" y="56"/>
                      </a:lnTo>
                      <a:cubicBezTo>
                        <a:pt x="159" y="58"/>
                        <a:pt x="159" y="62"/>
                        <a:pt x="156" y="64"/>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2" name="Freeform 138">
                  <a:extLst>
                    <a:ext uri="{FF2B5EF4-FFF2-40B4-BE49-F238E27FC236}">
                      <a16:creationId xmlns:a16="http://schemas.microsoft.com/office/drawing/2014/main" id="{1F589E02-5B6B-42F8-B3A5-0748F72E5F25}"/>
                    </a:ext>
                  </a:extLst>
                </p:cNvPr>
                <p:cNvSpPr>
                  <a:spLocks/>
                </p:cNvSpPr>
                <p:nvPr/>
              </p:nvSpPr>
              <p:spPr bwMode="auto">
                <a:xfrm>
                  <a:off x="7515226" y="4152901"/>
                  <a:ext cx="93663" cy="55563"/>
                </a:xfrm>
                <a:custGeom>
                  <a:avLst/>
                  <a:gdLst>
                    <a:gd name="T0" fmla="*/ 109 w 159"/>
                    <a:gd name="T1" fmla="*/ 90 h 92"/>
                    <a:gd name="T2" fmla="*/ 97 w 159"/>
                    <a:gd name="T3" fmla="*/ 90 h 92"/>
                    <a:gd name="T4" fmla="*/ 4 w 159"/>
                    <a:gd name="T5" fmla="*/ 36 h 92"/>
                    <a:gd name="T6" fmla="*/ 4 w 159"/>
                    <a:gd name="T7" fmla="*/ 29 h 92"/>
                    <a:gd name="T8" fmla="*/ 50 w 159"/>
                    <a:gd name="T9" fmla="*/ 2 h 92"/>
                    <a:gd name="T10" fmla="*/ 63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7" y="90"/>
                      </a:cubicBezTo>
                      <a:lnTo>
                        <a:pt x="4" y="36"/>
                      </a:lnTo>
                      <a:cubicBezTo>
                        <a:pt x="0" y="34"/>
                        <a:pt x="0" y="31"/>
                        <a:pt x="4" y="29"/>
                      </a:cubicBezTo>
                      <a:lnTo>
                        <a:pt x="50" y="2"/>
                      </a:lnTo>
                      <a:cubicBezTo>
                        <a:pt x="54" y="0"/>
                        <a:pt x="59" y="0"/>
                        <a:pt x="63"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3" name="Freeform 139">
                  <a:extLst>
                    <a:ext uri="{FF2B5EF4-FFF2-40B4-BE49-F238E27FC236}">
                      <a16:creationId xmlns:a16="http://schemas.microsoft.com/office/drawing/2014/main" id="{87F2F82D-1D79-4A63-9450-0D33C33198A8}"/>
                    </a:ext>
                  </a:extLst>
                </p:cNvPr>
                <p:cNvSpPr>
                  <a:spLocks/>
                </p:cNvSpPr>
                <p:nvPr/>
              </p:nvSpPr>
              <p:spPr bwMode="auto">
                <a:xfrm>
                  <a:off x="7591426" y="4197351"/>
                  <a:ext cx="92075" cy="55563"/>
                </a:xfrm>
                <a:custGeom>
                  <a:avLst/>
                  <a:gdLst>
                    <a:gd name="T0" fmla="*/ 109 w 159"/>
                    <a:gd name="T1" fmla="*/ 89 h 91"/>
                    <a:gd name="T2" fmla="*/ 97 w 159"/>
                    <a:gd name="T3" fmla="*/ 89 h 91"/>
                    <a:gd name="T4" fmla="*/ 4 w 159"/>
                    <a:gd name="T5" fmla="*/ 36 h 91"/>
                    <a:gd name="T6" fmla="*/ 4 w 159"/>
                    <a:gd name="T7" fmla="*/ 28 h 91"/>
                    <a:gd name="T8" fmla="*/ 50 w 159"/>
                    <a:gd name="T9" fmla="*/ 2 h 91"/>
                    <a:gd name="T10" fmla="*/ 63 w 159"/>
                    <a:gd name="T11" fmla="*/ 2 h 91"/>
                    <a:gd name="T12" fmla="*/ 156 w 159"/>
                    <a:gd name="T13" fmla="*/ 55 h 91"/>
                    <a:gd name="T14" fmla="*/ 156 w 159"/>
                    <a:gd name="T15" fmla="*/ 63 h 91"/>
                    <a:gd name="T16" fmla="*/ 109 w 159"/>
                    <a:gd name="T17" fmla="*/ 8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1">
                      <a:moveTo>
                        <a:pt x="109" y="89"/>
                      </a:moveTo>
                      <a:cubicBezTo>
                        <a:pt x="106" y="91"/>
                        <a:pt x="100" y="91"/>
                        <a:pt x="97" y="89"/>
                      </a:cubicBezTo>
                      <a:lnTo>
                        <a:pt x="4" y="36"/>
                      </a:lnTo>
                      <a:cubicBezTo>
                        <a:pt x="0" y="34"/>
                        <a:pt x="0" y="30"/>
                        <a:pt x="4" y="28"/>
                      </a:cubicBezTo>
                      <a:lnTo>
                        <a:pt x="50" y="2"/>
                      </a:lnTo>
                      <a:cubicBezTo>
                        <a:pt x="54" y="0"/>
                        <a:pt x="59" y="0"/>
                        <a:pt x="63" y="2"/>
                      </a:cubicBezTo>
                      <a:lnTo>
                        <a:pt x="156" y="55"/>
                      </a:lnTo>
                      <a:cubicBezTo>
                        <a:pt x="159" y="57"/>
                        <a:pt x="159" y="61"/>
                        <a:pt x="156" y="63"/>
                      </a:cubicBezTo>
                      <a:lnTo>
                        <a:pt x="109" y="8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4" name="Freeform 140">
                  <a:extLst>
                    <a:ext uri="{FF2B5EF4-FFF2-40B4-BE49-F238E27FC236}">
                      <a16:creationId xmlns:a16="http://schemas.microsoft.com/office/drawing/2014/main" id="{22E0468F-E62D-4832-B742-83FFBDEE9AD0}"/>
                    </a:ext>
                  </a:extLst>
                </p:cNvPr>
                <p:cNvSpPr>
                  <a:spLocks/>
                </p:cNvSpPr>
                <p:nvPr/>
              </p:nvSpPr>
              <p:spPr bwMode="auto">
                <a:xfrm>
                  <a:off x="7666038" y="4241801"/>
                  <a:ext cx="93663" cy="55563"/>
                </a:xfrm>
                <a:custGeom>
                  <a:avLst/>
                  <a:gdLst>
                    <a:gd name="T0" fmla="*/ 109 w 159"/>
                    <a:gd name="T1" fmla="*/ 90 h 92"/>
                    <a:gd name="T2" fmla="*/ 97 w 159"/>
                    <a:gd name="T3" fmla="*/ 90 h 92"/>
                    <a:gd name="T4" fmla="*/ 4 w 159"/>
                    <a:gd name="T5" fmla="*/ 36 h 92"/>
                    <a:gd name="T6" fmla="*/ 4 w 159"/>
                    <a:gd name="T7" fmla="*/ 29 h 92"/>
                    <a:gd name="T8" fmla="*/ 50 w 159"/>
                    <a:gd name="T9" fmla="*/ 2 h 92"/>
                    <a:gd name="T10" fmla="*/ 63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7" y="90"/>
                      </a:cubicBezTo>
                      <a:lnTo>
                        <a:pt x="4" y="36"/>
                      </a:lnTo>
                      <a:cubicBezTo>
                        <a:pt x="0" y="34"/>
                        <a:pt x="0" y="31"/>
                        <a:pt x="4" y="29"/>
                      </a:cubicBezTo>
                      <a:lnTo>
                        <a:pt x="50" y="2"/>
                      </a:lnTo>
                      <a:cubicBezTo>
                        <a:pt x="54" y="0"/>
                        <a:pt x="59" y="0"/>
                        <a:pt x="63"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5" name="Freeform 141">
                  <a:extLst>
                    <a:ext uri="{FF2B5EF4-FFF2-40B4-BE49-F238E27FC236}">
                      <a16:creationId xmlns:a16="http://schemas.microsoft.com/office/drawing/2014/main" id="{E2268D14-65E8-4026-A321-899871D588D8}"/>
                    </a:ext>
                  </a:extLst>
                </p:cNvPr>
                <p:cNvSpPr>
                  <a:spLocks/>
                </p:cNvSpPr>
                <p:nvPr/>
              </p:nvSpPr>
              <p:spPr bwMode="auto">
                <a:xfrm>
                  <a:off x="7742238" y="4287838"/>
                  <a:ext cx="92075" cy="53975"/>
                </a:xfrm>
                <a:custGeom>
                  <a:avLst/>
                  <a:gdLst>
                    <a:gd name="T0" fmla="*/ 109 w 159"/>
                    <a:gd name="T1" fmla="*/ 89 h 91"/>
                    <a:gd name="T2" fmla="*/ 97 w 159"/>
                    <a:gd name="T3" fmla="*/ 89 h 91"/>
                    <a:gd name="T4" fmla="*/ 4 w 159"/>
                    <a:gd name="T5" fmla="*/ 36 h 91"/>
                    <a:gd name="T6" fmla="*/ 4 w 159"/>
                    <a:gd name="T7" fmla="*/ 28 h 91"/>
                    <a:gd name="T8" fmla="*/ 50 w 159"/>
                    <a:gd name="T9" fmla="*/ 2 h 91"/>
                    <a:gd name="T10" fmla="*/ 63 w 159"/>
                    <a:gd name="T11" fmla="*/ 2 h 91"/>
                    <a:gd name="T12" fmla="*/ 156 w 159"/>
                    <a:gd name="T13" fmla="*/ 55 h 91"/>
                    <a:gd name="T14" fmla="*/ 156 w 159"/>
                    <a:gd name="T15" fmla="*/ 63 h 91"/>
                    <a:gd name="T16" fmla="*/ 109 w 159"/>
                    <a:gd name="T17" fmla="*/ 8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1">
                      <a:moveTo>
                        <a:pt x="109" y="89"/>
                      </a:moveTo>
                      <a:cubicBezTo>
                        <a:pt x="106" y="91"/>
                        <a:pt x="100" y="91"/>
                        <a:pt x="97" y="89"/>
                      </a:cubicBezTo>
                      <a:lnTo>
                        <a:pt x="4" y="36"/>
                      </a:lnTo>
                      <a:cubicBezTo>
                        <a:pt x="0" y="34"/>
                        <a:pt x="0" y="30"/>
                        <a:pt x="4" y="28"/>
                      </a:cubicBezTo>
                      <a:lnTo>
                        <a:pt x="50" y="2"/>
                      </a:lnTo>
                      <a:cubicBezTo>
                        <a:pt x="54" y="0"/>
                        <a:pt x="59" y="0"/>
                        <a:pt x="63" y="2"/>
                      </a:cubicBezTo>
                      <a:lnTo>
                        <a:pt x="156" y="55"/>
                      </a:lnTo>
                      <a:cubicBezTo>
                        <a:pt x="159" y="57"/>
                        <a:pt x="159" y="61"/>
                        <a:pt x="156" y="63"/>
                      </a:cubicBezTo>
                      <a:lnTo>
                        <a:pt x="109" y="8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6" name="Freeform 142">
                  <a:extLst>
                    <a:ext uri="{FF2B5EF4-FFF2-40B4-BE49-F238E27FC236}">
                      <a16:creationId xmlns:a16="http://schemas.microsoft.com/office/drawing/2014/main" id="{791421FE-82E5-4524-989E-38F212B363DC}"/>
                    </a:ext>
                  </a:extLst>
                </p:cNvPr>
                <p:cNvSpPr>
                  <a:spLocks/>
                </p:cNvSpPr>
                <p:nvPr/>
              </p:nvSpPr>
              <p:spPr bwMode="auto">
                <a:xfrm>
                  <a:off x="7861301" y="4349751"/>
                  <a:ext cx="93663" cy="55563"/>
                </a:xfrm>
                <a:custGeom>
                  <a:avLst/>
                  <a:gdLst>
                    <a:gd name="T0" fmla="*/ 110 w 160"/>
                    <a:gd name="T1" fmla="*/ 90 h 92"/>
                    <a:gd name="T2" fmla="*/ 97 w 160"/>
                    <a:gd name="T3" fmla="*/ 90 h 92"/>
                    <a:gd name="T4" fmla="*/ 4 w 160"/>
                    <a:gd name="T5" fmla="*/ 37 h 92"/>
                    <a:gd name="T6" fmla="*/ 4 w 160"/>
                    <a:gd name="T7" fmla="*/ 29 h 92"/>
                    <a:gd name="T8" fmla="*/ 50 w 160"/>
                    <a:gd name="T9" fmla="*/ 2 h 92"/>
                    <a:gd name="T10" fmla="*/ 63 w 160"/>
                    <a:gd name="T11" fmla="*/ 2 h 92"/>
                    <a:gd name="T12" fmla="*/ 156 w 160"/>
                    <a:gd name="T13" fmla="*/ 56 h 92"/>
                    <a:gd name="T14" fmla="*/ 156 w 160"/>
                    <a:gd name="T15" fmla="*/ 63 h 92"/>
                    <a:gd name="T16" fmla="*/ 110 w 160"/>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92">
                      <a:moveTo>
                        <a:pt x="110" y="90"/>
                      </a:moveTo>
                      <a:cubicBezTo>
                        <a:pt x="106" y="92"/>
                        <a:pt x="100" y="92"/>
                        <a:pt x="97" y="90"/>
                      </a:cubicBezTo>
                      <a:lnTo>
                        <a:pt x="4" y="37"/>
                      </a:lnTo>
                      <a:cubicBezTo>
                        <a:pt x="0" y="35"/>
                        <a:pt x="0" y="31"/>
                        <a:pt x="4" y="29"/>
                      </a:cubicBezTo>
                      <a:lnTo>
                        <a:pt x="50" y="2"/>
                      </a:lnTo>
                      <a:cubicBezTo>
                        <a:pt x="54" y="0"/>
                        <a:pt x="60" y="0"/>
                        <a:pt x="63" y="2"/>
                      </a:cubicBezTo>
                      <a:lnTo>
                        <a:pt x="156" y="56"/>
                      </a:lnTo>
                      <a:cubicBezTo>
                        <a:pt x="160" y="58"/>
                        <a:pt x="160" y="61"/>
                        <a:pt x="156" y="63"/>
                      </a:cubicBezTo>
                      <a:lnTo>
                        <a:pt x="110"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7" name="Freeform 143">
                  <a:extLst>
                    <a:ext uri="{FF2B5EF4-FFF2-40B4-BE49-F238E27FC236}">
                      <a16:creationId xmlns:a16="http://schemas.microsoft.com/office/drawing/2014/main" id="{1B0CBC3E-FD9D-48E0-A8D1-3F70E67C2646}"/>
                    </a:ext>
                  </a:extLst>
                </p:cNvPr>
                <p:cNvSpPr>
                  <a:spLocks/>
                </p:cNvSpPr>
                <p:nvPr/>
              </p:nvSpPr>
              <p:spPr bwMode="auto">
                <a:xfrm>
                  <a:off x="7935913" y="4394201"/>
                  <a:ext cx="93663" cy="55563"/>
                </a:xfrm>
                <a:custGeom>
                  <a:avLst/>
                  <a:gdLst>
                    <a:gd name="T0" fmla="*/ 110 w 160"/>
                    <a:gd name="T1" fmla="*/ 90 h 92"/>
                    <a:gd name="T2" fmla="*/ 97 w 160"/>
                    <a:gd name="T3" fmla="*/ 90 h 92"/>
                    <a:gd name="T4" fmla="*/ 4 w 160"/>
                    <a:gd name="T5" fmla="*/ 36 h 92"/>
                    <a:gd name="T6" fmla="*/ 4 w 160"/>
                    <a:gd name="T7" fmla="*/ 29 h 92"/>
                    <a:gd name="T8" fmla="*/ 50 w 160"/>
                    <a:gd name="T9" fmla="*/ 2 h 92"/>
                    <a:gd name="T10" fmla="*/ 63 w 160"/>
                    <a:gd name="T11" fmla="*/ 2 h 92"/>
                    <a:gd name="T12" fmla="*/ 156 w 160"/>
                    <a:gd name="T13" fmla="*/ 56 h 92"/>
                    <a:gd name="T14" fmla="*/ 156 w 160"/>
                    <a:gd name="T15" fmla="*/ 63 h 92"/>
                    <a:gd name="T16" fmla="*/ 110 w 160"/>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92">
                      <a:moveTo>
                        <a:pt x="110" y="90"/>
                      </a:moveTo>
                      <a:cubicBezTo>
                        <a:pt x="106" y="92"/>
                        <a:pt x="100" y="92"/>
                        <a:pt x="97" y="90"/>
                      </a:cubicBezTo>
                      <a:lnTo>
                        <a:pt x="4" y="36"/>
                      </a:lnTo>
                      <a:cubicBezTo>
                        <a:pt x="0" y="34"/>
                        <a:pt x="0" y="31"/>
                        <a:pt x="4" y="29"/>
                      </a:cubicBezTo>
                      <a:lnTo>
                        <a:pt x="50" y="2"/>
                      </a:lnTo>
                      <a:cubicBezTo>
                        <a:pt x="54" y="0"/>
                        <a:pt x="60" y="0"/>
                        <a:pt x="63" y="2"/>
                      </a:cubicBezTo>
                      <a:lnTo>
                        <a:pt x="156" y="56"/>
                      </a:lnTo>
                      <a:cubicBezTo>
                        <a:pt x="160" y="58"/>
                        <a:pt x="160" y="61"/>
                        <a:pt x="156" y="63"/>
                      </a:cubicBezTo>
                      <a:lnTo>
                        <a:pt x="110"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8" name="Freeform 144">
                  <a:extLst>
                    <a:ext uri="{FF2B5EF4-FFF2-40B4-BE49-F238E27FC236}">
                      <a16:creationId xmlns:a16="http://schemas.microsoft.com/office/drawing/2014/main" id="{479FC2E9-FB25-4DCE-9B66-3E04EFF5EFDE}"/>
                    </a:ext>
                  </a:extLst>
                </p:cNvPr>
                <p:cNvSpPr>
                  <a:spLocks/>
                </p:cNvSpPr>
                <p:nvPr/>
              </p:nvSpPr>
              <p:spPr bwMode="auto">
                <a:xfrm>
                  <a:off x="8012113" y="4438651"/>
                  <a:ext cx="93663" cy="55563"/>
                </a:xfrm>
                <a:custGeom>
                  <a:avLst/>
                  <a:gdLst>
                    <a:gd name="T0" fmla="*/ 110 w 160"/>
                    <a:gd name="T1" fmla="*/ 90 h 92"/>
                    <a:gd name="T2" fmla="*/ 97 w 160"/>
                    <a:gd name="T3" fmla="*/ 90 h 92"/>
                    <a:gd name="T4" fmla="*/ 4 w 160"/>
                    <a:gd name="T5" fmla="*/ 37 h 92"/>
                    <a:gd name="T6" fmla="*/ 4 w 160"/>
                    <a:gd name="T7" fmla="*/ 29 h 92"/>
                    <a:gd name="T8" fmla="*/ 50 w 160"/>
                    <a:gd name="T9" fmla="*/ 2 h 92"/>
                    <a:gd name="T10" fmla="*/ 63 w 160"/>
                    <a:gd name="T11" fmla="*/ 2 h 92"/>
                    <a:gd name="T12" fmla="*/ 156 w 160"/>
                    <a:gd name="T13" fmla="*/ 56 h 92"/>
                    <a:gd name="T14" fmla="*/ 156 w 160"/>
                    <a:gd name="T15" fmla="*/ 63 h 92"/>
                    <a:gd name="T16" fmla="*/ 110 w 160"/>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92">
                      <a:moveTo>
                        <a:pt x="110" y="90"/>
                      </a:moveTo>
                      <a:cubicBezTo>
                        <a:pt x="106" y="92"/>
                        <a:pt x="100" y="92"/>
                        <a:pt x="97" y="90"/>
                      </a:cubicBezTo>
                      <a:lnTo>
                        <a:pt x="4" y="37"/>
                      </a:lnTo>
                      <a:cubicBezTo>
                        <a:pt x="0" y="35"/>
                        <a:pt x="0" y="31"/>
                        <a:pt x="4" y="29"/>
                      </a:cubicBezTo>
                      <a:lnTo>
                        <a:pt x="50" y="2"/>
                      </a:lnTo>
                      <a:cubicBezTo>
                        <a:pt x="54" y="0"/>
                        <a:pt x="60" y="0"/>
                        <a:pt x="63" y="2"/>
                      </a:cubicBezTo>
                      <a:lnTo>
                        <a:pt x="156" y="56"/>
                      </a:lnTo>
                      <a:cubicBezTo>
                        <a:pt x="160" y="58"/>
                        <a:pt x="160" y="61"/>
                        <a:pt x="156" y="63"/>
                      </a:cubicBezTo>
                      <a:lnTo>
                        <a:pt x="110"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9" name="Freeform 145">
                  <a:extLst>
                    <a:ext uri="{FF2B5EF4-FFF2-40B4-BE49-F238E27FC236}">
                      <a16:creationId xmlns:a16="http://schemas.microsoft.com/office/drawing/2014/main" id="{86F2ADD4-26FB-4E7F-896F-9BF604AE351A}"/>
                    </a:ext>
                  </a:extLst>
                </p:cNvPr>
                <p:cNvSpPr>
                  <a:spLocks/>
                </p:cNvSpPr>
                <p:nvPr/>
              </p:nvSpPr>
              <p:spPr bwMode="auto">
                <a:xfrm>
                  <a:off x="6699251" y="3733801"/>
                  <a:ext cx="107950" cy="63500"/>
                </a:xfrm>
                <a:custGeom>
                  <a:avLst/>
                  <a:gdLst>
                    <a:gd name="T0" fmla="*/ 109 w 185"/>
                    <a:gd name="T1" fmla="*/ 105 h 107"/>
                    <a:gd name="T2" fmla="*/ 96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0" name="Freeform 146">
                  <a:extLst>
                    <a:ext uri="{FF2B5EF4-FFF2-40B4-BE49-F238E27FC236}">
                      <a16:creationId xmlns:a16="http://schemas.microsoft.com/office/drawing/2014/main" id="{B0ED078F-E59F-4571-90FB-B6E8EA2E2AC4}"/>
                    </a:ext>
                  </a:extLst>
                </p:cNvPr>
                <p:cNvSpPr>
                  <a:spLocks/>
                </p:cNvSpPr>
                <p:nvPr/>
              </p:nvSpPr>
              <p:spPr bwMode="auto">
                <a:xfrm>
                  <a:off x="6773863" y="3778251"/>
                  <a:ext cx="107950" cy="65088"/>
                </a:xfrm>
                <a:custGeom>
                  <a:avLst/>
                  <a:gdLst>
                    <a:gd name="T0" fmla="*/ 109 w 185"/>
                    <a:gd name="T1" fmla="*/ 104 h 107"/>
                    <a:gd name="T2" fmla="*/ 96 w 185"/>
                    <a:gd name="T3" fmla="*/ 104 h 107"/>
                    <a:gd name="T4" fmla="*/ 3 w 185"/>
                    <a:gd name="T5" fmla="*/ 51 h 107"/>
                    <a:gd name="T6" fmla="*/ 3 w 185"/>
                    <a:gd name="T7" fmla="*/ 43 h 107"/>
                    <a:gd name="T8" fmla="*/ 75 w 185"/>
                    <a:gd name="T9" fmla="*/ 2 h 107"/>
                    <a:gd name="T10" fmla="*/ 88 w 185"/>
                    <a:gd name="T11" fmla="*/ 2 h 107"/>
                    <a:gd name="T12" fmla="*/ 181 w 185"/>
                    <a:gd name="T13" fmla="*/ 56 h 107"/>
                    <a:gd name="T14" fmla="*/ 181 w 185"/>
                    <a:gd name="T15" fmla="*/ 63 h 107"/>
                    <a:gd name="T16" fmla="*/ 109 w 185"/>
                    <a:gd name="T17" fmla="*/ 10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4"/>
                      </a:moveTo>
                      <a:cubicBezTo>
                        <a:pt x="106" y="107"/>
                        <a:pt x="100" y="107"/>
                        <a:pt x="96" y="104"/>
                      </a:cubicBezTo>
                      <a:lnTo>
                        <a:pt x="3" y="51"/>
                      </a:lnTo>
                      <a:cubicBezTo>
                        <a:pt x="0" y="49"/>
                        <a:pt x="0" y="45"/>
                        <a:pt x="3" y="43"/>
                      </a:cubicBezTo>
                      <a:lnTo>
                        <a:pt x="75" y="2"/>
                      </a:lnTo>
                      <a:cubicBezTo>
                        <a:pt x="79" y="0"/>
                        <a:pt x="85" y="0"/>
                        <a:pt x="88" y="2"/>
                      </a:cubicBezTo>
                      <a:lnTo>
                        <a:pt x="181" y="56"/>
                      </a:lnTo>
                      <a:cubicBezTo>
                        <a:pt x="185" y="58"/>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1" name="Freeform 147">
                  <a:extLst>
                    <a:ext uri="{FF2B5EF4-FFF2-40B4-BE49-F238E27FC236}">
                      <a16:creationId xmlns:a16="http://schemas.microsoft.com/office/drawing/2014/main" id="{F91190BF-EB49-4DDB-ACF0-59B938CFA408}"/>
                    </a:ext>
                  </a:extLst>
                </p:cNvPr>
                <p:cNvSpPr>
                  <a:spLocks/>
                </p:cNvSpPr>
                <p:nvPr/>
              </p:nvSpPr>
              <p:spPr bwMode="auto">
                <a:xfrm>
                  <a:off x="6850063" y="3822701"/>
                  <a:ext cx="107950" cy="65088"/>
                </a:xfrm>
                <a:custGeom>
                  <a:avLst/>
                  <a:gdLst>
                    <a:gd name="T0" fmla="*/ 109 w 185"/>
                    <a:gd name="T1" fmla="*/ 105 h 107"/>
                    <a:gd name="T2" fmla="*/ 97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3" y="51"/>
                      </a:lnTo>
                      <a:cubicBezTo>
                        <a:pt x="0" y="49"/>
                        <a:pt x="0" y="46"/>
                        <a:pt x="3" y="44"/>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2" name="Freeform 148">
                  <a:extLst>
                    <a:ext uri="{FF2B5EF4-FFF2-40B4-BE49-F238E27FC236}">
                      <a16:creationId xmlns:a16="http://schemas.microsoft.com/office/drawing/2014/main" id="{75A6600D-F384-433B-98FA-09DECE8B5BF5}"/>
                    </a:ext>
                  </a:extLst>
                </p:cNvPr>
                <p:cNvSpPr>
                  <a:spLocks/>
                </p:cNvSpPr>
                <p:nvPr/>
              </p:nvSpPr>
              <p:spPr bwMode="auto">
                <a:xfrm>
                  <a:off x="6924676" y="3868738"/>
                  <a:ext cx="107950" cy="63500"/>
                </a:xfrm>
                <a:custGeom>
                  <a:avLst/>
                  <a:gdLst>
                    <a:gd name="T0" fmla="*/ 109 w 185"/>
                    <a:gd name="T1" fmla="*/ 104 h 107"/>
                    <a:gd name="T2" fmla="*/ 97 w 185"/>
                    <a:gd name="T3" fmla="*/ 104 h 107"/>
                    <a:gd name="T4" fmla="*/ 3 w 185"/>
                    <a:gd name="T5" fmla="*/ 51 h 107"/>
                    <a:gd name="T6" fmla="*/ 3 w 185"/>
                    <a:gd name="T7" fmla="*/ 43 h 107"/>
                    <a:gd name="T8" fmla="*/ 75 w 185"/>
                    <a:gd name="T9" fmla="*/ 2 h 107"/>
                    <a:gd name="T10" fmla="*/ 88 w 185"/>
                    <a:gd name="T11" fmla="*/ 2 h 107"/>
                    <a:gd name="T12" fmla="*/ 181 w 185"/>
                    <a:gd name="T13" fmla="*/ 56 h 107"/>
                    <a:gd name="T14" fmla="*/ 181 w 185"/>
                    <a:gd name="T15" fmla="*/ 63 h 107"/>
                    <a:gd name="T16" fmla="*/ 109 w 185"/>
                    <a:gd name="T17" fmla="*/ 10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4"/>
                      </a:moveTo>
                      <a:cubicBezTo>
                        <a:pt x="106" y="107"/>
                        <a:pt x="100" y="107"/>
                        <a:pt x="97" y="104"/>
                      </a:cubicBezTo>
                      <a:lnTo>
                        <a:pt x="3" y="51"/>
                      </a:lnTo>
                      <a:cubicBezTo>
                        <a:pt x="0" y="49"/>
                        <a:pt x="0" y="45"/>
                        <a:pt x="3" y="43"/>
                      </a:cubicBezTo>
                      <a:lnTo>
                        <a:pt x="75" y="2"/>
                      </a:lnTo>
                      <a:cubicBezTo>
                        <a:pt x="79" y="0"/>
                        <a:pt x="85" y="0"/>
                        <a:pt x="88" y="2"/>
                      </a:cubicBezTo>
                      <a:lnTo>
                        <a:pt x="181" y="56"/>
                      </a:lnTo>
                      <a:cubicBezTo>
                        <a:pt x="185" y="58"/>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3" name="Freeform 149">
                  <a:extLst>
                    <a:ext uri="{FF2B5EF4-FFF2-40B4-BE49-F238E27FC236}">
                      <a16:creationId xmlns:a16="http://schemas.microsoft.com/office/drawing/2014/main" id="{F2B4ED98-08AE-4081-898F-793E3CDD2A02}"/>
                    </a:ext>
                  </a:extLst>
                </p:cNvPr>
                <p:cNvSpPr>
                  <a:spLocks/>
                </p:cNvSpPr>
                <p:nvPr/>
              </p:nvSpPr>
              <p:spPr bwMode="auto">
                <a:xfrm>
                  <a:off x="7000876" y="3911601"/>
                  <a:ext cx="107950" cy="65088"/>
                </a:xfrm>
                <a:custGeom>
                  <a:avLst/>
                  <a:gdLst>
                    <a:gd name="T0" fmla="*/ 109 w 185"/>
                    <a:gd name="T1" fmla="*/ 105 h 107"/>
                    <a:gd name="T2" fmla="*/ 97 w 185"/>
                    <a:gd name="T3" fmla="*/ 105 h 107"/>
                    <a:gd name="T4" fmla="*/ 4 w 185"/>
                    <a:gd name="T5" fmla="*/ 51 h 107"/>
                    <a:gd name="T6" fmla="*/ 4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4" name="Freeform 150">
                  <a:extLst>
                    <a:ext uri="{FF2B5EF4-FFF2-40B4-BE49-F238E27FC236}">
                      <a16:creationId xmlns:a16="http://schemas.microsoft.com/office/drawing/2014/main" id="{C415A222-2BCF-4129-8F51-E649C6C27834}"/>
                    </a:ext>
                  </a:extLst>
                </p:cNvPr>
                <p:cNvSpPr>
                  <a:spLocks/>
                </p:cNvSpPr>
                <p:nvPr/>
              </p:nvSpPr>
              <p:spPr bwMode="auto">
                <a:xfrm>
                  <a:off x="7075488" y="3957638"/>
                  <a:ext cx="109538" cy="63500"/>
                </a:xfrm>
                <a:custGeom>
                  <a:avLst/>
                  <a:gdLst>
                    <a:gd name="T0" fmla="*/ 109 w 185"/>
                    <a:gd name="T1" fmla="*/ 104 h 107"/>
                    <a:gd name="T2" fmla="*/ 97 w 185"/>
                    <a:gd name="T3" fmla="*/ 104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09 w 185"/>
                    <a:gd name="T17" fmla="*/ 10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4"/>
                      </a:moveTo>
                      <a:cubicBezTo>
                        <a:pt x="106" y="107"/>
                        <a:pt x="100" y="107"/>
                        <a:pt x="97" y="104"/>
                      </a:cubicBezTo>
                      <a:lnTo>
                        <a:pt x="4" y="51"/>
                      </a:lnTo>
                      <a:cubicBezTo>
                        <a:pt x="0" y="49"/>
                        <a:pt x="0" y="45"/>
                        <a:pt x="4" y="43"/>
                      </a:cubicBezTo>
                      <a:lnTo>
                        <a:pt x="76" y="2"/>
                      </a:lnTo>
                      <a:cubicBezTo>
                        <a:pt x="79" y="0"/>
                        <a:pt x="85" y="0"/>
                        <a:pt x="88" y="2"/>
                      </a:cubicBezTo>
                      <a:lnTo>
                        <a:pt x="181" y="56"/>
                      </a:lnTo>
                      <a:cubicBezTo>
                        <a:pt x="185" y="58"/>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5" name="Freeform 151">
                  <a:extLst>
                    <a:ext uri="{FF2B5EF4-FFF2-40B4-BE49-F238E27FC236}">
                      <a16:creationId xmlns:a16="http://schemas.microsoft.com/office/drawing/2014/main" id="{F7507488-D912-4C6A-A1FE-AB61EA456204}"/>
                    </a:ext>
                  </a:extLst>
                </p:cNvPr>
                <p:cNvSpPr>
                  <a:spLocks/>
                </p:cNvSpPr>
                <p:nvPr/>
              </p:nvSpPr>
              <p:spPr bwMode="auto">
                <a:xfrm>
                  <a:off x="7151688" y="4002088"/>
                  <a:ext cx="107950" cy="63500"/>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6" name="Freeform 152">
                  <a:extLst>
                    <a:ext uri="{FF2B5EF4-FFF2-40B4-BE49-F238E27FC236}">
                      <a16:creationId xmlns:a16="http://schemas.microsoft.com/office/drawing/2014/main" id="{C2861869-5980-4D17-ACFE-E508EF4A2692}"/>
                    </a:ext>
                  </a:extLst>
                </p:cNvPr>
                <p:cNvSpPr>
                  <a:spLocks/>
                </p:cNvSpPr>
                <p:nvPr/>
              </p:nvSpPr>
              <p:spPr bwMode="auto">
                <a:xfrm>
                  <a:off x="7226301" y="4046538"/>
                  <a:ext cx="109538" cy="65088"/>
                </a:xfrm>
                <a:custGeom>
                  <a:avLst/>
                  <a:gdLst>
                    <a:gd name="T0" fmla="*/ 109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5"/>
                        <a:pt x="4" y="43"/>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7" name="Freeform 153">
                  <a:extLst>
                    <a:ext uri="{FF2B5EF4-FFF2-40B4-BE49-F238E27FC236}">
                      <a16:creationId xmlns:a16="http://schemas.microsoft.com/office/drawing/2014/main" id="{6ECEE35C-DB74-4828-99FD-0FCA658733E7}"/>
                    </a:ext>
                  </a:extLst>
                </p:cNvPr>
                <p:cNvSpPr>
                  <a:spLocks/>
                </p:cNvSpPr>
                <p:nvPr/>
              </p:nvSpPr>
              <p:spPr bwMode="auto">
                <a:xfrm>
                  <a:off x="7302501" y="4090988"/>
                  <a:ext cx="107950" cy="65088"/>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8" name="Freeform 154">
                  <a:extLst>
                    <a:ext uri="{FF2B5EF4-FFF2-40B4-BE49-F238E27FC236}">
                      <a16:creationId xmlns:a16="http://schemas.microsoft.com/office/drawing/2014/main" id="{BE458190-37C7-47C8-A3F5-18B9AA3F4CC9}"/>
                    </a:ext>
                  </a:extLst>
                </p:cNvPr>
                <p:cNvSpPr>
                  <a:spLocks/>
                </p:cNvSpPr>
                <p:nvPr/>
              </p:nvSpPr>
              <p:spPr bwMode="auto">
                <a:xfrm>
                  <a:off x="7378701" y="4135438"/>
                  <a:ext cx="107950" cy="65088"/>
                </a:xfrm>
                <a:custGeom>
                  <a:avLst/>
                  <a:gdLst>
                    <a:gd name="T0" fmla="*/ 110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5"/>
                        <a:pt x="4" y="43"/>
                      </a:cubicBezTo>
                      <a:lnTo>
                        <a:pt x="76" y="2"/>
                      </a:lnTo>
                      <a:cubicBezTo>
                        <a:pt x="79" y="0"/>
                        <a:pt x="85" y="0"/>
                        <a:pt x="88" y="2"/>
                      </a:cubicBezTo>
                      <a:lnTo>
                        <a:pt x="181" y="56"/>
                      </a:lnTo>
                      <a:cubicBezTo>
                        <a:pt x="185" y="58"/>
                        <a:pt x="185" y="61"/>
                        <a:pt x="181"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9" name="Freeform 155">
                  <a:extLst>
                    <a:ext uri="{FF2B5EF4-FFF2-40B4-BE49-F238E27FC236}">
                      <a16:creationId xmlns:a16="http://schemas.microsoft.com/office/drawing/2014/main" id="{4CF4EC14-FEB7-475F-95B1-242DBCA5AC65}"/>
                    </a:ext>
                  </a:extLst>
                </p:cNvPr>
                <p:cNvSpPr>
                  <a:spLocks/>
                </p:cNvSpPr>
                <p:nvPr/>
              </p:nvSpPr>
              <p:spPr bwMode="auto">
                <a:xfrm>
                  <a:off x="7453313" y="4179888"/>
                  <a:ext cx="107950"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1"/>
                        <a:pt x="181"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0" name="Freeform 156">
                  <a:extLst>
                    <a:ext uri="{FF2B5EF4-FFF2-40B4-BE49-F238E27FC236}">
                      <a16:creationId xmlns:a16="http://schemas.microsoft.com/office/drawing/2014/main" id="{CA63C276-1BA5-4BFC-9A6A-2AB309B9BC85}"/>
                    </a:ext>
                  </a:extLst>
                </p:cNvPr>
                <p:cNvSpPr>
                  <a:spLocks/>
                </p:cNvSpPr>
                <p:nvPr/>
              </p:nvSpPr>
              <p:spPr bwMode="auto">
                <a:xfrm>
                  <a:off x="7529513" y="4225926"/>
                  <a:ext cx="107950" cy="63500"/>
                </a:xfrm>
                <a:custGeom>
                  <a:avLst/>
                  <a:gdLst>
                    <a:gd name="T0" fmla="*/ 110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5"/>
                        <a:pt x="4" y="43"/>
                      </a:cubicBezTo>
                      <a:lnTo>
                        <a:pt x="76" y="2"/>
                      </a:lnTo>
                      <a:cubicBezTo>
                        <a:pt x="79" y="0"/>
                        <a:pt x="85" y="0"/>
                        <a:pt x="88"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1" name="Freeform 157">
                  <a:extLst>
                    <a:ext uri="{FF2B5EF4-FFF2-40B4-BE49-F238E27FC236}">
                      <a16:creationId xmlns:a16="http://schemas.microsoft.com/office/drawing/2014/main" id="{054A5F9A-6C5F-4D87-ADFD-6D0596B06227}"/>
                    </a:ext>
                  </a:extLst>
                </p:cNvPr>
                <p:cNvSpPr>
                  <a:spLocks/>
                </p:cNvSpPr>
                <p:nvPr/>
              </p:nvSpPr>
              <p:spPr bwMode="auto">
                <a:xfrm>
                  <a:off x="7604126" y="4270376"/>
                  <a:ext cx="107950" cy="63500"/>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2" name="Freeform 158">
                  <a:extLst>
                    <a:ext uri="{FF2B5EF4-FFF2-40B4-BE49-F238E27FC236}">
                      <a16:creationId xmlns:a16="http://schemas.microsoft.com/office/drawing/2014/main" id="{0AC5D327-EC2C-492E-A918-3F34C14B77AD}"/>
                    </a:ext>
                  </a:extLst>
                </p:cNvPr>
                <p:cNvSpPr>
                  <a:spLocks/>
                </p:cNvSpPr>
                <p:nvPr/>
              </p:nvSpPr>
              <p:spPr bwMode="auto">
                <a:xfrm>
                  <a:off x="7680326" y="4314826"/>
                  <a:ext cx="107950" cy="63500"/>
                </a:xfrm>
                <a:custGeom>
                  <a:avLst/>
                  <a:gdLst>
                    <a:gd name="T0" fmla="*/ 110 w 185"/>
                    <a:gd name="T1" fmla="*/ 105 h 107"/>
                    <a:gd name="T2" fmla="*/ 97 w 185"/>
                    <a:gd name="T3" fmla="*/ 105 h 107"/>
                    <a:gd name="T4" fmla="*/ 4 w 185"/>
                    <a:gd name="T5" fmla="*/ 51 h 107"/>
                    <a:gd name="T6" fmla="*/ 4 w 185"/>
                    <a:gd name="T7" fmla="*/ 43 h 107"/>
                    <a:gd name="T8" fmla="*/ 76 w 185"/>
                    <a:gd name="T9" fmla="*/ 2 h 107"/>
                    <a:gd name="T10" fmla="*/ 89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5"/>
                        <a:pt x="4" y="43"/>
                      </a:cubicBezTo>
                      <a:lnTo>
                        <a:pt x="76" y="2"/>
                      </a:lnTo>
                      <a:cubicBezTo>
                        <a:pt x="79" y="0"/>
                        <a:pt x="85" y="0"/>
                        <a:pt x="89"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3" name="Freeform 159">
                  <a:extLst>
                    <a:ext uri="{FF2B5EF4-FFF2-40B4-BE49-F238E27FC236}">
                      <a16:creationId xmlns:a16="http://schemas.microsoft.com/office/drawing/2014/main" id="{801868B8-281D-4C03-BA22-A764ED6CB09B}"/>
                    </a:ext>
                  </a:extLst>
                </p:cNvPr>
                <p:cNvSpPr>
                  <a:spLocks/>
                </p:cNvSpPr>
                <p:nvPr/>
              </p:nvSpPr>
              <p:spPr bwMode="auto">
                <a:xfrm>
                  <a:off x="7791451" y="4381501"/>
                  <a:ext cx="107950" cy="65088"/>
                </a:xfrm>
                <a:custGeom>
                  <a:avLst/>
                  <a:gdLst>
                    <a:gd name="T0" fmla="*/ 109 w 185"/>
                    <a:gd name="T1" fmla="*/ 105 h 107"/>
                    <a:gd name="T2" fmla="*/ 97 w 185"/>
                    <a:gd name="T3" fmla="*/ 105 h 107"/>
                    <a:gd name="T4" fmla="*/ 4 w 185"/>
                    <a:gd name="T5" fmla="*/ 51 h 107"/>
                    <a:gd name="T6" fmla="*/ 4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4" name="Freeform 160">
                  <a:extLst>
                    <a:ext uri="{FF2B5EF4-FFF2-40B4-BE49-F238E27FC236}">
                      <a16:creationId xmlns:a16="http://schemas.microsoft.com/office/drawing/2014/main" id="{129B8A25-0D70-4C29-B031-2D0A06305451}"/>
                    </a:ext>
                  </a:extLst>
                </p:cNvPr>
                <p:cNvSpPr>
                  <a:spLocks/>
                </p:cNvSpPr>
                <p:nvPr/>
              </p:nvSpPr>
              <p:spPr bwMode="auto">
                <a:xfrm>
                  <a:off x="7867651" y="4427538"/>
                  <a:ext cx="107950" cy="63500"/>
                </a:xfrm>
                <a:custGeom>
                  <a:avLst/>
                  <a:gdLst>
                    <a:gd name="T0" fmla="*/ 109 w 185"/>
                    <a:gd name="T1" fmla="*/ 104 h 106"/>
                    <a:gd name="T2" fmla="*/ 97 w 185"/>
                    <a:gd name="T3" fmla="*/ 104 h 106"/>
                    <a:gd name="T4" fmla="*/ 4 w 185"/>
                    <a:gd name="T5" fmla="*/ 51 h 106"/>
                    <a:gd name="T6" fmla="*/ 4 w 185"/>
                    <a:gd name="T7" fmla="*/ 43 h 106"/>
                    <a:gd name="T8" fmla="*/ 75 w 185"/>
                    <a:gd name="T9" fmla="*/ 2 h 106"/>
                    <a:gd name="T10" fmla="*/ 88 w 185"/>
                    <a:gd name="T11" fmla="*/ 2 h 106"/>
                    <a:gd name="T12" fmla="*/ 181 w 185"/>
                    <a:gd name="T13" fmla="*/ 55 h 106"/>
                    <a:gd name="T14" fmla="*/ 181 w 185"/>
                    <a:gd name="T15" fmla="*/ 63 h 106"/>
                    <a:gd name="T16" fmla="*/ 109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09" y="104"/>
                      </a:moveTo>
                      <a:cubicBezTo>
                        <a:pt x="106" y="106"/>
                        <a:pt x="100" y="106"/>
                        <a:pt x="97" y="104"/>
                      </a:cubicBezTo>
                      <a:lnTo>
                        <a:pt x="4" y="51"/>
                      </a:lnTo>
                      <a:cubicBezTo>
                        <a:pt x="0" y="49"/>
                        <a:pt x="0" y="45"/>
                        <a:pt x="4" y="43"/>
                      </a:cubicBezTo>
                      <a:lnTo>
                        <a:pt x="75" y="2"/>
                      </a:lnTo>
                      <a:cubicBezTo>
                        <a:pt x="79" y="0"/>
                        <a:pt x="85" y="0"/>
                        <a:pt x="88" y="2"/>
                      </a:cubicBezTo>
                      <a:lnTo>
                        <a:pt x="181" y="55"/>
                      </a:lnTo>
                      <a:cubicBezTo>
                        <a:pt x="185" y="57"/>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5" name="Freeform 161">
                  <a:extLst>
                    <a:ext uri="{FF2B5EF4-FFF2-40B4-BE49-F238E27FC236}">
                      <a16:creationId xmlns:a16="http://schemas.microsoft.com/office/drawing/2014/main" id="{01F6B963-20EC-41AE-80E7-FC876E55EDAA}"/>
                    </a:ext>
                  </a:extLst>
                </p:cNvPr>
                <p:cNvSpPr>
                  <a:spLocks/>
                </p:cNvSpPr>
                <p:nvPr/>
              </p:nvSpPr>
              <p:spPr bwMode="auto">
                <a:xfrm>
                  <a:off x="7942263" y="4471988"/>
                  <a:ext cx="107950" cy="63500"/>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6" name="Freeform 162">
                  <a:extLst>
                    <a:ext uri="{FF2B5EF4-FFF2-40B4-BE49-F238E27FC236}">
                      <a16:creationId xmlns:a16="http://schemas.microsoft.com/office/drawing/2014/main" id="{510CE5E5-09D0-4814-8E0F-7317D7878FAC}"/>
                    </a:ext>
                  </a:extLst>
                </p:cNvPr>
                <p:cNvSpPr>
                  <a:spLocks/>
                </p:cNvSpPr>
                <p:nvPr/>
              </p:nvSpPr>
              <p:spPr bwMode="auto">
                <a:xfrm>
                  <a:off x="7723188" y="4422776"/>
                  <a:ext cx="107950" cy="63500"/>
                </a:xfrm>
                <a:custGeom>
                  <a:avLst/>
                  <a:gdLst>
                    <a:gd name="T0" fmla="*/ 110 w 185"/>
                    <a:gd name="T1" fmla="*/ 104 h 106"/>
                    <a:gd name="T2" fmla="*/ 97 w 185"/>
                    <a:gd name="T3" fmla="*/ 104 h 106"/>
                    <a:gd name="T4" fmla="*/ 4 w 185"/>
                    <a:gd name="T5" fmla="*/ 51 h 106"/>
                    <a:gd name="T6" fmla="*/ 4 w 185"/>
                    <a:gd name="T7" fmla="*/ 43 h 106"/>
                    <a:gd name="T8" fmla="*/ 76 w 185"/>
                    <a:gd name="T9" fmla="*/ 2 h 106"/>
                    <a:gd name="T10" fmla="*/ 88 w 185"/>
                    <a:gd name="T11" fmla="*/ 2 h 106"/>
                    <a:gd name="T12" fmla="*/ 182 w 185"/>
                    <a:gd name="T13" fmla="*/ 56 h 106"/>
                    <a:gd name="T14" fmla="*/ 182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0" y="106"/>
                        <a:pt x="97" y="104"/>
                      </a:cubicBezTo>
                      <a:lnTo>
                        <a:pt x="4" y="51"/>
                      </a:lnTo>
                      <a:cubicBezTo>
                        <a:pt x="0" y="49"/>
                        <a:pt x="0" y="45"/>
                        <a:pt x="4" y="43"/>
                      </a:cubicBezTo>
                      <a:lnTo>
                        <a:pt x="76" y="2"/>
                      </a:lnTo>
                      <a:cubicBezTo>
                        <a:pt x="79" y="0"/>
                        <a:pt x="85" y="0"/>
                        <a:pt x="88" y="2"/>
                      </a:cubicBezTo>
                      <a:lnTo>
                        <a:pt x="182" y="56"/>
                      </a:lnTo>
                      <a:cubicBezTo>
                        <a:pt x="185" y="58"/>
                        <a:pt x="185" y="61"/>
                        <a:pt x="182"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7" name="Freeform 163">
                  <a:extLst>
                    <a:ext uri="{FF2B5EF4-FFF2-40B4-BE49-F238E27FC236}">
                      <a16:creationId xmlns:a16="http://schemas.microsoft.com/office/drawing/2014/main" id="{3C0AC06E-FC79-4017-91EB-E69820F46CFC}"/>
                    </a:ext>
                  </a:extLst>
                </p:cNvPr>
                <p:cNvSpPr>
                  <a:spLocks/>
                </p:cNvSpPr>
                <p:nvPr/>
              </p:nvSpPr>
              <p:spPr bwMode="auto">
                <a:xfrm>
                  <a:off x="7799388" y="4467226"/>
                  <a:ext cx="107950" cy="63500"/>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9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9"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8" name="Freeform 164">
                  <a:extLst>
                    <a:ext uri="{FF2B5EF4-FFF2-40B4-BE49-F238E27FC236}">
                      <a16:creationId xmlns:a16="http://schemas.microsoft.com/office/drawing/2014/main" id="{30CF9E3C-DE04-469B-B3C5-5EFC3E6260AB}"/>
                    </a:ext>
                  </a:extLst>
                </p:cNvPr>
                <p:cNvSpPr>
                  <a:spLocks/>
                </p:cNvSpPr>
                <p:nvPr/>
              </p:nvSpPr>
              <p:spPr bwMode="auto">
                <a:xfrm>
                  <a:off x="7874000" y="4511676"/>
                  <a:ext cx="107950" cy="63501"/>
                </a:xfrm>
                <a:custGeom>
                  <a:avLst/>
                  <a:gdLst>
                    <a:gd name="T0" fmla="*/ 110 w 185"/>
                    <a:gd name="T1" fmla="*/ 104 h 106"/>
                    <a:gd name="T2" fmla="*/ 97 w 185"/>
                    <a:gd name="T3" fmla="*/ 104 h 106"/>
                    <a:gd name="T4" fmla="*/ 4 w 185"/>
                    <a:gd name="T5" fmla="*/ 51 h 106"/>
                    <a:gd name="T6" fmla="*/ 4 w 185"/>
                    <a:gd name="T7" fmla="*/ 43 h 106"/>
                    <a:gd name="T8" fmla="*/ 76 w 185"/>
                    <a:gd name="T9" fmla="*/ 2 h 106"/>
                    <a:gd name="T10" fmla="*/ 89 w 185"/>
                    <a:gd name="T11" fmla="*/ 2 h 106"/>
                    <a:gd name="T12" fmla="*/ 182 w 185"/>
                    <a:gd name="T13" fmla="*/ 56 h 106"/>
                    <a:gd name="T14" fmla="*/ 182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1" y="106"/>
                        <a:pt x="97" y="104"/>
                      </a:cubicBezTo>
                      <a:lnTo>
                        <a:pt x="4" y="51"/>
                      </a:lnTo>
                      <a:cubicBezTo>
                        <a:pt x="0" y="49"/>
                        <a:pt x="0" y="45"/>
                        <a:pt x="4" y="43"/>
                      </a:cubicBezTo>
                      <a:lnTo>
                        <a:pt x="76" y="2"/>
                      </a:lnTo>
                      <a:cubicBezTo>
                        <a:pt x="79" y="0"/>
                        <a:pt x="85" y="0"/>
                        <a:pt x="89" y="2"/>
                      </a:cubicBezTo>
                      <a:lnTo>
                        <a:pt x="182" y="56"/>
                      </a:lnTo>
                      <a:cubicBezTo>
                        <a:pt x="185" y="58"/>
                        <a:pt x="185" y="61"/>
                        <a:pt x="182"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9" name="Freeform 165">
                  <a:extLst>
                    <a:ext uri="{FF2B5EF4-FFF2-40B4-BE49-F238E27FC236}">
                      <a16:creationId xmlns:a16="http://schemas.microsoft.com/office/drawing/2014/main" id="{B43EB085-B474-43D9-9F98-6EB2FF2F0530}"/>
                    </a:ext>
                  </a:extLst>
                </p:cNvPr>
                <p:cNvSpPr>
                  <a:spLocks/>
                </p:cNvSpPr>
                <p:nvPr/>
              </p:nvSpPr>
              <p:spPr bwMode="auto">
                <a:xfrm>
                  <a:off x="6637338" y="3770313"/>
                  <a:ext cx="107950" cy="63500"/>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4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2"/>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0" name="Freeform 166">
                  <a:extLst>
                    <a:ext uri="{FF2B5EF4-FFF2-40B4-BE49-F238E27FC236}">
                      <a16:creationId xmlns:a16="http://schemas.microsoft.com/office/drawing/2014/main" id="{AD2C327D-9254-40CE-8E07-9C4D2C1EADFC}"/>
                    </a:ext>
                  </a:extLst>
                </p:cNvPr>
                <p:cNvSpPr>
                  <a:spLocks/>
                </p:cNvSpPr>
                <p:nvPr/>
              </p:nvSpPr>
              <p:spPr bwMode="auto">
                <a:xfrm>
                  <a:off x="6711951" y="3814763"/>
                  <a:ext cx="107950" cy="65088"/>
                </a:xfrm>
                <a:custGeom>
                  <a:avLst/>
                  <a:gdLst>
                    <a:gd name="T0" fmla="*/ 109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3"/>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1" name="Freeform 167">
                  <a:extLst>
                    <a:ext uri="{FF2B5EF4-FFF2-40B4-BE49-F238E27FC236}">
                      <a16:creationId xmlns:a16="http://schemas.microsoft.com/office/drawing/2014/main" id="{66BADD8F-56D1-4975-BCEC-B597C9FF2526}"/>
                    </a:ext>
                  </a:extLst>
                </p:cNvPr>
                <p:cNvSpPr>
                  <a:spLocks/>
                </p:cNvSpPr>
                <p:nvPr/>
              </p:nvSpPr>
              <p:spPr bwMode="auto">
                <a:xfrm>
                  <a:off x="6788151" y="3859213"/>
                  <a:ext cx="107950" cy="65088"/>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4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2"/>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2" name="Freeform 168">
                  <a:extLst>
                    <a:ext uri="{FF2B5EF4-FFF2-40B4-BE49-F238E27FC236}">
                      <a16:creationId xmlns:a16="http://schemas.microsoft.com/office/drawing/2014/main" id="{6347FB65-47E8-4467-A6D9-70D43DD70B03}"/>
                    </a:ext>
                  </a:extLst>
                </p:cNvPr>
                <p:cNvSpPr>
                  <a:spLocks/>
                </p:cNvSpPr>
                <p:nvPr/>
              </p:nvSpPr>
              <p:spPr bwMode="auto">
                <a:xfrm>
                  <a:off x="6862763" y="3905251"/>
                  <a:ext cx="107950" cy="63500"/>
                </a:xfrm>
                <a:custGeom>
                  <a:avLst/>
                  <a:gdLst>
                    <a:gd name="T0" fmla="*/ 109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3"/>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3" name="Freeform 169">
                  <a:extLst>
                    <a:ext uri="{FF2B5EF4-FFF2-40B4-BE49-F238E27FC236}">
                      <a16:creationId xmlns:a16="http://schemas.microsoft.com/office/drawing/2014/main" id="{329E4DD5-D38D-48BE-B3E0-C2B990CF0750}"/>
                    </a:ext>
                  </a:extLst>
                </p:cNvPr>
                <p:cNvSpPr>
                  <a:spLocks/>
                </p:cNvSpPr>
                <p:nvPr/>
              </p:nvSpPr>
              <p:spPr bwMode="auto">
                <a:xfrm>
                  <a:off x="6938963" y="3949701"/>
                  <a:ext cx="107950" cy="63500"/>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4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2"/>
                        <a:pt x="181" y="64"/>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4" name="Freeform 170">
                  <a:extLst>
                    <a:ext uri="{FF2B5EF4-FFF2-40B4-BE49-F238E27FC236}">
                      <a16:creationId xmlns:a16="http://schemas.microsoft.com/office/drawing/2014/main" id="{A5011E62-BE55-401A-AA7C-4377E6223ECE}"/>
                    </a:ext>
                  </a:extLst>
                </p:cNvPr>
                <p:cNvSpPr>
                  <a:spLocks/>
                </p:cNvSpPr>
                <p:nvPr/>
              </p:nvSpPr>
              <p:spPr bwMode="auto">
                <a:xfrm>
                  <a:off x="7013576" y="3994151"/>
                  <a:ext cx="107950" cy="63500"/>
                </a:xfrm>
                <a:custGeom>
                  <a:avLst/>
                  <a:gdLst>
                    <a:gd name="T0" fmla="*/ 110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3"/>
                      </a:cubicBezTo>
                      <a:lnTo>
                        <a:pt x="76" y="2"/>
                      </a:lnTo>
                      <a:cubicBezTo>
                        <a:pt x="79" y="0"/>
                        <a:pt x="85" y="0"/>
                        <a:pt x="88" y="2"/>
                      </a:cubicBezTo>
                      <a:lnTo>
                        <a:pt x="181" y="56"/>
                      </a:lnTo>
                      <a:cubicBezTo>
                        <a:pt x="185" y="58"/>
                        <a:pt x="185" y="61"/>
                        <a:pt x="181"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5" name="Freeform 171">
                  <a:extLst>
                    <a:ext uri="{FF2B5EF4-FFF2-40B4-BE49-F238E27FC236}">
                      <a16:creationId xmlns:a16="http://schemas.microsoft.com/office/drawing/2014/main" id="{60994EB8-C4C4-4AB8-A272-A8DCDEB98D33}"/>
                    </a:ext>
                  </a:extLst>
                </p:cNvPr>
                <p:cNvSpPr>
                  <a:spLocks/>
                </p:cNvSpPr>
                <p:nvPr/>
              </p:nvSpPr>
              <p:spPr bwMode="auto">
                <a:xfrm>
                  <a:off x="7089776" y="4038601"/>
                  <a:ext cx="107950" cy="63500"/>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2 w 185"/>
                    <a:gd name="T13" fmla="*/ 56 h 107"/>
                    <a:gd name="T14" fmla="*/ 182 w 185"/>
                    <a:gd name="T15" fmla="*/ 64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2" y="56"/>
                      </a:lnTo>
                      <a:cubicBezTo>
                        <a:pt x="185" y="58"/>
                        <a:pt x="185" y="62"/>
                        <a:pt x="182" y="64"/>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6" name="Freeform 172">
                  <a:extLst>
                    <a:ext uri="{FF2B5EF4-FFF2-40B4-BE49-F238E27FC236}">
                      <a16:creationId xmlns:a16="http://schemas.microsoft.com/office/drawing/2014/main" id="{7FFC72C2-4507-4805-940A-126E0A3AFCB4}"/>
                    </a:ext>
                  </a:extLst>
                </p:cNvPr>
                <p:cNvSpPr>
                  <a:spLocks/>
                </p:cNvSpPr>
                <p:nvPr/>
              </p:nvSpPr>
              <p:spPr bwMode="auto">
                <a:xfrm>
                  <a:off x="7164388" y="4083051"/>
                  <a:ext cx="109538"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7" name="Freeform 173">
                  <a:extLst>
                    <a:ext uri="{FF2B5EF4-FFF2-40B4-BE49-F238E27FC236}">
                      <a16:creationId xmlns:a16="http://schemas.microsoft.com/office/drawing/2014/main" id="{924C1E85-FB57-4427-9810-01500ADF53AD}"/>
                    </a:ext>
                  </a:extLst>
                </p:cNvPr>
                <p:cNvSpPr>
                  <a:spLocks/>
                </p:cNvSpPr>
                <p:nvPr/>
              </p:nvSpPr>
              <p:spPr bwMode="auto">
                <a:xfrm>
                  <a:off x="7240588" y="4127501"/>
                  <a:ext cx="107950"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9 w 185"/>
                    <a:gd name="T11" fmla="*/ 2 h 107"/>
                    <a:gd name="T12" fmla="*/ 182 w 185"/>
                    <a:gd name="T13" fmla="*/ 56 h 107"/>
                    <a:gd name="T14" fmla="*/ 182 w 185"/>
                    <a:gd name="T15" fmla="*/ 64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9" y="2"/>
                      </a:cubicBezTo>
                      <a:lnTo>
                        <a:pt x="182" y="56"/>
                      </a:lnTo>
                      <a:cubicBezTo>
                        <a:pt x="185" y="58"/>
                        <a:pt x="185" y="62"/>
                        <a:pt x="182" y="64"/>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8" name="Freeform 174">
                  <a:extLst>
                    <a:ext uri="{FF2B5EF4-FFF2-40B4-BE49-F238E27FC236}">
                      <a16:creationId xmlns:a16="http://schemas.microsoft.com/office/drawing/2014/main" id="{6909F13F-8856-4B8E-B690-0F1D1FC82D5B}"/>
                    </a:ext>
                  </a:extLst>
                </p:cNvPr>
                <p:cNvSpPr>
                  <a:spLocks/>
                </p:cNvSpPr>
                <p:nvPr/>
              </p:nvSpPr>
              <p:spPr bwMode="auto">
                <a:xfrm>
                  <a:off x="7316788" y="4171951"/>
                  <a:ext cx="107950"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9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1" y="107"/>
                        <a:pt x="97" y="105"/>
                      </a:cubicBezTo>
                      <a:lnTo>
                        <a:pt x="4" y="51"/>
                      </a:lnTo>
                      <a:cubicBezTo>
                        <a:pt x="0" y="49"/>
                        <a:pt x="0" y="46"/>
                        <a:pt x="4" y="44"/>
                      </a:cubicBezTo>
                      <a:lnTo>
                        <a:pt x="76" y="2"/>
                      </a:lnTo>
                      <a:cubicBezTo>
                        <a:pt x="79" y="0"/>
                        <a:pt x="85" y="0"/>
                        <a:pt x="89"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9" name="Freeform 175">
                  <a:extLst>
                    <a:ext uri="{FF2B5EF4-FFF2-40B4-BE49-F238E27FC236}">
                      <a16:creationId xmlns:a16="http://schemas.microsoft.com/office/drawing/2014/main" id="{620EC8D8-724D-4D26-A85B-28797E098A8B}"/>
                    </a:ext>
                  </a:extLst>
                </p:cNvPr>
                <p:cNvSpPr>
                  <a:spLocks/>
                </p:cNvSpPr>
                <p:nvPr/>
              </p:nvSpPr>
              <p:spPr bwMode="auto">
                <a:xfrm>
                  <a:off x="7391401" y="4216401"/>
                  <a:ext cx="107950" cy="65088"/>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4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8" y="0"/>
                        <a:pt x="84" y="0"/>
                        <a:pt x="88" y="2"/>
                      </a:cubicBezTo>
                      <a:lnTo>
                        <a:pt x="181" y="56"/>
                      </a:lnTo>
                      <a:cubicBezTo>
                        <a:pt x="184" y="58"/>
                        <a:pt x="184" y="62"/>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0" name="Freeform 176">
                  <a:extLst>
                    <a:ext uri="{FF2B5EF4-FFF2-40B4-BE49-F238E27FC236}">
                      <a16:creationId xmlns:a16="http://schemas.microsoft.com/office/drawing/2014/main" id="{1E069505-0B6A-4E93-B2A1-F72222C59A2A}"/>
                    </a:ext>
                  </a:extLst>
                </p:cNvPr>
                <p:cNvSpPr>
                  <a:spLocks/>
                </p:cNvSpPr>
                <p:nvPr/>
              </p:nvSpPr>
              <p:spPr bwMode="auto">
                <a:xfrm>
                  <a:off x="7467601" y="4262438"/>
                  <a:ext cx="107950"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8"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1" name="Freeform 177">
                  <a:extLst>
                    <a:ext uri="{FF2B5EF4-FFF2-40B4-BE49-F238E27FC236}">
                      <a16:creationId xmlns:a16="http://schemas.microsoft.com/office/drawing/2014/main" id="{4661DD3E-40AE-402A-8029-31C5BDCD184E}"/>
                    </a:ext>
                  </a:extLst>
                </p:cNvPr>
                <p:cNvSpPr>
                  <a:spLocks/>
                </p:cNvSpPr>
                <p:nvPr/>
              </p:nvSpPr>
              <p:spPr bwMode="auto">
                <a:xfrm>
                  <a:off x="7543801" y="4306888"/>
                  <a:ext cx="106363"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4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9" y="0"/>
                        <a:pt x="84" y="0"/>
                        <a:pt x="88" y="2"/>
                      </a:cubicBezTo>
                      <a:lnTo>
                        <a:pt x="181" y="56"/>
                      </a:lnTo>
                      <a:cubicBezTo>
                        <a:pt x="184" y="58"/>
                        <a:pt x="184" y="62"/>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2" name="Freeform 178">
                  <a:extLst>
                    <a:ext uri="{FF2B5EF4-FFF2-40B4-BE49-F238E27FC236}">
                      <a16:creationId xmlns:a16="http://schemas.microsoft.com/office/drawing/2014/main" id="{92239D5C-307D-49F1-A7A2-D017788CA60D}"/>
                    </a:ext>
                  </a:extLst>
                </p:cNvPr>
                <p:cNvSpPr>
                  <a:spLocks/>
                </p:cNvSpPr>
                <p:nvPr/>
              </p:nvSpPr>
              <p:spPr bwMode="auto">
                <a:xfrm>
                  <a:off x="7618413" y="4351338"/>
                  <a:ext cx="107950"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3" name="Freeform 179">
                  <a:extLst>
                    <a:ext uri="{FF2B5EF4-FFF2-40B4-BE49-F238E27FC236}">
                      <a16:creationId xmlns:a16="http://schemas.microsoft.com/office/drawing/2014/main" id="{F27853CC-5F77-447E-B0AC-3520525F76ED}"/>
                    </a:ext>
                  </a:extLst>
                </p:cNvPr>
                <p:cNvSpPr>
                  <a:spLocks/>
                </p:cNvSpPr>
                <p:nvPr/>
              </p:nvSpPr>
              <p:spPr bwMode="auto">
                <a:xfrm>
                  <a:off x="6573838" y="3806826"/>
                  <a:ext cx="109538" cy="63500"/>
                </a:xfrm>
                <a:custGeom>
                  <a:avLst/>
                  <a:gdLst>
                    <a:gd name="T0" fmla="*/ 110 w 185"/>
                    <a:gd name="T1" fmla="*/ 104 h 106"/>
                    <a:gd name="T2" fmla="*/ 97 w 185"/>
                    <a:gd name="T3" fmla="*/ 104 h 106"/>
                    <a:gd name="T4" fmla="*/ 4 w 185"/>
                    <a:gd name="T5" fmla="*/ 50 h 106"/>
                    <a:gd name="T6" fmla="*/ 4 w 185"/>
                    <a:gd name="T7" fmla="*/ 43 h 106"/>
                    <a:gd name="T8" fmla="*/ 76 w 185"/>
                    <a:gd name="T9" fmla="*/ 2 h 106"/>
                    <a:gd name="T10" fmla="*/ 88 w 185"/>
                    <a:gd name="T11" fmla="*/ 2 h 106"/>
                    <a:gd name="T12" fmla="*/ 182 w 185"/>
                    <a:gd name="T13" fmla="*/ 55 h 106"/>
                    <a:gd name="T14" fmla="*/ 182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0" y="106"/>
                        <a:pt x="97" y="104"/>
                      </a:cubicBezTo>
                      <a:lnTo>
                        <a:pt x="4" y="50"/>
                      </a:lnTo>
                      <a:cubicBezTo>
                        <a:pt x="0" y="48"/>
                        <a:pt x="0" y="45"/>
                        <a:pt x="4" y="43"/>
                      </a:cubicBezTo>
                      <a:lnTo>
                        <a:pt x="76" y="2"/>
                      </a:lnTo>
                      <a:cubicBezTo>
                        <a:pt x="79" y="0"/>
                        <a:pt x="85" y="0"/>
                        <a:pt x="88" y="2"/>
                      </a:cubicBezTo>
                      <a:lnTo>
                        <a:pt x="182" y="55"/>
                      </a:lnTo>
                      <a:cubicBezTo>
                        <a:pt x="185" y="57"/>
                        <a:pt x="185" y="61"/>
                        <a:pt x="182"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4" name="Freeform 180">
                  <a:extLst>
                    <a:ext uri="{FF2B5EF4-FFF2-40B4-BE49-F238E27FC236}">
                      <a16:creationId xmlns:a16="http://schemas.microsoft.com/office/drawing/2014/main" id="{30719739-AD27-4B26-B0AD-BB1DE6332C58}"/>
                    </a:ext>
                  </a:extLst>
                </p:cNvPr>
                <p:cNvSpPr>
                  <a:spLocks/>
                </p:cNvSpPr>
                <p:nvPr/>
              </p:nvSpPr>
              <p:spPr bwMode="auto">
                <a:xfrm>
                  <a:off x="6650038" y="3851276"/>
                  <a:ext cx="107950"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5" name="Freeform 181">
                  <a:extLst>
                    <a:ext uri="{FF2B5EF4-FFF2-40B4-BE49-F238E27FC236}">
                      <a16:creationId xmlns:a16="http://schemas.microsoft.com/office/drawing/2014/main" id="{9B93E009-C0DD-4D21-BE8A-A49E7952331F}"/>
                    </a:ext>
                  </a:extLst>
                </p:cNvPr>
                <p:cNvSpPr>
                  <a:spLocks/>
                </p:cNvSpPr>
                <p:nvPr/>
              </p:nvSpPr>
              <p:spPr bwMode="auto">
                <a:xfrm>
                  <a:off x="6726238" y="3897313"/>
                  <a:ext cx="107950" cy="63500"/>
                </a:xfrm>
                <a:custGeom>
                  <a:avLst/>
                  <a:gdLst>
                    <a:gd name="T0" fmla="*/ 110 w 185"/>
                    <a:gd name="T1" fmla="*/ 104 h 106"/>
                    <a:gd name="T2" fmla="*/ 97 w 185"/>
                    <a:gd name="T3" fmla="*/ 104 h 106"/>
                    <a:gd name="T4" fmla="*/ 4 w 185"/>
                    <a:gd name="T5" fmla="*/ 50 h 106"/>
                    <a:gd name="T6" fmla="*/ 4 w 185"/>
                    <a:gd name="T7" fmla="*/ 43 h 106"/>
                    <a:gd name="T8" fmla="*/ 76 w 185"/>
                    <a:gd name="T9" fmla="*/ 2 h 106"/>
                    <a:gd name="T10" fmla="*/ 89 w 185"/>
                    <a:gd name="T11" fmla="*/ 2 h 106"/>
                    <a:gd name="T12" fmla="*/ 182 w 185"/>
                    <a:gd name="T13" fmla="*/ 55 h 106"/>
                    <a:gd name="T14" fmla="*/ 182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0" y="106"/>
                        <a:pt x="97" y="104"/>
                      </a:cubicBezTo>
                      <a:lnTo>
                        <a:pt x="4" y="50"/>
                      </a:lnTo>
                      <a:cubicBezTo>
                        <a:pt x="0" y="48"/>
                        <a:pt x="0" y="45"/>
                        <a:pt x="4" y="43"/>
                      </a:cubicBezTo>
                      <a:lnTo>
                        <a:pt x="76" y="2"/>
                      </a:lnTo>
                      <a:cubicBezTo>
                        <a:pt x="79" y="0"/>
                        <a:pt x="85" y="0"/>
                        <a:pt x="89" y="2"/>
                      </a:cubicBezTo>
                      <a:lnTo>
                        <a:pt x="182" y="55"/>
                      </a:lnTo>
                      <a:cubicBezTo>
                        <a:pt x="185" y="57"/>
                        <a:pt x="185" y="61"/>
                        <a:pt x="182"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6" name="Freeform 182">
                  <a:extLst>
                    <a:ext uri="{FF2B5EF4-FFF2-40B4-BE49-F238E27FC236}">
                      <a16:creationId xmlns:a16="http://schemas.microsoft.com/office/drawing/2014/main" id="{76DB69A1-AC31-485A-9EB5-7EDE53D49354}"/>
                    </a:ext>
                  </a:extLst>
                </p:cNvPr>
                <p:cNvSpPr>
                  <a:spLocks/>
                </p:cNvSpPr>
                <p:nvPr/>
              </p:nvSpPr>
              <p:spPr bwMode="auto">
                <a:xfrm>
                  <a:off x="6800851" y="3941763"/>
                  <a:ext cx="107950" cy="63500"/>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9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1" y="107"/>
                        <a:pt x="97" y="105"/>
                      </a:cubicBezTo>
                      <a:lnTo>
                        <a:pt x="4" y="51"/>
                      </a:lnTo>
                      <a:cubicBezTo>
                        <a:pt x="0" y="49"/>
                        <a:pt x="0" y="46"/>
                        <a:pt x="4" y="44"/>
                      </a:cubicBezTo>
                      <a:lnTo>
                        <a:pt x="76" y="2"/>
                      </a:lnTo>
                      <a:cubicBezTo>
                        <a:pt x="79" y="0"/>
                        <a:pt x="85" y="0"/>
                        <a:pt x="89"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7" name="Freeform 183">
                  <a:extLst>
                    <a:ext uri="{FF2B5EF4-FFF2-40B4-BE49-F238E27FC236}">
                      <a16:creationId xmlns:a16="http://schemas.microsoft.com/office/drawing/2014/main" id="{020EECAA-3F27-4742-9D78-935E35CF33C5}"/>
                    </a:ext>
                  </a:extLst>
                </p:cNvPr>
                <p:cNvSpPr>
                  <a:spLocks/>
                </p:cNvSpPr>
                <p:nvPr/>
              </p:nvSpPr>
              <p:spPr bwMode="auto">
                <a:xfrm>
                  <a:off x="6877051" y="3986213"/>
                  <a:ext cx="107950" cy="63500"/>
                </a:xfrm>
                <a:custGeom>
                  <a:avLst/>
                  <a:gdLst>
                    <a:gd name="T0" fmla="*/ 110 w 185"/>
                    <a:gd name="T1" fmla="*/ 104 h 106"/>
                    <a:gd name="T2" fmla="*/ 97 w 185"/>
                    <a:gd name="T3" fmla="*/ 104 h 106"/>
                    <a:gd name="T4" fmla="*/ 4 w 185"/>
                    <a:gd name="T5" fmla="*/ 50 h 106"/>
                    <a:gd name="T6" fmla="*/ 4 w 185"/>
                    <a:gd name="T7" fmla="*/ 43 h 106"/>
                    <a:gd name="T8" fmla="*/ 76 w 185"/>
                    <a:gd name="T9" fmla="*/ 2 h 106"/>
                    <a:gd name="T10" fmla="*/ 89 w 185"/>
                    <a:gd name="T11" fmla="*/ 2 h 106"/>
                    <a:gd name="T12" fmla="*/ 182 w 185"/>
                    <a:gd name="T13" fmla="*/ 55 h 106"/>
                    <a:gd name="T14" fmla="*/ 182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1" y="106"/>
                        <a:pt x="97" y="104"/>
                      </a:cubicBezTo>
                      <a:lnTo>
                        <a:pt x="4" y="50"/>
                      </a:lnTo>
                      <a:cubicBezTo>
                        <a:pt x="0" y="48"/>
                        <a:pt x="0" y="45"/>
                        <a:pt x="4" y="43"/>
                      </a:cubicBezTo>
                      <a:lnTo>
                        <a:pt x="76" y="2"/>
                      </a:lnTo>
                      <a:cubicBezTo>
                        <a:pt x="79" y="0"/>
                        <a:pt x="85" y="0"/>
                        <a:pt x="89" y="2"/>
                      </a:cubicBezTo>
                      <a:lnTo>
                        <a:pt x="182" y="55"/>
                      </a:lnTo>
                      <a:cubicBezTo>
                        <a:pt x="185" y="57"/>
                        <a:pt x="185" y="61"/>
                        <a:pt x="182"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8" name="Freeform 184">
                  <a:extLst>
                    <a:ext uri="{FF2B5EF4-FFF2-40B4-BE49-F238E27FC236}">
                      <a16:creationId xmlns:a16="http://schemas.microsoft.com/office/drawing/2014/main" id="{E5027C83-27B5-47D7-A56E-3765A41F9C6D}"/>
                    </a:ext>
                  </a:extLst>
                </p:cNvPr>
                <p:cNvSpPr>
                  <a:spLocks/>
                </p:cNvSpPr>
                <p:nvPr/>
              </p:nvSpPr>
              <p:spPr bwMode="auto">
                <a:xfrm>
                  <a:off x="6953251" y="4030663"/>
                  <a:ext cx="106363"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8"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9" name="Freeform 185">
                  <a:extLst>
                    <a:ext uri="{FF2B5EF4-FFF2-40B4-BE49-F238E27FC236}">
                      <a16:creationId xmlns:a16="http://schemas.microsoft.com/office/drawing/2014/main" id="{58F33B81-5985-4A07-86D7-E28EAD8C9DB4}"/>
                    </a:ext>
                  </a:extLst>
                </p:cNvPr>
                <p:cNvSpPr>
                  <a:spLocks/>
                </p:cNvSpPr>
                <p:nvPr/>
              </p:nvSpPr>
              <p:spPr bwMode="auto">
                <a:xfrm>
                  <a:off x="7027863" y="4075113"/>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5" y="106"/>
                        <a:pt x="100" y="106"/>
                        <a:pt x="96" y="104"/>
                      </a:cubicBezTo>
                      <a:lnTo>
                        <a:pt x="3" y="50"/>
                      </a:lnTo>
                      <a:cubicBezTo>
                        <a:pt x="0" y="48"/>
                        <a:pt x="0" y="45"/>
                        <a:pt x="3" y="43"/>
                      </a:cubicBezTo>
                      <a:lnTo>
                        <a:pt x="75" y="2"/>
                      </a:lnTo>
                      <a:cubicBezTo>
                        <a:pt x="78"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0" name="Freeform 186">
                  <a:extLst>
                    <a:ext uri="{FF2B5EF4-FFF2-40B4-BE49-F238E27FC236}">
                      <a16:creationId xmlns:a16="http://schemas.microsoft.com/office/drawing/2014/main" id="{0E6458DA-EFA8-4CCF-989B-95CD91FD478C}"/>
                    </a:ext>
                  </a:extLst>
                </p:cNvPr>
                <p:cNvSpPr>
                  <a:spLocks/>
                </p:cNvSpPr>
                <p:nvPr/>
              </p:nvSpPr>
              <p:spPr bwMode="auto">
                <a:xfrm>
                  <a:off x="7104063" y="4119563"/>
                  <a:ext cx="107950" cy="65088"/>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1" name="Freeform 187">
                  <a:extLst>
                    <a:ext uri="{FF2B5EF4-FFF2-40B4-BE49-F238E27FC236}">
                      <a16:creationId xmlns:a16="http://schemas.microsoft.com/office/drawing/2014/main" id="{246AD6A1-107A-449D-BDCD-E71460C73D28}"/>
                    </a:ext>
                  </a:extLst>
                </p:cNvPr>
                <p:cNvSpPr>
                  <a:spLocks/>
                </p:cNvSpPr>
                <p:nvPr/>
              </p:nvSpPr>
              <p:spPr bwMode="auto">
                <a:xfrm>
                  <a:off x="7178676" y="4165601"/>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5" y="106"/>
                        <a:pt x="100" y="106"/>
                        <a:pt x="96" y="104"/>
                      </a:cubicBezTo>
                      <a:lnTo>
                        <a:pt x="3" y="50"/>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2" name="Freeform 188">
                  <a:extLst>
                    <a:ext uri="{FF2B5EF4-FFF2-40B4-BE49-F238E27FC236}">
                      <a16:creationId xmlns:a16="http://schemas.microsoft.com/office/drawing/2014/main" id="{C55D5FB7-76A9-4FC3-A41A-2A40AD4C0D94}"/>
                    </a:ext>
                  </a:extLst>
                </p:cNvPr>
                <p:cNvSpPr>
                  <a:spLocks/>
                </p:cNvSpPr>
                <p:nvPr/>
              </p:nvSpPr>
              <p:spPr bwMode="auto">
                <a:xfrm>
                  <a:off x="7254876" y="4210051"/>
                  <a:ext cx="107950"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3" name="Freeform 189">
                  <a:extLst>
                    <a:ext uri="{FF2B5EF4-FFF2-40B4-BE49-F238E27FC236}">
                      <a16:creationId xmlns:a16="http://schemas.microsoft.com/office/drawing/2014/main" id="{2D78D4C8-AF68-470C-A28B-DBDF1E4D332C}"/>
                    </a:ext>
                  </a:extLst>
                </p:cNvPr>
                <p:cNvSpPr>
                  <a:spLocks/>
                </p:cNvSpPr>
                <p:nvPr/>
              </p:nvSpPr>
              <p:spPr bwMode="auto">
                <a:xfrm>
                  <a:off x="7329488" y="4254501"/>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6" y="106"/>
                        <a:pt x="100" y="106"/>
                        <a:pt x="96" y="104"/>
                      </a:cubicBezTo>
                      <a:lnTo>
                        <a:pt x="3" y="50"/>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4" name="Freeform 190">
                  <a:extLst>
                    <a:ext uri="{FF2B5EF4-FFF2-40B4-BE49-F238E27FC236}">
                      <a16:creationId xmlns:a16="http://schemas.microsoft.com/office/drawing/2014/main" id="{761942C1-8F4F-4C7B-8E5E-7ED2AE7E569D}"/>
                    </a:ext>
                  </a:extLst>
                </p:cNvPr>
                <p:cNvSpPr>
                  <a:spLocks/>
                </p:cNvSpPr>
                <p:nvPr/>
              </p:nvSpPr>
              <p:spPr bwMode="auto">
                <a:xfrm>
                  <a:off x="7405688" y="4298951"/>
                  <a:ext cx="107950"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5" name="Freeform 191">
                  <a:extLst>
                    <a:ext uri="{FF2B5EF4-FFF2-40B4-BE49-F238E27FC236}">
                      <a16:creationId xmlns:a16="http://schemas.microsoft.com/office/drawing/2014/main" id="{FD856FC5-7309-45EE-A1EA-A24E78FAF5D2}"/>
                    </a:ext>
                  </a:extLst>
                </p:cNvPr>
                <p:cNvSpPr>
                  <a:spLocks/>
                </p:cNvSpPr>
                <p:nvPr/>
              </p:nvSpPr>
              <p:spPr bwMode="auto">
                <a:xfrm>
                  <a:off x="7480301" y="4343401"/>
                  <a:ext cx="109538" cy="63500"/>
                </a:xfrm>
                <a:custGeom>
                  <a:avLst/>
                  <a:gdLst>
                    <a:gd name="T0" fmla="*/ 109 w 185"/>
                    <a:gd name="T1" fmla="*/ 104 h 106"/>
                    <a:gd name="T2" fmla="*/ 96 w 185"/>
                    <a:gd name="T3" fmla="*/ 104 h 106"/>
                    <a:gd name="T4" fmla="*/ 3 w 185"/>
                    <a:gd name="T5" fmla="*/ 50 h 106"/>
                    <a:gd name="T6" fmla="*/ 3 w 185"/>
                    <a:gd name="T7" fmla="*/ 43 h 106"/>
                    <a:gd name="T8" fmla="*/ 75 w 185"/>
                    <a:gd name="T9" fmla="*/ 2 h 106"/>
                    <a:gd name="T10" fmla="*/ 88 w 185"/>
                    <a:gd name="T11" fmla="*/ 2 h 106"/>
                    <a:gd name="T12" fmla="*/ 181 w 185"/>
                    <a:gd name="T13" fmla="*/ 55 h 106"/>
                    <a:gd name="T14" fmla="*/ 181 w 185"/>
                    <a:gd name="T15" fmla="*/ 63 h 106"/>
                    <a:gd name="T16" fmla="*/ 109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09" y="104"/>
                      </a:moveTo>
                      <a:cubicBezTo>
                        <a:pt x="106" y="106"/>
                        <a:pt x="100" y="106"/>
                        <a:pt x="96" y="104"/>
                      </a:cubicBezTo>
                      <a:lnTo>
                        <a:pt x="3" y="50"/>
                      </a:lnTo>
                      <a:cubicBezTo>
                        <a:pt x="0" y="48"/>
                        <a:pt x="0" y="45"/>
                        <a:pt x="3" y="43"/>
                      </a:cubicBezTo>
                      <a:lnTo>
                        <a:pt x="75" y="2"/>
                      </a:lnTo>
                      <a:cubicBezTo>
                        <a:pt x="79" y="0"/>
                        <a:pt x="84" y="0"/>
                        <a:pt x="88" y="2"/>
                      </a:cubicBezTo>
                      <a:lnTo>
                        <a:pt x="181" y="55"/>
                      </a:lnTo>
                      <a:cubicBezTo>
                        <a:pt x="185" y="57"/>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6" name="Freeform 192">
                  <a:extLst>
                    <a:ext uri="{FF2B5EF4-FFF2-40B4-BE49-F238E27FC236}">
                      <a16:creationId xmlns:a16="http://schemas.microsoft.com/office/drawing/2014/main" id="{674F7967-C7D0-459E-8407-227D1F09D6EF}"/>
                    </a:ext>
                  </a:extLst>
                </p:cNvPr>
                <p:cNvSpPr>
                  <a:spLocks/>
                </p:cNvSpPr>
                <p:nvPr/>
              </p:nvSpPr>
              <p:spPr bwMode="auto">
                <a:xfrm>
                  <a:off x="7678738" y="4545013"/>
                  <a:ext cx="107950" cy="63500"/>
                </a:xfrm>
                <a:custGeom>
                  <a:avLst/>
                  <a:gdLst>
                    <a:gd name="T0" fmla="*/ 109 w 184"/>
                    <a:gd name="T1" fmla="*/ 104 h 106"/>
                    <a:gd name="T2" fmla="*/ 96 w 184"/>
                    <a:gd name="T3" fmla="*/ 104 h 106"/>
                    <a:gd name="T4" fmla="*/ 3 w 184"/>
                    <a:gd name="T5" fmla="*/ 51 h 106"/>
                    <a:gd name="T6" fmla="*/ 3 w 184"/>
                    <a:gd name="T7" fmla="*/ 43 h 106"/>
                    <a:gd name="T8" fmla="*/ 75 w 184"/>
                    <a:gd name="T9" fmla="*/ 2 h 106"/>
                    <a:gd name="T10" fmla="*/ 88 w 184"/>
                    <a:gd name="T11" fmla="*/ 2 h 106"/>
                    <a:gd name="T12" fmla="*/ 181 w 184"/>
                    <a:gd name="T13" fmla="*/ 56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6" y="106"/>
                        <a:pt x="100" y="106"/>
                        <a:pt x="96" y="104"/>
                      </a:cubicBezTo>
                      <a:lnTo>
                        <a:pt x="3" y="51"/>
                      </a:lnTo>
                      <a:cubicBezTo>
                        <a:pt x="0" y="49"/>
                        <a:pt x="0" y="45"/>
                        <a:pt x="3" y="43"/>
                      </a:cubicBezTo>
                      <a:lnTo>
                        <a:pt x="75" y="2"/>
                      </a:lnTo>
                      <a:cubicBezTo>
                        <a:pt x="79" y="0"/>
                        <a:pt x="84" y="0"/>
                        <a:pt x="88" y="2"/>
                      </a:cubicBezTo>
                      <a:lnTo>
                        <a:pt x="181" y="56"/>
                      </a:lnTo>
                      <a:cubicBezTo>
                        <a:pt x="184" y="58"/>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7" name="Freeform 193">
                  <a:extLst>
                    <a:ext uri="{FF2B5EF4-FFF2-40B4-BE49-F238E27FC236}">
                      <a16:creationId xmlns:a16="http://schemas.microsoft.com/office/drawing/2014/main" id="{D523D4CC-0F18-495B-8506-CDEB3674CB1C}"/>
                    </a:ext>
                  </a:extLst>
                </p:cNvPr>
                <p:cNvSpPr>
                  <a:spLocks/>
                </p:cNvSpPr>
                <p:nvPr/>
              </p:nvSpPr>
              <p:spPr bwMode="auto">
                <a:xfrm>
                  <a:off x="7542213" y="4535488"/>
                  <a:ext cx="107950" cy="65088"/>
                </a:xfrm>
                <a:custGeom>
                  <a:avLst/>
                  <a:gdLst>
                    <a:gd name="T0" fmla="*/ 109 w 185"/>
                    <a:gd name="T1" fmla="*/ 105 h 107"/>
                    <a:gd name="T2" fmla="*/ 97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4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3" y="51"/>
                      </a:lnTo>
                      <a:cubicBezTo>
                        <a:pt x="0" y="49"/>
                        <a:pt x="0" y="46"/>
                        <a:pt x="3" y="44"/>
                      </a:cubicBezTo>
                      <a:lnTo>
                        <a:pt x="75" y="2"/>
                      </a:lnTo>
                      <a:cubicBezTo>
                        <a:pt x="79" y="0"/>
                        <a:pt x="85" y="0"/>
                        <a:pt x="88" y="2"/>
                      </a:cubicBezTo>
                      <a:lnTo>
                        <a:pt x="181" y="56"/>
                      </a:lnTo>
                      <a:cubicBezTo>
                        <a:pt x="185" y="58"/>
                        <a:pt x="185" y="61"/>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8" name="Freeform 194">
                  <a:extLst>
                    <a:ext uri="{FF2B5EF4-FFF2-40B4-BE49-F238E27FC236}">
                      <a16:creationId xmlns:a16="http://schemas.microsoft.com/office/drawing/2014/main" id="{A94E25A8-9DDC-46C6-B6C9-A9E36544D1A9}"/>
                    </a:ext>
                  </a:extLst>
                </p:cNvPr>
                <p:cNvSpPr>
                  <a:spLocks/>
                </p:cNvSpPr>
                <p:nvPr/>
              </p:nvSpPr>
              <p:spPr bwMode="auto">
                <a:xfrm>
                  <a:off x="7616826" y="4581526"/>
                  <a:ext cx="109538" cy="63500"/>
                </a:xfrm>
                <a:custGeom>
                  <a:avLst/>
                  <a:gdLst>
                    <a:gd name="T0" fmla="*/ 109 w 185"/>
                    <a:gd name="T1" fmla="*/ 105 h 107"/>
                    <a:gd name="T2" fmla="*/ 97 w 185"/>
                    <a:gd name="T3" fmla="*/ 105 h 107"/>
                    <a:gd name="T4" fmla="*/ 3 w 185"/>
                    <a:gd name="T5" fmla="*/ 51 h 107"/>
                    <a:gd name="T6" fmla="*/ 3 w 185"/>
                    <a:gd name="T7" fmla="*/ 43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3" y="51"/>
                      </a:lnTo>
                      <a:cubicBezTo>
                        <a:pt x="0" y="49"/>
                        <a:pt x="0" y="45"/>
                        <a:pt x="3" y="43"/>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9" name="Freeform 195">
                  <a:extLst>
                    <a:ext uri="{FF2B5EF4-FFF2-40B4-BE49-F238E27FC236}">
                      <a16:creationId xmlns:a16="http://schemas.microsoft.com/office/drawing/2014/main" id="{DF7A4E2F-F16A-4F28-83A7-7BE9BDC5B967}"/>
                    </a:ext>
                  </a:extLst>
                </p:cNvPr>
                <p:cNvSpPr>
                  <a:spLocks/>
                </p:cNvSpPr>
                <p:nvPr/>
              </p:nvSpPr>
              <p:spPr bwMode="auto">
                <a:xfrm>
                  <a:off x="7693026" y="4625976"/>
                  <a:ext cx="107950" cy="63500"/>
                </a:xfrm>
                <a:custGeom>
                  <a:avLst/>
                  <a:gdLst>
                    <a:gd name="T0" fmla="*/ 109 w 185"/>
                    <a:gd name="T1" fmla="*/ 105 h 107"/>
                    <a:gd name="T2" fmla="*/ 97 w 185"/>
                    <a:gd name="T3" fmla="*/ 105 h 107"/>
                    <a:gd name="T4" fmla="*/ 4 w 185"/>
                    <a:gd name="T5" fmla="*/ 51 h 107"/>
                    <a:gd name="T6" fmla="*/ 4 w 185"/>
                    <a:gd name="T7" fmla="*/ 44 h 107"/>
                    <a:gd name="T8" fmla="*/ 75 w 185"/>
                    <a:gd name="T9" fmla="*/ 2 h 107"/>
                    <a:gd name="T10" fmla="*/ 88 w 185"/>
                    <a:gd name="T11" fmla="*/ 2 h 107"/>
                    <a:gd name="T12" fmla="*/ 181 w 185"/>
                    <a:gd name="T13" fmla="*/ 56 h 107"/>
                    <a:gd name="T14" fmla="*/ 181 w 185"/>
                    <a:gd name="T15" fmla="*/ 64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5" y="2"/>
                      </a:lnTo>
                      <a:cubicBezTo>
                        <a:pt x="79" y="0"/>
                        <a:pt x="85" y="0"/>
                        <a:pt x="88" y="2"/>
                      </a:cubicBezTo>
                      <a:lnTo>
                        <a:pt x="181" y="56"/>
                      </a:lnTo>
                      <a:cubicBezTo>
                        <a:pt x="185" y="58"/>
                        <a:pt x="185" y="61"/>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0" name="Freeform 196">
                  <a:extLst>
                    <a:ext uri="{FF2B5EF4-FFF2-40B4-BE49-F238E27FC236}">
                      <a16:creationId xmlns:a16="http://schemas.microsoft.com/office/drawing/2014/main" id="{F94B52B1-BA80-49DA-AF77-7DF2AA2C4D25}"/>
                    </a:ext>
                  </a:extLst>
                </p:cNvPr>
                <p:cNvSpPr>
                  <a:spLocks/>
                </p:cNvSpPr>
                <p:nvPr/>
              </p:nvSpPr>
              <p:spPr bwMode="auto">
                <a:xfrm>
                  <a:off x="7556501" y="4387851"/>
                  <a:ext cx="107950" cy="65088"/>
                </a:xfrm>
                <a:custGeom>
                  <a:avLst/>
                  <a:gdLst>
                    <a:gd name="T0" fmla="*/ 109 w 185"/>
                    <a:gd name="T1" fmla="*/ 105 h 107"/>
                    <a:gd name="T2" fmla="*/ 96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1" name="Freeform 197">
                  <a:extLst>
                    <a:ext uri="{FF2B5EF4-FFF2-40B4-BE49-F238E27FC236}">
                      <a16:creationId xmlns:a16="http://schemas.microsoft.com/office/drawing/2014/main" id="{02934977-E365-4E43-BA72-4C49D1C1E0B7}"/>
                    </a:ext>
                  </a:extLst>
                </p:cNvPr>
                <p:cNvSpPr>
                  <a:spLocks/>
                </p:cNvSpPr>
                <p:nvPr/>
              </p:nvSpPr>
              <p:spPr bwMode="auto">
                <a:xfrm>
                  <a:off x="6513513" y="3843338"/>
                  <a:ext cx="180975" cy="107950"/>
                </a:xfrm>
                <a:custGeom>
                  <a:avLst/>
                  <a:gdLst>
                    <a:gd name="T0" fmla="*/ 236 w 311"/>
                    <a:gd name="T1" fmla="*/ 177 h 179"/>
                    <a:gd name="T2" fmla="*/ 223 w 311"/>
                    <a:gd name="T3" fmla="*/ 177 h 179"/>
                    <a:gd name="T4" fmla="*/ 3 w 311"/>
                    <a:gd name="T5" fmla="*/ 50 h 179"/>
                    <a:gd name="T6" fmla="*/ 3 w 311"/>
                    <a:gd name="T7" fmla="*/ 43 h 179"/>
                    <a:gd name="T8" fmla="*/ 75 w 311"/>
                    <a:gd name="T9" fmla="*/ 2 h 179"/>
                    <a:gd name="T10" fmla="*/ 88 w 311"/>
                    <a:gd name="T11" fmla="*/ 2 h 179"/>
                    <a:gd name="T12" fmla="*/ 308 w 311"/>
                    <a:gd name="T13" fmla="*/ 129 h 179"/>
                    <a:gd name="T14" fmla="*/ 308 w 311"/>
                    <a:gd name="T15" fmla="*/ 136 h 179"/>
                    <a:gd name="T16" fmla="*/ 236 w 311"/>
                    <a:gd name="T17" fmla="*/ 177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179">
                      <a:moveTo>
                        <a:pt x="236" y="177"/>
                      </a:moveTo>
                      <a:cubicBezTo>
                        <a:pt x="232" y="179"/>
                        <a:pt x="227" y="179"/>
                        <a:pt x="223" y="177"/>
                      </a:cubicBezTo>
                      <a:lnTo>
                        <a:pt x="3" y="50"/>
                      </a:lnTo>
                      <a:cubicBezTo>
                        <a:pt x="0" y="48"/>
                        <a:pt x="0" y="45"/>
                        <a:pt x="3" y="43"/>
                      </a:cubicBezTo>
                      <a:lnTo>
                        <a:pt x="75" y="2"/>
                      </a:lnTo>
                      <a:cubicBezTo>
                        <a:pt x="78" y="0"/>
                        <a:pt x="84" y="0"/>
                        <a:pt x="88" y="2"/>
                      </a:cubicBezTo>
                      <a:lnTo>
                        <a:pt x="308" y="129"/>
                      </a:lnTo>
                      <a:cubicBezTo>
                        <a:pt x="311" y="131"/>
                        <a:pt x="311" y="134"/>
                        <a:pt x="308" y="136"/>
                      </a:cubicBezTo>
                      <a:lnTo>
                        <a:pt x="236" y="177"/>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2" name="Freeform 198">
                  <a:extLst>
                    <a:ext uri="{FF2B5EF4-FFF2-40B4-BE49-F238E27FC236}">
                      <a16:creationId xmlns:a16="http://schemas.microsoft.com/office/drawing/2014/main" id="{B3B5691B-219A-4B6D-9059-C320DBDE3E2B}"/>
                    </a:ext>
                  </a:extLst>
                </p:cNvPr>
                <p:cNvSpPr>
                  <a:spLocks/>
                </p:cNvSpPr>
                <p:nvPr/>
              </p:nvSpPr>
              <p:spPr bwMode="auto">
                <a:xfrm>
                  <a:off x="6664326" y="3933826"/>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5" y="106"/>
                        <a:pt x="100" y="106"/>
                        <a:pt x="96" y="104"/>
                      </a:cubicBezTo>
                      <a:lnTo>
                        <a:pt x="3" y="50"/>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3" name="Freeform 199">
                  <a:extLst>
                    <a:ext uri="{FF2B5EF4-FFF2-40B4-BE49-F238E27FC236}">
                      <a16:creationId xmlns:a16="http://schemas.microsoft.com/office/drawing/2014/main" id="{6E3F1CD2-7AB2-4CEB-BD9C-128BA1A761F1}"/>
                    </a:ext>
                  </a:extLst>
                </p:cNvPr>
                <p:cNvSpPr>
                  <a:spLocks/>
                </p:cNvSpPr>
                <p:nvPr/>
              </p:nvSpPr>
              <p:spPr bwMode="auto">
                <a:xfrm>
                  <a:off x="6738938" y="3978276"/>
                  <a:ext cx="107950"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4" name="Freeform 200">
                  <a:extLst>
                    <a:ext uri="{FF2B5EF4-FFF2-40B4-BE49-F238E27FC236}">
                      <a16:creationId xmlns:a16="http://schemas.microsoft.com/office/drawing/2014/main" id="{E38A28DC-40CB-4923-95F3-3A1B0CFC5DF9}"/>
                    </a:ext>
                  </a:extLst>
                </p:cNvPr>
                <p:cNvSpPr>
                  <a:spLocks/>
                </p:cNvSpPr>
                <p:nvPr/>
              </p:nvSpPr>
              <p:spPr bwMode="auto">
                <a:xfrm>
                  <a:off x="6815138" y="4022726"/>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5" y="106"/>
                        <a:pt x="100" y="106"/>
                        <a:pt x="96" y="104"/>
                      </a:cubicBezTo>
                      <a:lnTo>
                        <a:pt x="3" y="50"/>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5" name="Freeform 201">
                  <a:extLst>
                    <a:ext uri="{FF2B5EF4-FFF2-40B4-BE49-F238E27FC236}">
                      <a16:creationId xmlns:a16="http://schemas.microsoft.com/office/drawing/2014/main" id="{B0AF9335-A4E8-477A-B1EA-61F146089C97}"/>
                    </a:ext>
                  </a:extLst>
                </p:cNvPr>
                <p:cNvSpPr>
                  <a:spLocks/>
                </p:cNvSpPr>
                <p:nvPr/>
              </p:nvSpPr>
              <p:spPr bwMode="auto">
                <a:xfrm>
                  <a:off x="6891338" y="4067176"/>
                  <a:ext cx="106363"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6" name="Freeform 202">
                  <a:extLst>
                    <a:ext uri="{FF2B5EF4-FFF2-40B4-BE49-F238E27FC236}">
                      <a16:creationId xmlns:a16="http://schemas.microsoft.com/office/drawing/2014/main" id="{9EC6BDF2-443F-4CDF-A442-267BFF9FA090}"/>
                    </a:ext>
                  </a:extLst>
                </p:cNvPr>
                <p:cNvSpPr>
                  <a:spLocks/>
                </p:cNvSpPr>
                <p:nvPr/>
              </p:nvSpPr>
              <p:spPr bwMode="auto">
                <a:xfrm>
                  <a:off x="6965951" y="4111626"/>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6" y="106"/>
                        <a:pt x="100" y="106"/>
                        <a:pt x="96" y="104"/>
                      </a:cubicBezTo>
                      <a:lnTo>
                        <a:pt x="3" y="50"/>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7" name="Freeform 203">
                  <a:extLst>
                    <a:ext uri="{FF2B5EF4-FFF2-40B4-BE49-F238E27FC236}">
                      <a16:creationId xmlns:a16="http://schemas.microsoft.com/office/drawing/2014/main" id="{365B63D1-5F79-4BA8-A60C-A543EA8B44DB}"/>
                    </a:ext>
                  </a:extLst>
                </p:cNvPr>
                <p:cNvSpPr>
                  <a:spLocks/>
                </p:cNvSpPr>
                <p:nvPr/>
              </p:nvSpPr>
              <p:spPr bwMode="auto">
                <a:xfrm>
                  <a:off x="7042151" y="4156076"/>
                  <a:ext cx="107950" cy="65088"/>
                </a:xfrm>
                <a:custGeom>
                  <a:avLst/>
                  <a:gdLst>
                    <a:gd name="T0" fmla="*/ 109 w 185"/>
                    <a:gd name="T1" fmla="*/ 105 h 107"/>
                    <a:gd name="T2" fmla="*/ 96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8" name="Freeform 204">
                  <a:extLst>
                    <a:ext uri="{FF2B5EF4-FFF2-40B4-BE49-F238E27FC236}">
                      <a16:creationId xmlns:a16="http://schemas.microsoft.com/office/drawing/2014/main" id="{6124D0A6-5E3B-4F79-A2F9-3CD4AA4882DB}"/>
                    </a:ext>
                  </a:extLst>
                </p:cNvPr>
                <p:cNvSpPr>
                  <a:spLocks/>
                </p:cNvSpPr>
                <p:nvPr/>
              </p:nvSpPr>
              <p:spPr bwMode="auto">
                <a:xfrm>
                  <a:off x="7116763" y="4202113"/>
                  <a:ext cx="107950" cy="63500"/>
                </a:xfrm>
                <a:custGeom>
                  <a:avLst/>
                  <a:gdLst>
                    <a:gd name="T0" fmla="*/ 109 w 185"/>
                    <a:gd name="T1" fmla="*/ 104 h 106"/>
                    <a:gd name="T2" fmla="*/ 96 w 185"/>
                    <a:gd name="T3" fmla="*/ 104 h 106"/>
                    <a:gd name="T4" fmla="*/ 3 w 185"/>
                    <a:gd name="T5" fmla="*/ 50 h 106"/>
                    <a:gd name="T6" fmla="*/ 3 w 185"/>
                    <a:gd name="T7" fmla="*/ 43 h 106"/>
                    <a:gd name="T8" fmla="*/ 75 w 185"/>
                    <a:gd name="T9" fmla="*/ 2 h 106"/>
                    <a:gd name="T10" fmla="*/ 88 w 185"/>
                    <a:gd name="T11" fmla="*/ 2 h 106"/>
                    <a:gd name="T12" fmla="*/ 181 w 185"/>
                    <a:gd name="T13" fmla="*/ 55 h 106"/>
                    <a:gd name="T14" fmla="*/ 181 w 185"/>
                    <a:gd name="T15" fmla="*/ 63 h 106"/>
                    <a:gd name="T16" fmla="*/ 109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09" y="104"/>
                      </a:moveTo>
                      <a:cubicBezTo>
                        <a:pt x="106" y="106"/>
                        <a:pt x="100" y="106"/>
                        <a:pt x="96" y="104"/>
                      </a:cubicBezTo>
                      <a:lnTo>
                        <a:pt x="3" y="50"/>
                      </a:lnTo>
                      <a:cubicBezTo>
                        <a:pt x="0" y="48"/>
                        <a:pt x="0" y="45"/>
                        <a:pt x="3" y="43"/>
                      </a:cubicBezTo>
                      <a:lnTo>
                        <a:pt x="75" y="2"/>
                      </a:lnTo>
                      <a:cubicBezTo>
                        <a:pt x="79" y="0"/>
                        <a:pt x="84" y="0"/>
                        <a:pt x="88" y="2"/>
                      </a:cubicBezTo>
                      <a:lnTo>
                        <a:pt x="181" y="55"/>
                      </a:lnTo>
                      <a:cubicBezTo>
                        <a:pt x="185" y="57"/>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9" name="Freeform 206">
                  <a:extLst>
                    <a:ext uri="{FF2B5EF4-FFF2-40B4-BE49-F238E27FC236}">
                      <a16:creationId xmlns:a16="http://schemas.microsoft.com/office/drawing/2014/main" id="{BD9D0B72-0BFE-43CB-A624-3FE0D74B6EF6}"/>
                    </a:ext>
                  </a:extLst>
                </p:cNvPr>
                <p:cNvSpPr>
                  <a:spLocks/>
                </p:cNvSpPr>
                <p:nvPr/>
              </p:nvSpPr>
              <p:spPr bwMode="auto">
                <a:xfrm>
                  <a:off x="7192963" y="4246563"/>
                  <a:ext cx="107950" cy="63500"/>
                </a:xfrm>
                <a:custGeom>
                  <a:avLst/>
                  <a:gdLst>
                    <a:gd name="T0" fmla="*/ 109 w 185"/>
                    <a:gd name="T1" fmla="*/ 105 h 107"/>
                    <a:gd name="T2" fmla="*/ 97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3" y="51"/>
                      </a:lnTo>
                      <a:cubicBezTo>
                        <a:pt x="0" y="49"/>
                        <a:pt x="0" y="46"/>
                        <a:pt x="3" y="44"/>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0" name="Freeform 207">
                  <a:extLst>
                    <a:ext uri="{FF2B5EF4-FFF2-40B4-BE49-F238E27FC236}">
                      <a16:creationId xmlns:a16="http://schemas.microsoft.com/office/drawing/2014/main" id="{FA7D2C6C-4469-4CC3-942D-971BD37FDABD}"/>
                    </a:ext>
                  </a:extLst>
                </p:cNvPr>
                <p:cNvSpPr>
                  <a:spLocks/>
                </p:cNvSpPr>
                <p:nvPr/>
              </p:nvSpPr>
              <p:spPr bwMode="auto">
                <a:xfrm>
                  <a:off x="7267575" y="4291013"/>
                  <a:ext cx="107950" cy="63500"/>
                </a:xfrm>
                <a:custGeom>
                  <a:avLst/>
                  <a:gdLst>
                    <a:gd name="T0" fmla="*/ 109 w 185"/>
                    <a:gd name="T1" fmla="*/ 104 h 106"/>
                    <a:gd name="T2" fmla="*/ 97 w 185"/>
                    <a:gd name="T3" fmla="*/ 104 h 106"/>
                    <a:gd name="T4" fmla="*/ 3 w 185"/>
                    <a:gd name="T5" fmla="*/ 50 h 106"/>
                    <a:gd name="T6" fmla="*/ 3 w 185"/>
                    <a:gd name="T7" fmla="*/ 43 h 106"/>
                    <a:gd name="T8" fmla="*/ 75 w 185"/>
                    <a:gd name="T9" fmla="*/ 2 h 106"/>
                    <a:gd name="T10" fmla="*/ 88 w 185"/>
                    <a:gd name="T11" fmla="*/ 2 h 106"/>
                    <a:gd name="T12" fmla="*/ 181 w 185"/>
                    <a:gd name="T13" fmla="*/ 55 h 106"/>
                    <a:gd name="T14" fmla="*/ 181 w 185"/>
                    <a:gd name="T15" fmla="*/ 63 h 106"/>
                    <a:gd name="T16" fmla="*/ 109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09" y="104"/>
                      </a:moveTo>
                      <a:cubicBezTo>
                        <a:pt x="106" y="106"/>
                        <a:pt x="100" y="106"/>
                        <a:pt x="97" y="104"/>
                      </a:cubicBezTo>
                      <a:lnTo>
                        <a:pt x="3" y="50"/>
                      </a:lnTo>
                      <a:cubicBezTo>
                        <a:pt x="0" y="48"/>
                        <a:pt x="0" y="45"/>
                        <a:pt x="3" y="43"/>
                      </a:cubicBezTo>
                      <a:lnTo>
                        <a:pt x="75" y="2"/>
                      </a:lnTo>
                      <a:cubicBezTo>
                        <a:pt x="79" y="0"/>
                        <a:pt x="85" y="0"/>
                        <a:pt x="88" y="2"/>
                      </a:cubicBezTo>
                      <a:lnTo>
                        <a:pt x="181" y="55"/>
                      </a:lnTo>
                      <a:cubicBezTo>
                        <a:pt x="185" y="57"/>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1" name="Freeform 208">
                  <a:extLst>
                    <a:ext uri="{FF2B5EF4-FFF2-40B4-BE49-F238E27FC236}">
                      <a16:creationId xmlns:a16="http://schemas.microsoft.com/office/drawing/2014/main" id="{15EEC994-D0DB-411B-93EE-3244957961B5}"/>
                    </a:ext>
                  </a:extLst>
                </p:cNvPr>
                <p:cNvSpPr>
                  <a:spLocks/>
                </p:cNvSpPr>
                <p:nvPr/>
              </p:nvSpPr>
              <p:spPr bwMode="auto">
                <a:xfrm>
                  <a:off x="7343775" y="4335463"/>
                  <a:ext cx="107950" cy="63500"/>
                </a:xfrm>
                <a:custGeom>
                  <a:avLst/>
                  <a:gdLst>
                    <a:gd name="T0" fmla="*/ 109 w 185"/>
                    <a:gd name="T1" fmla="*/ 105 h 107"/>
                    <a:gd name="T2" fmla="*/ 97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3" y="51"/>
                      </a:lnTo>
                      <a:cubicBezTo>
                        <a:pt x="0" y="49"/>
                        <a:pt x="0" y="46"/>
                        <a:pt x="3" y="44"/>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2" name="Freeform 209">
                  <a:extLst>
                    <a:ext uri="{FF2B5EF4-FFF2-40B4-BE49-F238E27FC236}">
                      <a16:creationId xmlns:a16="http://schemas.microsoft.com/office/drawing/2014/main" id="{3760FD87-387E-44E6-A9E4-350D4569FBDF}"/>
                    </a:ext>
                  </a:extLst>
                </p:cNvPr>
                <p:cNvSpPr>
                  <a:spLocks/>
                </p:cNvSpPr>
                <p:nvPr/>
              </p:nvSpPr>
              <p:spPr bwMode="auto">
                <a:xfrm>
                  <a:off x="7418388" y="4378325"/>
                  <a:ext cx="184150" cy="111125"/>
                </a:xfrm>
                <a:custGeom>
                  <a:avLst/>
                  <a:gdLst>
                    <a:gd name="T0" fmla="*/ 240 w 316"/>
                    <a:gd name="T1" fmla="*/ 181 h 183"/>
                    <a:gd name="T2" fmla="*/ 228 w 316"/>
                    <a:gd name="T3" fmla="*/ 181 h 183"/>
                    <a:gd name="T4" fmla="*/ 3 w 316"/>
                    <a:gd name="T5" fmla="*/ 51 h 183"/>
                    <a:gd name="T6" fmla="*/ 3 w 316"/>
                    <a:gd name="T7" fmla="*/ 44 h 183"/>
                    <a:gd name="T8" fmla="*/ 75 w 316"/>
                    <a:gd name="T9" fmla="*/ 2 h 183"/>
                    <a:gd name="T10" fmla="*/ 88 w 316"/>
                    <a:gd name="T11" fmla="*/ 2 h 183"/>
                    <a:gd name="T12" fmla="*/ 312 w 316"/>
                    <a:gd name="T13" fmla="*/ 132 h 183"/>
                    <a:gd name="T14" fmla="*/ 312 w 316"/>
                    <a:gd name="T15" fmla="*/ 139 h 183"/>
                    <a:gd name="T16" fmla="*/ 240 w 316"/>
                    <a:gd name="T17" fmla="*/ 18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6" h="183">
                      <a:moveTo>
                        <a:pt x="240" y="181"/>
                      </a:moveTo>
                      <a:cubicBezTo>
                        <a:pt x="237" y="183"/>
                        <a:pt x="231" y="183"/>
                        <a:pt x="228" y="181"/>
                      </a:cubicBezTo>
                      <a:lnTo>
                        <a:pt x="3" y="51"/>
                      </a:lnTo>
                      <a:cubicBezTo>
                        <a:pt x="0" y="49"/>
                        <a:pt x="0" y="46"/>
                        <a:pt x="3" y="44"/>
                      </a:cubicBezTo>
                      <a:lnTo>
                        <a:pt x="75" y="2"/>
                      </a:lnTo>
                      <a:cubicBezTo>
                        <a:pt x="79" y="0"/>
                        <a:pt x="85" y="0"/>
                        <a:pt x="88" y="2"/>
                      </a:cubicBezTo>
                      <a:lnTo>
                        <a:pt x="312" y="132"/>
                      </a:lnTo>
                      <a:cubicBezTo>
                        <a:pt x="316" y="134"/>
                        <a:pt x="316" y="137"/>
                        <a:pt x="312" y="139"/>
                      </a:cubicBezTo>
                      <a:lnTo>
                        <a:pt x="240" y="18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3" name="Freeform 210">
                  <a:extLst>
                    <a:ext uri="{FF2B5EF4-FFF2-40B4-BE49-F238E27FC236}">
                      <a16:creationId xmlns:a16="http://schemas.microsoft.com/office/drawing/2014/main" id="{F6C9C37B-7B93-498F-A2B0-7F398C55848D}"/>
                    </a:ext>
                  </a:extLst>
                </p:cNvPr>
                <p:cNvSpPr>
                  <a:spLocks/>
                </p:cNvSpPr>
                <p:nvPr/>
              </p:nvSpPr>
              <p:spPr bwMode="auto">
                <a:xfrm>
                  <a:off x="6451600" y="3879850"/>
                  <a:ext cx="107950" cy="63500"/>
                </a:xfrm>
                <a:custGeom>
                  <a:avLst/>
                  <a:gdLst>
                    <a:gd name="T0" fmla="*/ 109 w 184"/>
                    <a:gd name="T1" fmla="*/ 104 h 106"/>
                    <a:gd name="T2" fmla="*/ 96 w 184"/>
                    <a:gd name="T3" fmla="*/ 104 h 106"/>
                    <a:gd name="T4" fmla="*/ 3 w 184"/>
                    <a:gd name="T5" fmla="*/ 51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6" y="106"/>
                        <a:pt x="100" y="106"/>
                        <a:pt x="96" y="104"/>
                      </a:cubicBezTo>
                      <a:lnTo>
                        <a:pt x="3" y="51"/>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4" name="Freeform 211">
                  <a:extLst>
                    <a:ext uri="{FF2B5EF4-FFF2-40B4-BE49-F238E27FC236}">
                      <a16:creationId xmlns:a16="http://schemas.microsoft.com/office/drawing/2014/main" id="{80EAAEB0-F4F9-4A87-BB83-9F0B0081CFBF}"/>
                    </a:ext>
                  </a:extLst>
                </p:cNvPr>
                <p:cNvSpPr>
                  <a:spLocks/>
                </p:cNvSpPr>
                <p:nvPr/>
              </p:nvSpPr>
              <p:spPr bwMode="auto">
                <a:xfrm>
                  <a:off x="6526213" y="3924300"/>
                  <a:ext cx="107950" cy="65088"/>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5" name="Freeform 212">
                  <a:extLst>
                    <a:ext uri="{FF2B5EF4-FFF2-40B4-BE49-F238E27FC236}">
                      <a16:creationId xmlns:a16="http://schemas.microsoft.com/office/drawing/2014/main" id="{BBA501E7-44FC-4616-BD59-7217142D9C21}"/>
                    </a:ext>
                  </a:extLst>
                </p:cNvPr>
                <p:cNvSpPr>
                  <a:spLocks/>
                </p:cNvSpPr>
                <p:nvPr/>
              </p:nvSpPr>
              <p:spPr bwMode="auto">
                <a:xfrm>
                  <a:off x="6602413" y="3970338"/>
                  <a:ext cx="107950" cy="63500"/>
                </a:xfrm>
                <a:custGeom>
                  <a:avLst/>
                  <a:gdLst>
                    <a:gd name="T0" fmla="*/ 109 w 185"/>
                    <a:gd name="T1" fmla="*/ 104 h 106"/>
                    <a:gd name="T2" fmla="*/ 96 w 185"/>
                    <a:gd name="T3" fmla="*/ 104 h 106"/>
                    <a:gd name="T4" fmla="*/ 3 w 185"/>
                    <a:gd name="T5" fmla="*/ 51 h 106"/>
                    <a:gd name="T6" fmla="*/ 3 w 185"/>
                    <a:gd name="T7" fmla="*/ 43 h 106"/>
                    <a:gd name="T8" fmla="*/ 75 w 185"/>
                    <a:gd name="T9" fmla="*/ 2 h 106"/>
                    <a:gd name="T10" fmla="*/ 88 w 185"/>
                    <a:gd name="T11" fmla="*/ 2 h 106"/>
                    <a:gd name="T12" fmla="*/ 181 w 185"/>
                    <a:gd name="T13" fmla="*/ 55 h 106"/>
                    <a:gd name="T14" fmla="*/ 181 w 185"/>
                    <a:gd name="T15" fmla="*/ 63 h 106"/>
                    <a:gd name="T16" fmla="*/ 109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09" y="104"/>
                      </a:moveTo>
                      <a:cubicBezTo>
                        <a:pt x="106" y="106"/>
                        <a:pt x="100" y="106"/>
                        <a:pt x="96" y="104"/>
                      </a:cubicBezTo>
                      <a:lnTo>
                        <a:pt x="3" y="51"/>
                      </a:lnTo>
                      <a:cubicBezTo>
                        <a:pt x="0" y="48"/>
                        <a:pt x="0" y="45"/>
                        <a:pt x="3" y="43"/>
                      </a:cubicBezTo>
                      <a:lnTo>
                        <a:pt x="75" y="2"/>
                      </a:lnTo>
                      <a:cubicBezTo>
                        <a:pt x="79" y="0"/>
                        <a:pt x="84" y="0"/>
                        <a:pt x="88" y="2"/>
                      </a:cubicBezTo>
                      <a:lnTo>
                        <a:pt x="181" y="55"/>
                      </a:lnTo>
                      <a:cubicBezTo>
                        <a:pt x="185" y="57"/>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6" name="Freeform 213">
                  <a:extLst>
                    <a:ext uri="{FF2B5EF4-FFF2-40B4-BE49-F238E27FC236}">
                      <a16:creationId xmlns:a16="http://schemas.microsoft.com/office/drawing/2014/main" id="{89BA0D04-DE9A-4C5E-86E8-75EFA6EAD4D7}"/>
                    </a:ext>
                  </a:extLst>
                </p:cNvPr>
                <p:cNvSpPr>
                  <a:spLocks/>
                </p:cNvSpPr>
                <p:nvPr/>
              </p:nvSpPr>
              <p:spPr bwMode="auto">
                <a:xfrm>
                  <a:off x="7281863" y="4371975"/>
                  <a:ext cx="107950" cy="63500"/>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7" name="Freeform 214">
                  <a:extLst>
                    <a:ext uri="{FF2B5EF4-FFF2-40B4-BE49-F238E27FC236}">
                      <a16:creationId xmlns:a16="http://schemas.microsoft.com/office/drawing/2014/main" id="{3983DAE2-5FE4-4783-BCD1-DAA86A539508}"/>
                    </a:ext>
                  </a:extLst>
                </p:cNvPr>
                <p:cNvSpPr>
                  <a:spLocks/>
                </p:cNvSpPr>
                <p:nvPr/>
              </p:nvSpPr>
              <p:spPr bwMode="auto">
                <a:xfrm>
                  <a:off x="7356475" y="4416425"/>
                  <a:ext cx="109538" cy="63500"/>
                </a:xfrm>
                <a:custGeom>
                  <a:avLst/>
                  <a:gdLst>
                    <a:gd name="T0" fmla="*/ 110 w 185"/>
                    <a:gd name="T1" fmla="*/ 104 h 106"/>
                    <a:gd name="T2" fmla="*/ 97 w 185"/>
                    <a:gd name="T3" fmla="*/ 104 h 106"/>
                    <a:gd name="T4" fmla="*/ 4 w 185"/>
                    <a:gd name="T5" fmla="*/ 51 h 106"/>
                    <a:gd name="T6" fmla="*/ 4 w 185"/>
                    <a:gd name="T7" fmla="*/ 43 h 106"/>
                    <a:gd name="T8" fmla="*/ 76 w 185"/>
                    <a:gd name="T9" fmla="*/ 2 h 106"/>
                    <a:gd name="T10" fmla="*/ 88 w 185"/>
                    <a:gd name="T11" fmla="*/ 2 h 106"/>
                    <a:gd name="T12" fmla="*/ 181 w 185"/>
                    <a:gd name="T13" fmla="*/ 55 h 106"/>
                    <a:gd name="T14" fmla="*/ 181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0" y="106"/>
                        <a:pt x="97" y="104"/>
                      </a:cubicBezTo>
                      <a:lnTo>
                        <a:pt x="4" y="51"/>
                      </a:lnTo>
                      <a:cubicBezTo>
                        <a:pt x="0" y="49"/>
                        <a:pt x="0" y="45"/>
                        <a:pt x="4" y="43"/>
                      </a:cubicBezTo>
                      <a:lnTo>
                        <a:pt x="76" y="2"/>
                      </a:lnTo>
                      <a:cubicBezTo>
                        <a:pt x="79" y="0"/>
                        <a:pt x="85" y="0"/>
                        <a:pt x="88" y="2"/>
                      </a:cubicBezTo>
                      <a:lnTo>
                        <a:pt x="181" y="55"/>
                      </a:lnTo>
                      <a:cubicBezTo>
                        <a:pt x="185" y="57"/>
                        <a:pt x="185" y="61"/>
                        <a:pt x="181"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8" name="Freeform 215">
                  <a:extLst>
                    <a:ext uri="{FF2B5EF4-FFF2-40B4-BE49-F238E27FC236}">
                      <a16:creationId xmlns:a16="http://schemas.microsoft.com/office/drawing/2014/main" id="{7074AA11-18DE-4341-A540-1614EF448C93}"/>
                    </a:ext>
                  </a:extLst>
                </p:cNvPr>
                <p:cNvSpPr>
                  <a:spLocks/>
                </p:cNvSpPr>
                <p:nvPr/>
              </p:nvSpPr>
              <p:spPr bwMode="auto">
                <a:xfrm>
                  <a:off x="7432675" y="4460875"/>
                  <a:ext cx="107950"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9" name="Freeform 216">
                  <a:extLst>
                    <a:ext uri="{FF2B5EF4-FFF2-40B4-BE49-F238E27FC236}">
                      <a16:creationId xmlns:a16="http://schemas.microsoft.com/office/drawing/2014/main" id="{DF64C216-6BE5-470D-8366-53838965351F}"/>
                    </a:ext>
                  </a:extLst>
                </p:cNvPr>
                <p:cNvSpPr>
                  <a:spLocks/>
                </p:cNvSpPr>
                <p:nvPr/>
              </p:nvSpPr>
              <p:spPr bwMode="auto">
                <a:xfrm>
                  <a:off x="6677025" y="4014788"/>
                  <a:ext cx="636588" cy="376238"/>
                </a:xfrm>
                <a:custGeom>
                  <a:avLst/>
                  <a:gdLst>
                    <a:gd name="T0" fmla="*/ 1010 w 1086"/>
                    <a:gd name="T1" fmla="*/ 625 h 627"/>
                    <a:gd name="T2" fmla="*/ 998 w 1086"/>
                    <a:gd name="T3" fmla="*/ 625 h 627"/>
                    <a:gd name="T4" fmla="*/ 3 w 1086"/>
                    <a:gd name="T5" fmla="*/ 51 h 627"/>
                    <a:gd name="T6" fmla="*/ 3 w 1086"/>
                    <a:gd name="T7" fmla="*/ 44 h 627"/>
                    <a:gd name="T8" fmla="*/ 75 w 1086"/>
                    <a:gd name="T9" fmla="*/ 2 h 627"/>
                    <a:gd name="T10" fmla="*/ 88 w 1086"/>
                    <a:gd name="T11" fmla="*/ 2 h 627"/>
                    <a:gd name="T12" fmla="*/ 1082 w 1086"/>
                    <a:gd name="T13" fmla="*/ 576 h 627"/>
                    <a:gd name="T14" fmla="*/ 1082 w 1086"/>
                    <a:gd name="T15" fmla="*/ 584 h 627"/>
                    <a:gd name="T16" fmla="*/ 1010 w 1086"/>
                    <a:gd name="T17" fmla="*/ 625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627">
                      <a:moveTo>
                        <a:pt x="1010" y="625"/>
                      </a:moveTo>
                      <a:cubicBezTo>
                        <a:pt x="1007" y="627"/>
                        <a:pt x="1001" y="627"/>
                        <a:pt x="998" y="625"/>
                      </a:cubicBezTo>
                      <a:lnTo>
                        <a:pt x="3" y="51"/>
                      </a:lnTo>
                      <a:cubicBezTo>
                        <a:pt x="0" y="49"/>
                        <a:pt x="0" y="46"/>
                        <a:pt x="3" y="44"/>
                      </a:cubicBezTo>
                      <a:lnTo>
                        <a:pt x="75" y="2"/>
                      </a:lnTo>
                      <a:cubicBezTo>
                        <a:pt x="79" y="0"/>
                        <a:pt x="85" y="0"/>
                        <a:pt x="88" y="2"/>
                      </a:cubicBezTo>
                      <a:lnTo>
                        <a:pt x="1082" y="576"/>
                      </a:lnTo>
                      <a:cubicBezTo>
                        <a:pt x="1086" y="578"/>
                        <a:pt x="1086" y="582"/>
                        <a:pt x="1082" y="584"/>
                      </a:cubicBezTo>
                      <a:lnTo>
                        <a:pt x="1010" y="62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348" name="Group 347"/>
              <p:cNvGrpSpPr/>
              <p:nvPr/>
            </p:nvGrpSpPr>
            <p:grpSpPr>
              <a:xfrm>
                <a:off x="7199314" y="1703389"/>
                <a:ext cx="1811338" cy="2543175"/>
                <a:chOff x="9466263" y="1624013"/>
                <a:chExt cx="1811338" cy="2543175"/>
              </a:xfrm>
            </p:grpSpPr>
            <p:sp>
              <p:nvSpPr>
                <p:cNvPr id="349" name="Freeform 217">
                  <a:extLst>
                    <a:ext uri="{FF2B5EF4-FFF2-40B4-BE49-F238E27FC236}">
                      <a16:creationId xmlns:a16="http://schemas.microsoft.com/office/drawing/2014/main" id="{DCCB6B36-E88C-4488-9990-37AEB7E43C3B}"/>
                    </a:ext>
                  </a:extLst>
                </p:cNvPr>
                <p:cNvSpPr>
                  <a:spLocks/>
                </p:cNvSpPr>
                <p:nvPr/>
              </p:nvSpPr>
              <p:spPr bwMode="auto">
                <a:xfrm>
                  <a:off x="9718675" y="3435350"/>
                  <a:ext cx="1227138" cy="731838"/>
                </a:xfrm>
                <a:custGeom>
                  <a:avLst/>
                  <a:gdLst>
                    <a:gd name="T0" fmla="*/ 2057 w 2096"/>
                    <a:gd name="T1" fmla="*/ 618 h 1218"/>
                    <a:gd name="T2" fmla="*/ 2056 w 2096"/>
                    <a:gd name="T3" fmla="*/ 622 h 1218"/>
                    <a:gd name="T4" fmla="*/ 1021 w 2096"/>
                    <a:gd name="T5" fmla="*/ 22 h 1218"/>
                    <a:gd name="T6" fmla="*/ 882 w 2096"/>
                    <a:gd name="T7" fmla="*/ 22 h 1218"/>
                    <a:gd name="T8" fmla="*/ 41 w 2096"/>
                    <a:gd name="T9" fmla="*/ 526 h 1218"/>
                    <a:gd name="T10" fmla="*/ 40 w 2096"/>
                    <a:gd name="T11" fmla="*/ 507 h 1218"/>
                    <a:gd name="T12" fmla="*/ 0 w 2096"/>
                    <a:gd name="T13" fmla="*/ 516 h 1218"/>
                    <a:gd name="T14" fmla="*/ 0 w 2096"/>
                    <a:gd name="T15" fmla="*/ 549 h 1218"/>
                    <a:gd name="T16" fmla="*/ 0 w 2096"/>
                    <a:gd name="T17" fmla="*/ 549 h 1218"/>
                    <a:gd name="T18" fmla="*/ 29 w 2096"/>
                    <a:gd name="T19" fmla="*/ 590 h 1218"/>
                    <a:gd name="T20" fmla="*/ 1075 w 2096"/>
                    <a:gd name="T21" fmla="*/ 1196 h 1218"/>
                    <a:gd name="T22" fmla="*/ 1214 w 2096"/>
                    <a:gd name="T23" fmla="*/ 1196 h 1218"/>
                    <a:gd name="T24" fmla="*/ 2067 w 2096"/>
                    <a:gd name="T25" fmla="*/ 685 h 1218"/>
                    <a:gd name="T26" fmla="*/ 2096 w 2096"/>
                    <a:gd name="T27" fmla="*/ 644 h 1218"/>
                    <a:gd name="T28" fmla="*/ 2096 w 2096"/>
                    <a:gd name="T29" fmla="*/ 611 h 1218"/>
                    <a:gd name="T30" fmla="*/ 2057 w 2096"/>
                    <a:gd name="T31" fmla="*/ 6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96" h="1218">
                      <a:moveTo>
                        <a:pt x="2057" y="618"/>
                      </a:moveTo>
                      <a:lnTo>
                        <a:pt x="2056" y="622"/>
                      </a:lnTo>
                      <a:lnTo>
                        <a:pt x="1021" y="22"/>
                      </a:lnTo>
                      <a:cubicBezTo>
                        <a:pt x="983" y="0"/>
                        <a:pt x="920" y="0"/>
                        <a:pt x="882" y="22"/>
                      </a:cubicBezTo>
                      <a:lnTo>
                        <a:pt x="41" y="526"/>
                      </a:lnTo>
                      <a:lnTo>
                        <a:pt x="40" y="507"/>
                      </a:lnTo>
                      <a:lnTo>
                        <a:pt x="0" y="516"/>
                      </a:lnTo>
                      <a:lnTo>
                        <a:pt x="0" y="549"/>
                      </a:lnTo>
                      <a:lnTo>
                        <a:pt x="0" y="549"/>
                      </a:lnTo>
                      <a:cubicBezTo>
                        <a:pt x="0" y="564"/>
                        <a:pt x="10" y="578"/>
                        <a:pt x="29" y="590"/>
                      </a:cubicBezTo>
                      <a:lnTo>
                        <a:pt x="1075" y="1196"/>
                      </a:lnTo>
                      <a:cubicBezTo>
                        <a:pt x="1113" y="1218"/>
                        <a:pt x="1176" y="1218"/>
                        <a:pt x="1214" y="1196"/>
                      </a:cubicBezTo>
                      <a:lnTo>
                        <a:pt x="2067" y="685"/>
                      </a:lnTo>
                      <a:cubicBezTo>
                        <a:pt x="2086" y="673"/>
                        <a:pt x="2096" y="659"/>
                        <a:pt x="2096" y="644"/>
                      </a:cubicBezTo>
                      <a:lnTo>
                        <a:pt x="2096" y="611"/>
                      </a:lnTo>
                      <a:lnTo>
                        <a:pt x="2057" y="618"/>
                      </a:lnTo>
                      <a:close/>
                    </a:path>
                  </a:pathLst>
                </a:custGeom>
                <a:solidFill>
                  <a:srgbClr val="70707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0" name="Freeform 218">
                  <a:extLst>
                    <a:ext uri="{FF2B5EF4-FFF2-40B4-BE49-F238E27FC236}">
                      <a16:creationId xmlns:a16="http://schemas.microsoft.com/office/drawing/2014/main" id="{B1E52C80-CA72-4D26-BD1C-F3E85DE79560}"/>
                    </a:ext>
                  </a:extLst>
                </p:cNvPr>
                <p:cNvSpPr>
                  <a:spLocks/>
                </p:cNvSpPr>
                <p:nvPr/>
              </p:nvSpPr>
              <p:spPr bwMode="auto">
                <a:xfrm>
                  <a:off x="9718675" y="3403600"/>
                  <a:ext cx="1227138" cy="746125"/>
                </a:xfrm>
                <a:custGeom>
                  <a:avLst/>
                  <a:gdLst>
                    <a:gd name="T0" fmla="*/ 1214 w 2096"/>
                    <a:gd name="T1" fmla="*/ 1219 h 1242"/>
                    <a:gd name="T2" fmla="*/ 1075 w 2096"/>
                    <a:gd name="T3" fmla="*/ 1219 h 1242"/>
                    <a:gd name="T4" fmla="*/ 29 w 2096"/>
                    <a:gd name="T5" fmla="*/ 613 h 1242"/>
                    <a:gd name="T6" fmla="*/ 0 w 2096"/>
                    <a:gd name="T7" fmla="*/ 573 h 1242"/>
                    <a:gd name="T8" fmla="*/ 29 w 2096"/>
                    <a:gd name="T9" fmla="*/ 533 h 1242"/>
                    <a:gd name="T10" fmla="*/ 882 w 2096"/>
                    <a:gd name="T11" fmla="*/ 22 h 1242"/>
                    <a:gd name="T12" fmla="*/ 1021 w 2096"/>
                    <a:gd name="T13" fmla="*/ 22 h 1242"/>
                    <a:gd name="T14" fmla="*/ 2067 w 2096"/>
                    <a:gd name="T15" fmla="*/ 628 h 1242"/>
                    <a:gd name="T16" fmla="*/ 2095 w 2096"/>
                    <a:gd name="T17" fmla="*/ 662 h 1242"/>
                    <a:gd name="T18" fmla="*/ 2096 w 2096"/>
                    <a:gd name="T19" fmla="*/ 668 h 1242"/>
                    <a:gd name="T20" fmla="*/ 2067 w 2096"/>
                    <a:gd name="T21" fmla="*/ 708 h 1242"/>
                    <a:gd name="T22" fmla="*/ 1214 w 2096"/>
                    <a:gd name="T23" fmla="*/ 1219 h 1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96" h="1242">
                      <a:moveTo>
                        <a:pt x="1214" y="1219"/>
                      </a:moveTo>
                      <a:cubicBezTo>
                        <a:pt x="1176" y="1242"/>
                        <a:pt x="1113" y="1242"/>
                        <a:pt x="1075" y="1219"/>
                      </a:cubicBezTo>
                      <a:lnTo>
                        <a:pt x="29" y="613"/>
                      </a:lnTo>
                      <a:cubicBezTo>
                        <a:pt x="10" y="602"/>
                        <a:pt x="0" y="588"/>
                        <a:pt x="0" y="573"/>
                      </a:cubicBezTo>
                      <a:cubicBezTo>
                        <a:pt x="0" y="559"/>
                        <a:pt x="10" y="544"/>
                        <a:pt x="29" y="533"/>
                      </a:cubicBezTo>
                      <a:lnTo>
                        <a:pt x="882" y="22"/>
                      </a:lnTo>
                      <a:cubicBezTo>
                        <a:pt x="920" y="0"/>
                        <a:pt x="983" y="0"/>
                        <a:pt x="1021" y="22"/>
                      </a:cubicBezTo>
                      <a:lnTo>
                        <a:pt x="2067" y="628"/>
                      </a:lnTo>
                      <a:cubicBezTo>
                        <a:pt x="2084" y="637"/>
                        <a:pt x="2093" y="649"/>
                        <a:pt x="2095" y="662"/>
                      </a:cubicBezTo>
                      <a:cubicBezTo>
                        <a:pt x="2096" y="664"/>
                        <a:pt x="2096" y="666"/>
                        <a:pt x="2096" y="668"/>
                      </a:cubicBezTo>
                      <a:cubicBezTo>
                        <a:pt x="2096" y="683"/>
                        <a:pt x="2086" y="697"/>
                        <a:pt x="2067" y="708"/>
                      </a:cubicBezTo>
                      <a:lnTo>
                        <a:pt x="1214" y="1219"/>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1" name="Freeform 219">
                  <a:extLst>
                    <a:ext uri="{FF2B5EF4-FFF2-40B4-BE49-F238E27FC236}">
                      <a16:creationId xmlns:a16="http://schemas.microsoft.com/office/drawing/2014/main" id="{7EDEB6EC-7DD3-469C-9FB8-B888128B86C0}"/>
                    </a:ext>
                  </a:extLst>
                </p:cNvPr>
                <p:cNvSpPr>
                  <a:spLocks/>
                </p:cNvSpPr>
                <p:nvPr/>
              </p:nvSpPr>
              <p:spPr bwMode="auto">
                <a:xfrm>
                  <a:off x="10125075" y="3789363"/>
                  <a:ext cx="409575" cy="134938"/>
                </a:xfrm>
                <a:custGeom>
                  <a:avLst/>
                  <a:gdLst>
                    <a:gd name="T0" fmla="*/ 699 w 701"/>
                    <a:gd name="T1" fmla="*/ 0 h 225"/>
                    <a:gd name="T2" fmla="*/ 597 w 701"/>
                    <a:gd name="T3" fmla="*/ 146 h 225"/>
                    <a:gd name="T4" fmla="*/ 104 w 701"/>
                    <a:gd name="T5" fmla="*/ 146 h 225"/>
                    <a:gd name="T6" fmla="*/ 2 w 701"/>
                    <a:gd name="T7" fmla="*/ 0 h 225"/>
                    <a:gd name="T8" fmla="*/ 699 w 701"/>
                    <a:gd name="T9" fmla="*/ 0 h 225"/>
                  </a:gdLst>
                  <a:ahLst/>
                  <a:cxnLst>
                    <a:cxn ang="0">
                      <a:pos x="T0" y="T1"/>
                    </a:cxn>
                    <a:cxn ang="0">
                      <a:pos x="T2" y="T3"/>
                    </a:cxn>
                    <a:cxn ang="0">
                      <a:pos x="T4" y="T5"/>
                    </a:cxn>
                    <a:cxn ang="0">
                      <a:pos x="T6" y="T7"/>
                    </a:cxn>
                    <a:cxn ang="0">
                      <a:pos x="T8" y="T9"/>
                    </a:cxn>
                  </a:cxnLst>
                  <a:rect l="0" t="0" r="r" b="b"/>
                  <a:pathLst>
                    <a:path w="701" h="225">
                      <a:moveTo>
                        <a:pt x="699" y="0"/>
                      </a:moveTo>
                      <a:cubicBezTo>
                        <a:pt x="701" y="53"/>
                        <a:pt x="667" y="106"/>
                        <a:pt x="597" y="146"/>
                      </a:cubicBezTo>
                      <a:cubicBezTo>
                        <a:pt x="461" y="225"/>
                        <a:pt x="240" y="225"/>
                        <a:pt x="104" y="146"/>
                      </a:cubicBezTo>
                      <a:cubicBezTo>
                        <a:pt x="34" y="106"/>
                        <a:pt x="0" y="53"/>
                        <a:pt x="2" y="0"/>
                      </a:cubicBezTo>
                      <a:cubicBezTo>
                        <a:pt x="4" y="50"/>
                        <a:pt x="697" y="50"/>
                        <a:pt x="699" y="0"/>
                      </a:cubicBezTo>
                      <a:close/>
                    </a:path>
                  </a:pathLst>
                </a:custGeom>
                <a:solidFill>
                  <a:srgbClr val="70707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2" name="Freeform 220">
                  <a:extLst>
                    <a:ext uri="{FF2B5EF4-FFF2-40B4-BE49-F238E27FC236}">
                      <a16:creationId xmlns:a16="http://schemas.microsoft.com/office/drawing/2014/main" id="{EB7CB500-DDF0-489F-82A6-26D601602764}"/>
                    </a:ext>
                  </a:extLst>
                </p:cNvPr>
                <p:cNvSpPr>
                  <a:spLocks/>
                </p:cNvSpPr>
                <p:nvPr/>
              </p:nvSpPr>
              <p:spPr bwMode="auto">
                <a:xfrm>
                  <a:off x="10106025" y="3654425"/>
                  <a:ext cx="447675" cy="265113"/>
                </a:xfrm>
                <a:custGeom>
                  <a:avLst/>
                  <a:gdLst>
                    <a:gd name="T0" fmla="*/ 136 w 766"/>
                    <a:gd name="T1" fmla="*/ 79 h 442"/>
                    <a:gd name="T2" fmla="*/ 136 w 766"/>
                    <a:gd name="T3" fmla="*/ 363 h 442"/>
                    <a:gd name="T4" fmla="*/ 629 w 766"/>
                    <a:gd name="T5" fmla="*/ 363 h 442"/>
                    <a:gd name="T6" fmla="*/ 629 w 766"/>
                    <a:gd name="T7" fmla="*/ 79 h 442"/>
                    <a:gd name="T8" fmla="*/ 136 w 766"/>
                    <a:gd name="T9" fmla="*/ 79 h 442"/>
                  </a:gdLst>
                  <a:ahLst/>
                  <a:cxnLst>
                    <a:cxn ang="0">
                      <a:pos x="T0" y="T1"/>
                    </a:cxn>
                    <a:cxn ang="0">
                      <a:pos x="T2" y="T3"/>
                    </a:cxn>
                    <a:cxn ang="0">
                      <a:pos x="T4" y="T5"/>
                    </a:cxn>
                    <a:cxn ang="0">
                      <a:pos x="T6" y="T7"/>
                    </a:cxn>
                    <a:cxn ang="0">
                      <a:pos x="T8" y="T9"/>
                    </a:cxn>
                  </a:cxnLst>
                  <a:rect l="0" t="0" r="r" b="b"/>
                  <a:pathLst>
                    <a:path w="766" h="442">
                      <a:moveTo>
                        <a:pt x="136" y="79"/>
                      </a:moveTo>
                      <a:cubicBezTo>
                        <a:pt x="0" y="157"/>
                        <a:pt x="0" y="285"/>
                        <a:pt x="136" y="363"/>
                      </a:cubicBezTo>
                      <a:cubicBezTo>
                        <a:pt x="272" y="442"/>
                        <a:pt x="493" y="442"/>
                        <a:pt x="629" y="363"/>
                      </a:cubicBezTo>
                      <a:cubicBezTo>
                        <a:pt x="766" y="285"/>
                        <a:pt x="766" y="157"/>
                        <a:pt x="629" y="79"/>
                      </a:cubicBezTo>
                      <a:cubicBezTo>
                        <a:pt x="493" y="0"/>
                        <a:pt x="272" y="0"/>
                        <a:pt x="136" y="79"/>
                      </a:cubicBezTo>
                      <a:close/>
                    </a:path>
                  </a:pathLst>
                </a:custGeom>
                <a:solidFill>
                  <a:srgbClr val="96969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3" name="Freeform 221">
                  <a:extLst>
                    <a:ext uri="{FF2B5EF4-FFF2-40B4-BE49-F238E27FC236}">
                      <a16:creationId xmlns:a16="http://schemas.microsoft.com/office/drawing/2014/main" id="{46178898-5139-4768-BD98-FA949A58669A}"/>
                    </a:ext>
                  </a:extLst>
                </p:cNvPr>
                <p:cNvSpPr>
                  <a:spLocks/>
                </p:cNvSpPr>
                <p:nvPr/>
              </p:nvSpPr>
              <p:spPr bwMode="auto">
                <a:xfrm>
                  <a:off x="10277475" y="2651125"/>
                  <a:ext cx="163513" cy="1168400"/>
                </a:xfrm>
                <a:custGeom>
                  <a:avLst/>
                  <a:gdLst>
                    <a:gd name="T0" fmla="*/ 281 w 281"/>
                    <a:gd name="T1" fmla="*/ 1949 h 1949"/>
                    <a:gd name="T2" fmla="*/ 0 w 281"/>
                    <a:gd name="T3" fmla="*/ 1782 h 1949"/>
                    <a:gd name="T4" fmla="*/ 0 w 281"/>
                    <a:gd name="T5" fmla="*/ 0 h 1949"/>
                    <a:gd name="T6" fmla="*/ 281 w 281"/>
                    <a:gd name="T7" fmla="*/ 167 h 1949"/>
                    <a:gd name="T8" fmla="*/ 281 w 281"/>
                    <a:gd name="T9" fmla="*/ 1949 h 1949"/>
                  </a:gdLst>
                  <a:ahLst/>
                  <a:cxnLst>
                    <a:cxn ang="0">
                      <a:pos x="T0" y="T1"/>
                    </a:cxn>
                    <a:cxn ang="0">
                      <a:pos x="T2" y="T3"/>
                    </a:cxn>
                    <a:cxn ang="0">
                      <a:pos x="T4" y="T5"/>
                    </a:cxn>
                    <a:cxn ang="0">
                      <a:pos x="T6" y="T7"/>
                    </a:cxn>
                    <a:cxn ang="0">
                      <a:pos x="T8" y="T9"/>
                    </a:cxn>
                  </a:cxnLst>
                  <a:rect l="0" t="0" r="r" b="b"/>
                  <a:pathLst>
                    <a:path w="281" h="1949">
                      <a:moveTo>
                        <a:pt x="281" y="1949"/>
                      </a:moveTo>
                      <a:lnTo>
                        <a:pt x="0" y="1782"/>
                      </a:lnTo>
                      <a:lnTo>
                        <a:pt x="0" y="0"/>
                      </a:lnTo>
                      <a:lnTo>
                        <a:pt x="281" y="167"/>
                      </a:lnTo>
                      <a:lnTo>
                        <a:pt x="281" y="1949"/>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4" name="Freeform 222">
                  <a:extLst>
                    <a:ext uri="{FF2B5EF4-FFF2-40B4-BE49-F238E27FC236}">
                      <a16:creationId xmlns:a16="http://schemas.microsoft.com/office/drawing/2014/main" id="{EB6C5889-B57A-4032-9FF9-AD822EE913D6}"/>
                    </a:ext>
                  </a:extLst>
                </p:cNvPr>
                <p:cNvSpPr>
                  <a:spLocks/>
                </p:cNvSpPr>
                <p:nvPr/>
              </p:nvSpPr>
              <p:spPr bwMode="auto">
                <a:xfrm>
                  <a:off x="10352088" y="2717800"/>
                  <a:ext cx="147638" cy="1152525"/>
                </a:xfrm>
                <a:custGeom>
                  <a:avLst/>
                  <a:gdLst>
                    <a:gd name="T0" fmla="*/ 254 w 254"/>
                    <a:gd name="T1" fmla="*/ 1785 h 1922"/>
                    <a:gd name="T2" fmla="*/ 253 w 254"/>
                    <a:gd name="T3" fmla="*/ 0 h 1922"/>
                    <a:gd name="T4" fmla="*/ 154 w 254"/>
                    <a:gd name="T5" fmla="*/ 55 h 1922"/>
                    <a:gd name="T6" fmla="*/ 154 w 254"/>
                    <a:gd name="T7" fmla="*/ 1618 h 1922"/>
                    <a:gd name="T8" fmla="*/ 0 w 254"/>
                    <a:gd name="T9" fmla="*/ 1922 h 1922"/>
                    <a:gd name="T10" fmla="*/ 254 w 254"/>
                    <a:gd name="T11" fmla="*/ 1785 h 1922"/>
                  </a:gdLst>
                  <a:ahLst/>
                  <a:cxnLst>
                    <a:cxn ang="0">
                      <a:pos x="T0" y="T1"/>
                    </a:cxn>
                    <a:cxn ang="0">
                      <a:pos x="T2" y="T3"/>
                    </a:cxn>
                    <a:cxn ang="0">
                      <a:pos x="T4" y="T5"/>
                    </a:cxn>
                    <a:cxn ang="0">
                      <a:pos x="T6" y="T7"/>
                    </a:cxn>
                    <a:cxn ang="0">
                      <a:pos x="T8" y="T9"/>
                    </a:cxn>
                    <a:cxn ang="0">
                      <a:pos x="T10" y="T11"/>
                    </a:cxn>
                  </a:cxnLst>
                  <a:rect l="0" t="0" r="r" b="b"/>
                  <a:pathLst>
                    <a:path w="254" h="1922">
                      <a:moveTo>
                        <a:pt x="254" y="1785"/>
                      </a:moveTo>
                      <a:lnTo>
                        <a:pt x="253" y="0"/>
                      </a:lnTo>
                      <a:lnTo>
                        <a:pt x="154" y="55"/>
                      </a:lnTo>
                      <a:lnTo>
                        <a:pt x="154" y="1618"/>
                      </a:lnTo>
                      <a:lnTo>
                        <a:pt x="0" y="1922"/>
                      </a:lnTo>
                      <a:lnTo>
                        <a:pt x="254" y="1785"/>
                      </a:lnTo>
                      <a:close/>
                    </a:path>
                  </a:pathLst>
                </a:custGeom>
                <a:solidFill>
                  <a:srgbClr val="70707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5" name="Freeform 223">
                  <a:extLst>
                    <a:ext uri="{FF2B5EF4-FFF2-40B4-BE49-F238E27FC236}">
                      <a16:creationId xmlns:a16="http://schemas.microsoft.com/office/drawing/2014/main" id="{8FBB7E80-4E76-4E2D-8207-C8EDB71EA6DE}"/>
                    </a:ext>
                  </a:extLst>
                </p:cNvPr>
                <p:cNvSpPr>
                  <a:spLocks/>
                </p:cNvSpPr>
                <p:nvPr/>
              </p:nvSpPr>
              <p:spPr bwMode="auto">
                <a:xfrm>
                  <a:off x="10196513" y="2528888"/>
                  <a:ext cx="92075" cy="134938"/>
                </a:xfrm>
                <a:custGeom>
                  <a:avLst/>
                  <a:gdLst>
                    <a:gd name="T0" fmla="*/ 3 w 157"/>
                    <a:gd name="T1" fmla="*/ 151 h 224"/>
                    <a:gd name="T2" fmla="*/ 85 w 157"/>
                    <a:gd name="T3" fmla="*/ 22 h 224"/>
                    <a:gd name="T4" fmla="*/ 153 w 157"/>
                    <a:gd name="T5" fmla="*/ 73 h 224"/>
                    <a:gd name="T6" fmla="*/ 72 w 157"/>
                    <a:gd name="T7" fmla="*/ 202 h 224"/>
                    <a:gd name="T8" fmla="*/ 3 w 157"/>
                    <a:gd name="T9" fmla="*/ 151 h 224"/>
                  </a:gdLst>
                  <a:ahLst/>
                  <a:cxnLst>
                    <a:cxn ang="0">
                      <a:pos x="T0" y="T1"/>
                    </a:cxn>
                    <a:cxn ang="0">
                      <a:pos x="T2" y="T3"/>
                    </a:cxn>
                    <a:cxn ang="0">
                      <a:pos x="T4" y="T5"/>
                    </a:cxn>
                    <a:cxn ang="0">
                      <a:pos x="T6" y="T7"/>
                    </a:cxn>
                    <a:cxn ang="0">
                      <a:pos x="T8" y="T9"/>
                    </a:cxn>
                  </a:cxnLst>
                  <a:rect l="0" t="0" r="r" b="b"/>
                  <a:pathLst>
                    <a:path w="157" h="224">
                      <a:moveTo>
                        <a:pt x="3" y="151"/>
                      </a:moveTo>
                      <a:cubicBezTo>
                        <a:pt x="7" y="101"/>
                        <a:pt x="43" y="43"/>
                        <a:pt x="85" y="22"/>
                      </a:cubicBezTo>
                      <a:cubicBezTo>
                        <a:pt x="126" y="0"/>
                        <a:pt x="157" y="23"/>
                        <a:pt x="153" y="73"/>
                      </a:cubicBezTo>
                      <a:cubicBezTo>
                        <a:pt x="149" y="123"/>
                        <a:pt x="113" y="181"/>
                        <a:pt x="72" y="202"/>
                      </a:cubicBezTo>
                      <a:cubicBezTo>
                        <a:pt x="31" y="224"/>
                        <a:pt x="0" y="201"/>
                        <a:pt x="3" y="151"/>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6" name="Freeform 224">
                  <a:extLst>
                    <a:ext uri="{FF2B5EF4-FFF2-40B4-BE49-F238E27FC236}">
                      <a16:creationId xmlns:a16="http://schemas.microsoft.com/office/drawing/2014/main" id="{97297EB6-7783-4B15-B0A6-89B8D9A24127}"/>
                    </a:ext>
                  </a:extLst>
                </p:cNvPr>
                <p:cNvSpPr>
                  <a:spLocks/>
                </p:cNvSpPr>
                <p:nvPr/>
              </p:nvSpPr>
              <p:spPr bwMode="auto">
                <a:xfrm>
                  <a:off x="10196513" y="2532063"/>
                  <a:ext cx="350838" cy="287338"/>
                </a:xfrm>
                <a:custGeom>
                  <a:avLst/>
                  <a:gdLst>
                    <a:gd name="T0" fmla="*/ 141 w 598"/>
                    <a:gd name="T1" fmla="*/ 4 h 479"/>
                    <a:gd name="T2" fmla="*/ 117 w 598"/>
                    <a:gd name="T3" fmla="*/ 2 h 479"/>
                    <a:gd name="T4" fmla="*/ 91 w 598"/>
                    <a:gd name="T5" fmla="*/ 11 h 479"/>
                    <a:gd name="T6" fmla="*/ 2 w 598"/>
                    <a:gd name="T7" fmla="*/ 151 h 479"/>
                    <a:gd name="T8" fmla="*/ 33 w 598"/>
                    <a:gd name="T9" fmla="*/ 214 h 479"/>
                    <a:gd name="T10" fmla="*/ 26 w 598"/>
                    <a:gd name="T11" fmla="*/ 212 h 479"/>
                    <a:gd name="T12" fmla="*/ 486 w 598"/>
                    <a:gd name="T13" fmla="*/ 479 h 479"/>
                    <a:gd name="T14" fmla="*/ 472 w 598"/>
                    <a:gd name="T15" fmla="*/ 425 h 479"/>
                    <a:gd name="T16" fmla="*/ 553 w 598"/>
                    <a:gd name="T17" fmla="*/ 276 h 479"/>
                    <a:gd name="T18" fmla="*/ 598 w 598"/>
                    <a:gd name="T19" fmla="*/ 270 h 479"/>
                    <a:gd name="T20" fmla="*/ 141 w 598"/>
                    <a:gd name="T21" fmla="*/ 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 h="479">
                      <a:moveTo>
                        <a:pt x="141" y="4"/>
                      </a:moveTo>
                      <a:cubicBezTo>
                        <a:pt x="135" y="0"/>
                        <a:pt x="126" y="0"/>
                        <a:pt x="117" y="2"/>
                      </a:cubicBezTo>
                      <a:cubicBezTo>
                        <a:pt x="109" y="3"/>
                        <a:pt x="100" y="6"/>
                        <a:pt x="91" y="11"/>
                      </a:cubicBezTo>
                      <a:cubicBezTo>
                        <a:pt x="46" y="34"/>
                        <a:pt x="6" y="97"/>
                        <a:pt x="2" y="151"/>
                      </a:cubicBezTo>
                      <a:cubicBezTo>
                        <a:pt x="0" y="186"/>
                        <a:pt x="12" y="208"/>
                        <a:pt x="33" y="214"/>
                      </a:cubicBezTo>
                      <a:cubicBezTo>
                        <a:pt x="34" y="215"/>
                        <a:pt x="25" y="211"/>
                        <a:pt x="26" y="212"/>
                      </a:cubicBezTo>
                      <a:lnTo>
                        <a:pt x="486" y="479"/>
                      </a:lnTo>
                      <a:cubicBezTo>
                        <a:pt x="471" y="471"/>
                        <a:pt x="470" y="454"/>
                        <a:pt x="472" y="425"/>
                      </a:cubicBezTo>
                      <a:cubicBezTo>
                        <a:pt x="476" y="372"/>
                        <a:pt x="512" y="303"/>
                        <a:pt x="553" y="276"/>
                      </a:cubicBezTo>
                      <a:cubicBezTo>
                        <a:pt x="570" y="265"/>
                        <a:pt x="586" y="263"/>
                        <a:pt x="598" y="270"/>
                      </a:cubicBezTo>
                      <a:lnTo>
                        <a:pt x="141" y="4"/>
                      </a:lnTo>
                      <a:close/>
                    </a:path>
                  </a:pathLst>
                </a:custGeom>
                <a:solidFill>
                  <a:srgbClr val="82828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7" name="Freeform 225">
                  <a:extLst>
                    <a:ext uri="{FF2B5EF4-FFF2-40B4-BE49-F238E27FC236}">
                      <a16:creationId xmlns:a16="http://schemas.microsoft.com/office/drawing/2014/main" id="{B53AD2D2-44F3-4A37-89CD-BBBA97FDF943}"/>
                    </a:ext>
                  </a:extLst>
                </p:cNvPr>
                <p:cNvSpPr>
                  <a:spLocks/>
                </p:cNvSpPr>
                <p:nvPr/>
              </p:nvSpPr>
              <p:spPr bwMode="auto">
                <a:xfrm>
                  <a:off x="10463213" y="2682875"/>
                  <a:ext cx="101600" cy="147638"/>
                </a:xfrm>
                <a:custGeom>
                  <a:avLst/>
                  <a:gdLst>
                    <a:gd name="T0" fmla="*/ 4 w 173"/>
                    <a:gd name="T1" fmla="*/ 166 h 246"/>
                    <a:gd name="T2" fmla="*/ 94 w 173"/>
                    <a:gd name="T3" fmla="*/ 24 h 246"/>
                    <a:gd name="T4" fmla="*/ 168 w 173"/>
                    <a:gd name="T5" fmla="*/ 80 h 246"/>
                    <a:gd name="T6" fmla="*/ 79 w 173"/>
                    <a:gd name="T7" fmla="*/ 222 h 246"/>
                    <a:gd name="T8" fmla="*/ 4 w 173"/>
                    <a:gd name="T9" fmla="*/ 166 h 246"/>
                  </a:gdLst>
                  <a:ahLst/>
                  <a:cxnLst>
                    <a:cxn ang="0">
                      <a:pos x="T0" y="T1"/>
                    </a:cxn>
                    <a:cxn ang="0">
                      <a:pos x="T2" y="T3"/>
                    </a:cxn>
                    <a:cxn ang="0">
                      <a:pos x="T4" y="T5"/>
                    </a:cxn>
                    <a:cxn ang="0">
                      <a:pos x="T6" y="T7"/>
                    </a:cxn>
                    <a:cxn ang="0">
                      <a:pos x="T8" y="T9"/>
                    </a:cxn>
                  </a:cxnLst>
                  <a:rect l="0" t="0" r="r" b="b"/>
                  <a:pathLst>
                    <a:path w="173" h="246">
                      <a:moveTo>
                        <a:pt x="4" y="166"/>
                      </a:moveTo>
                      <a:cubicBezTo>
                        <a:pt x="9" y="111"/>
                        <a:pt x="49" y="47"/>
                        <a:pt x="94" y="24"/>
                      </a:cubicBezTo>
                      <a:cubicBezTo>
                        <a:pt x="139" y="0"/>
                        <a:pt x="173" y="25"/>
                        <a:pt x="168" y="80"/>
                      </a:cubicBezTo>
                      <a:cubicBezTo>
                        <a:pt x="164" y="135"/>
                        <a:pt x="124" y="198"/>
                        <a:pt x="79" y="222"/>
                      </a:cubicBezTo>
                      <a:cubicBezTo>
                        <a:pt x="34" y="246"/>
                        <a:pt x="0" y="220"/>
                        <a:pt x="4" y="166"/>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8" name="Freeform 226">
                  <a:extLst>
                    <a:ext uri="{FF2B5EF4-FFF2-40B4-BE49-F238E27FC236}">
                      <a16:creationId xmlns:a16="http://schemas.microsoft.com/office/drawing/2014/main" id="{5CFFE47A-13CD-47EB-9D5F-080054DEC7EF}"/>
                    </a:ext>
                  </a:extLst>
                </p:cNvPr>
                <p:cNvSpPr>
                  <a:spLocks/>
                </p:cNvSpPr>
                <p:nvPr/>
              </p:nvSpPr>
              <p:spPr bwMode="auto">
                <a:xfrm>
                  <a:off x="10186988" y="3587750"/>
                  <a:ext cx="254000" cy="282575"/>
                </a:xfrm>
                <a:custGeom>
                  <a:avLst/>
                  <a:gdLst>
                    <a:gd name="T0" fmla="*/ 0 w 435"/>
                    <a:gd name="T1" fmla="*/ 303 h 471"/>
                    <a:gd name="T2" fmla="*/ 281 w 435"/>
                    <a:gd name="T3" fmla="*/ 471 h 471"/>
                    <a:gd name="T4" fmla="*/ 435 w 435"/>
                    <a:gd name="T5" fmla="*/ 169 h 471"/>
                    <a:gd name="T6" fmla="*/ 154 w 435"/>
                    <a:gd name="T7" fmla="*/ 0 h 471"/>
                    <a:gd name="T8" fmla="*/ 0 w 435"/>
                    <a:gd name="T9" fmla="*/ 303 h 471"/>
                  </a:gdLst>
                  <a:ahLst/>
                  <a:cxnLst>
                    <a:cxn ang="0">
                      <a:pos x="T0" y="T1"/>
                    </a:cxn>
                    <a:cxn ang="0">
                      <a:pos x="T2" y="T3"/>
                    </a:cxn>
                    <a:cxn ang="0">
                      <a:pos x="T4" y="T5"/>
                    </a:cxn>
                    <a:cxn ang="0">
                      <a:pos x="T6" y="T7"/>
                    </a:cxn>
                    <a:cxn ang="0">
                      <a:pos x="T8" y="T9"/>
                    </a:cxn>
                  </a:cxnLst>
                  <a:rect l="0" t="0" r="r" b="b"/>
                  <a:pathLst>
                    <a:path w="435" h="471">
                      <a:moveTo>
                        <a:pt x="0" y="303"/>
                      </a:moveTo>
                      <a:lnTo>
                        <a:pt x="281" y="471"/>
                      </a:lnTo>
                      <a:lnTo>
                        <a:pt x="435" y="169"/>
                      </a:lnTo>
                      <a:lnTo>
                        <a:pt x="154" y="0"/>
                      </a:lnTo>
                      <a:lnTo>
                        <a:pt x="0" y="303"/>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9" name="Freeform 227">
                  <a:extLst>
                    <a:ext uri="{FF2B5EF4-FFF2-40B4-BE49-F238E27FC236}">
                      <a16:creationId xmlns:a16="http://schemas.microsoft.com/office/drawing/2014/main" id="{144948A2-7982-4855-B1AE-64A11765614B}"/>
                    </a:ext>
                  </a:extLst>
                </p:cNvPr>
                <p:cNvSpPr>
                  <a:spLocks/>
                </p:cNvSpPr>
                <p:nvPr/>
              </p:nvSpPr>
              <p:spPr bwMode="auto">
                <a:xfrm>
                  <a:off x="9466263" y="1641475"/>
                  <a:ext cx="1803400" cy="2471738"/>
                </a:xfrm>
                <a:custGeom>
                  <a:avLst/>
                  <a:gdLst>
                    <a:gd name="T0" fmla="*/ 3004 w 3083"/>
                    <a:gd name="T1" fmla="*/ 4120 h 4120"/>
                    <a:gd name="T2" fmla="*/ 0 w 3083"/>
                    <a:gd name="T3" fmla="*/ 2386 h 4120"/>
                    <a:gd name="T4" fmla="*/ 0 w 3083"/>
                    <a:gd name="T5" fmla="*/ 25 h 4120"/>
                    <a:gd name="T6" fmla="*/ 108 w 3083"/>
                    <a:gd name="T7" fmla="*/ 0 h 4120"/>
                    <a:gd name="T8" fmla="*/ 3083 w 3083"/>
                    <a:gd name="T9" fmla="*/ 1714 h 4120"/>
                    <a:gd name="T10" fmla="*/ 3083 w 3083"/>
                    <a:gd name="T11" fmla="*/ 4075 h 4120"/>
                    <a:gd name="T12" fmla="*/ 3004 w 3083"/>
                    <a:gd name="T13" fmla="*/ 4120 h 4120"/>
                  </a:gdLst>
                  <a:ahLst/>
                  <a:cxnLst>
                    <a:cxn ang="0">
                      <a:pos x="T0" y="T1"/>
                    </a:cxn>
                    <a:cxn ang="0">
                      <a:pos x="T2" y="T3"/>
                    </a:cxn>
                    <a:cxn ang="0">
                      <a:pos x="T4" y="T5"/>
                    </a:cxn>
                    <a:cxn ang="0">
                      <a:pos x="T6" y="T7"/>
                    </a:cxn>
                    <a:cxn ang="0">
                      <a:pos x="T8" y="T9"/>
                    </a:cxn>
                    <a:cxn ang="0">
                      <a:pos x="T10" y="T11"/>
                    </a:cxn>
                    <a:cxn ang="0">
                      <a:pos x="T12" y="T13"/>
                    </a:cxn>
                  </a:cxnLst>
                  <a:rect l="0" t="0" r="r" b="b"/>
                  <a:pathLst>
                    <a:path w="3083" h="4120">
                      <a:moveTo>
                        <a:pt x="3004" y="4120"/>
                      </a:moveTo>
                      <a:lnTo>
                        <a:pt x="0" y="2386"/>
                      </a:lnTo>
                      <a:lnTo>
                        <a:pt x="0" y="25"/>
                      </a:lnTo>
                      <a:lnTo>
                        <a:pt x="108" y="0"/>
                      </a:lnTo>
                      <a:lnTo>
                        <a:pt x="3083" y="1714"/>
                      </a:lnTo>
                      <a:lnTo>
                        <a:pt x="3083" y="4075"/>
                      </a:lnTo>
                      <a:lnTo>
                        <a:pt x="3004" y="412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0" name="Freeform 228">
                  <a:extLst>
                    <a:ext uri="{FF2B5EF4-FFF2-40B4-BE49-F238E27FC236}">
                      <a16:creationId xmlns:a16="http://schemas.microsoft.com/office/drawing/2014/main" id="{A1B876A8-A5C7-4F52-AB9F-55A49C6FBCB7}"/>
                    </a:ext>
                  </a:extLst>
                </p:cNvPr>
                <p:cNvSpPr>
                  <a:spLocks/>
                </p:cNvSpPr>
                <p:nvPr/>
              </p:nvSpPr>
              <p:spPr bwMode="auto">
                <a:xfrm>
                  <a:off x="11223625" y="2665413"/>
                  <a:ext cx="53975" cy="1447800"/>
                </a:xfrm>
                <a:custGeom>
                  <a:avLst/>
                  <a:gdLst>
                    <a:gd name="T0" fmla="*/ 92 w 92"/>
                    <a:gd name="T1" fmla="*/ 2361 h 2413"/>
                    <a:gd name="T2" fmla="*/ 0 w 92"/>
                    <a:gd name="T3" fmla="*/ 2413 h 2413"/>
                    <a:gd name="T4" fmla="*/ 0 w 92"/>
                    <a:gd name="T5" fmla="*/ 52 h 2413"/>
                    <a:gd name="T6" fmla="*/ 92 w 92"/>
                    <a:gd name="T7" fmla="*/ 0 h 2413"/>
                    <a:gd name="T8" fmla="*/ 92 w 92"/>
                    <a:gd name="T9" fmla="*/ 2361 h 2413"/>
                  </a:gdLst>
                  <a:ahLst/>
                  <a:cxnLst>
                    <a:cxn ang="0">
                      <a:pos x="T0" y="T1"/>
                    </a:cxn>
                    <a:cxn ang="0">
                      <a:pos x="T2" y="T3"/>
                    </a:cxn>
                    <a:cxn ang="0">
                      <a:pos x="T4" y="T5"/>
                    </a:cxn>
                    <a:cxn ang="0">
                      <a:pos x="T6" y="T7"/>
                    </a:cxn>
                    <a:cxn ang="0">
                      <a:pos x="T8" y="T9"/>
                    </a:cxn>
                  </a:cxnLst>
                  <a:rect l="0" t="0" r="r" b="b"/>
                  <a:pathLst>
                    <a:path w="92" h="2413">
                      <a:moveTo>
                        <a:pt x="92" y="2361"/>
                      </a:moveTo>
                      <a:lnTo>
                        <a:pt x="0" y="2413"/>
                      </a:lnTo>
                      <a:lnTo>
                        <a:pt x="0" y="52"/>
                      </a:lnTo>
                      <a:lnTo>
                        <a:pt x="92" y="0"/>
                      </a:lnTo>
                      <a:lnTo>
                        <a:pt x="92" y="2361"/>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1" name="Freeform 229">
                  <a:extLst>
                    <a:ext uri="{FF2B5EF4-FFF2-40B4-BE49-F238E27FC236}">
                      <a16:creationId xmlns:a16="http://schemas.microsoft.com/office/drawing/2014/main" id="{8F6C4FFE-D828-482D-A043-A087D6B0A4CB}"/>
                    </a:ext>
                  </a:extLst>
                </p:cNvPr>
                <p:cNvSpPr>
                  <a:spLocks/>
                </p:cNvSpPr>
                <p:nvPr/>
              </p:nvSpPr>
              <p:spPr bwMode="auto">
                <a:xfrm>
                  <a:off x="9466263" y="1624013"/>
                  <a:ext cx="1811338" cy="1073150"/>
                </a:xfrm>
                <a:custGeom>
                  <a:avLst/>
                  <a:gdLst>
                    <a:gd name="T0" fmla="*/ 92 w 3096"/>
                    <a:gd name="T1" fmla="*/ 0 h 1787"/>
                    <a:gd name="T2" fmla="*/ 0 w 3096"/>
                    <a:gd name="T3" fmla="*/ 53 h 1787"/>
                    <a:gd name="T4" fmla="*/ 3004 w 3096"/>
                    <a:gd name="T5" fmla="*/ 1787 h 1787"/>
                    <a:gd name="T6" fmla="*/ 3096 w 3096"/>
                    <a:gd name="T7" fmla="*/ 1735 h 1787"/>
                    <a:gd name="T8" fmla="*/ 92 w 3096"/>
                    <a:gd name="T9" fmla="*/ 0 h 1787"/>
                  </a:gdLst>
                  <a:ahLst/>
                  <a:cxnLst>
                    <a:cxn ang="0">
                      <a:pos x="T0" y="T1"/>
                    </a:cxn>
                    <a:cxn ang="0">
                      <a:pos x="T2" y="T3"/>
                    </a:cxn>
                    <a:cxn ang="0">
                      <a:pos x="T4" y="T5"/>
                    </a:cxn>
                    <a:cxn ang="0">
                      <a:pos x="T6" y="T7"/>
                    </a:cxn>
                    <a:cxn ang="0">
                      <a:pos x="T8" y="T9"/>
                    </a:cxn>
                  </a:cxnLst>
                  <a:rect l="0" t="0" r="r" b="b"/>
                  <a:pathLst>
                    <a:path w="3096" h="1787">
                      <a:moveTo>
                        <a:pt x="92" y="0"/>
                      </a:moveTo>
                      <a:lnTo>
                        <a:pt x="0" y="53"/>
                      </a:lnTo>
                      <a:lnTo>
                        <a:pt x="3004" y="1787"/>
                      </a:lnTo>
                      <a:lnTo>
                        <a:pt x="3096" y="1735"/>
                      </a:lnTo>
                      <a:lnTo>
                        <a:pt x="92"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2" name="Freeform 230">
                  <a:extLst>
                    <a:ext uri="{FF2B5EF4-FFF2-40B4-BE49-F238E27FC236}">
                      <a16:creationId xmlns:a16="http://schemas.microsoft.com/office/drawing/2014/main" id="{1ED9FA2C-8530-4B9B-AD51-9E7FC9D3A79E}"/>
                    </a:ext>
                  </a:extLst>
                </p:cNvPr>
                <p:cNvSpPr>
                  <a:spLocks/>
                </p:cNvSpPr>
                <p:nvPr/>
              </p:nvSpPr>
              <p:spPr bwMode="auto">
                <a:xfrm>
                  <a:off x="9517063" y="1747838"/>
                  <a:ext cx="1654175" cy="2273300"/>
                </a:xfrm>
                <a:custGeom>
                  <a:avLst/>
                  <a:gdLst>
                    <a:gd name="T0" fmla="*/ 2820 w 2827"/>
                    <a:gd name="T1" fmla="*/ 1636 h 3789"/>
                    <a:gd name="T2" fmla="*/ 28 w 2827"/>
                    <a:gd name="T3" fmla="*/ 16 h 3789"/>
                    <a:gd name="T4" fmla="*/ 0 w 2827"/>
                    <a:gd name="T5" fmla="*/ 0 h 3789"/>
                    <a:gd name="T6" fmla="*/ 0 w 2827"/>
                    <a:gd name="T7" fmla="*/ 2157 h 3789"/>
                    <a:gd name="T8" fmla="*/ 2827 w 2827"/>
                    <a:gd name="T9" fmla="*/ 3789 h 3789"/>
                    <a:gd name="T10" fmla="*/ 2827 w 2827"/>
                    <a:gd name="T11" fmla="*/ 3756 h 3789"/>
                    <a:gd name="T12" fmla="*/ 2820 w 2827"/>
                    <a:gd name="T13" fmla="*/ 1636 h 3789"/>
                  </a:gdLst>
                  <a:ahLst/>
                  <a:cxnLst>
                    <a:cxn ang="0">
                      <a:pos x="T0" y="T1"/>
                    </a:cxn>
                    <a:cxn ang="0">
                      <a:pos x="T2" y="T3"/>
                    </a:cxn>
                    <a:cxn ang="0">
                      <a:pos x="T4" y="T5"/>
                    </a:cxn>
                    <a:cxn ang="0">
                      <a:pos x="T6" y="T7"/>
                    </a:cxn>
                    <a:cxn ang="0">
                      <a:pos x="T8" y="T9"/>
                    </a:cxn>
                    <a:cxn ang="0">
                      <a:pos x="T10" y="T11"/>
                    </a:cxn>
                    <a:cxn ang="0">
                      <a:pos x="T12" y="T13"/>
                    </a:cxn>
                  </a:cxnLst>
                  <a:rect l="0" t="0" r="r" b="b"/>
                  <a:pathLst>
                    <a:path w="2827" h="3789">
                      <a:moveTo>
                        <a:pt x="2820" y="1636"/>
                      </a:moveTo>
                      <a:lnTo>
                        <a:pt x="28" y="16"/>
                      </a:lnTo>
                      <a:lnTo>
                        <a:pt x="0" y="0"/>
                      </a:lnTo>
                      <a:lnTo>
                        <a:pt x="0" y="2157"/>
                      </a:lnTo>
                      <a:lnTo>
                        <a:pt x="2827" y="3789"/>
                      </a:lnTo>
                      <a:lnTo>
                        <a:pt x="2827" y="3756"/>
                      </a:lnTo>
                      <a:lnTo>
                        <a:pt x="2820" y="1636"/>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3" name="Freeform 231">
                  <a:extLst>
                    <a:ext uri="{FF2B5EF4-FFF2-40B4-BE49-F238E27FC236}">
                      <a16:creationId xmlns:a16="http://schemas.microsoft.com/office/drawing/2014/main" id="{A0E1132B-D73F-4F69-8A36-9F6A9CEEFBFE}"/>
                    </a:ext>
                  </a:extLst>
                </p:cNvPr>
                <p:cNvSpPr>
                  <a:spLocks/>
                </p:cNvSpPr>
                <p:nvPr/>
              </p:nvSpPr>
              <p:spPr bwMode="auto">
                <a:xfrm>
                  <a:off x="9534525" y="1757363"/>
                  <a:ext cx="1636713" cy="2243138"/>
                </a:xfrm>
                <a:custGeom>
                  <a:avLst/>
                  <a:gdLst>
                    <a:gd name="T0" fmla="*/ 0 w 2799"/>
                    <a:gd name="T1" fmla="*/ 2124 h 3740"/>
                    <a:gd name="T2" fmla="*/ 2799 w 2799"/>
                    <a:gd name="T3" fmla="*/ 3740 h 3740"/>
                    <a:gd name="T4" fmla="*/ 2799 w 2799"/>
                    <a:gd name="T5" fmla="*/ 1616 h 3740"/>
                    <a:gd name="T6" fmla="*/ 0 w 2799"/>
                    <a:gd name="T7" fmla="*/ 0 h 3740"/>
                    <a:gd name="T8" fmla="*/ 0 w 2799"/>
                    <a:gd name="T9" fmla="*/ 2124 h 3740"/>
                  </a:gdLst>
                  <a:ahLst/>
                  <a:cxnLst>
                    <a:cxn ang="0">
                      <a:pos x="T0" y="T1"/>
                    </a:cxn>
                    <a:cxn ang="0">
                      <a:pos x="T2" y="T3"/>
                    </a:cxn>
                    <a:cxn ang="0">
                      <a:pos x="T4" y="T5"/>
                    </a:cxn>
                    <a:cxn ang="0">
                      <a:pos x="T6" y="T7"/>
                    </a:cxn>
                    <a:cxn ang="0">
                      <a:pos x="T8" y="T9"/>
                    </a:cxn>
                  </a:cxnLst>
                  <a:rect l="0" t="0" r="r" b="b"/>
                  <a:pathLst>
                    <a:path w="2799" h="3740">
                      <a:moveTo>
                        <a:pt x="0" y="2124"/>
                      </a:moveTo>
                      <a:lnTo>
                        <a:pt x="2799" y="3740"/>
                      </a:lnTo>
                      <a:lnTo>
                        <a:pt x="2799" y="1616"/>
                      </a:lnTo>
                      <a:lnTo>
                        <a:pt x="0" y="0"/>
                      </a:lnTo>
                      <a:lnTo>
                        <a:pt x="0" y="2124"/>
                      </a:lnTo>
                      <a:close/>
                    </a:path>
                  </a:pathLst>
                </a:custGeom>
                <a:solidFill>
                  <a:srgbClr val="5F8CB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grpSp>
          <p:nvGrpSpPr>
            <p:cNvPr id="342" name="Group 341"/>
            <p:cNvGrpSpPr/>
            <p:nvPr/>
          </p:nvGrpSpPr>
          <p:grpSpPr>
            <a:xfrm flipH="1">
              <a:off x="5969118" y="1646392"/>
              <a:ext cx="1425719" cy="2110973"/>
              <a:chOff x="4295775" y="4760913"/>
              <a:chExt cx="696913" cy="1031875"/>
            </a:xfrm>
            <a:solidFill>
              <a:srgbClr val="F1F1F1"/>
            </a:solidFill>
          </p:grpSpPr>
          <p:sp>
            <p:nvSpPr>
              <p:cNvPr id="343" name="Freeform 15">
                <a:extLst>
                  <a:ext uri="{FF2B5EF4-FFF2-40B4-BE49-F238E27FC236}">
                    <a16:creationId xmlns:a16="http://schemas.microsoft.com/office/drawing/2014/main" id="{551C117A-4800-4AA7-9D38-62C035710ED4}"/>
                  </a:ext>
                </a:extLst>
              </p:cNvPr>
              <p:cNvSpPr>
                <a:spLocks/>
              </p:cNvSpPr>
              <p:nvPr/>
            </p:nvSpPr>
            <p:spPr bwMode="auto">
              <a:xfrm>
                <a:off x="4295775" y="5359400"/>
                <a:ext cx="123825" cy="433388"/>
              </a:xfrm>
              <a:custGeom>
                <a:avLst/>
                <a:gdLst>
                  <a:gd name="T0" fmla="*/ 159 w 207"/>
                  <a:gd name="T1" fmla="*/ 8 h 723"/>
                  <a:gd name="T2" fmla="*/ 192 w 207"/>
                  <a:gd name="T3" fmla="*/ 5 h 723"/>
                  <a:gd name="T4" fmla="*/ 206 w 207"/>
                  <a:gd name="T5" fmla="*/ 35 h 723"/>
                  <a:gd name="T6" fmla="*/ 207 w 207"/>
                  <a:gd name="T7" fmla="*/ 563 h 723"/>
                  <a:gd name="T8" fmla="*/ 161 w 207"/>
                  <a:gd name="T9" fmla="*/ 643 h 723"/>
                  <a:gd name="T10" fmla="*/ 49 w 207"/>
                  <a:gd name="T11" fmla="*/ 708 h 723"/>
                  <a:gd name="T12" fmla="*/ 2 w 207"/>
                  <a:gd name="T13" fmla="*/ 682 h 723"/>
                  <a:gd name="T14" fmla="*/ 0 w 207"/>
                  <a:gd name="T15" fmla="*/ 153 h 723"/>
                  <a:gd name="T16" fmla="*/ 14 w 207"/>
                  <a:gd name="T17" fmla="*/ 108 h 723"/>
                  <a:gd name="T18" fmla="*/ 47 w 207"/>
                  <a:gd name="T19" fmla="*/ 73 h 723"/>
                  <a:gd name="T20" fmla="*/ 159 w 207"/>
                  <a:gd name="T21" fmla="*/ 8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7" h="723">
                    <a:moveTo>
                      <a:pt x="159" y="8"/>
                    </a:moveTo>
                    <a:cubicBezTo>
                      <a:pt x="172" y="1"/>
                      <a:pt x="183" y="0"/>
                      <a:pt x="192" y="5"/>
                    </a:cubicBezTo>
                    <a:cubicBezTo>
                      <a:pt x="201" y="10"/>
                      <a:pt x="206" y="20"/>
                      <a:pt x="206" y="35"/>
                    </a:cubicBezTo>
                    <a:lnTo>
                      <a:pt x="207" y="563"/>
                    </a:lnTo>
                    <a:cubicBezTo>
                      <a:pt x="207" y="592"/>
                      <a:pt x="187" y="628"/>
                      <a:pt x="161" y="643"/>
                    </a:cubicBezTo>
                    <a:lnTo>
                      <a:pt x="49" y="708"/>
                    </a:lnTo>
                    <a:cubicBezTo>
                      <a:pt x="23" y="723"/>
                      <a:pt x="2" y="711"/>
                      <a:pt x="2" y="682"/>
                    </a:cubicBezTo>
                    <a:lnTo>
                      <a:pt x="0" y="153"/>
                    </a:lnTo>
                    <a:cubicBezTo>
                      <a:pt x="0" y="139"/>
                      <a:pt x="5" y="123"/>
                      <a:pt x="14" y="108"/>
                    </a:cubicBezTo>
                    <a:cubicBezTo>
                      <a:pt x="23" y="92"/>
                      <a:pt x="34" y="80"/>
                      <a:pt x="47" y="73"/>
                    </a:cubicBezTo>
                    <a:lnTo>
                      <a:pt x="159" y="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44" name="Freeform 16">
                <a:extLst>
                  <a:ext uri="{FF2B5EF4-FFF2-40B4-BE49-F238E27FC236}">
                    <a16:creationId xmlns:a16="http://schemas.microsoft.com/office/drawing/2014/main" id="{D728E778-50C9-4A3F-BE98-AFDCBEC2EFC2}"/>
                  </a:ext>
                </a:extLst>
              </p:cNvPr>
              <p:cNvSpPr>
                <a:spLocks/>
              </p:cNvSpPr>
              <p:nvPr/>
            </p:nvSpPr>
            <p:spPr bwMode="auto">
              <a:xfrm>
                <a:off x="4445000" y="4760913"/>
                <a:ext cx="547688" cy="915988"/>
              </a:xfrm>
              <a:custGeom>
                <a:avLst/>
                <a:gdLst>
                  <a:gd name="T0" fmla="*/ 507 w 919"/>
                  <a:gd name="T1" fmla="*/ 4 h 1528"/>
                  <a:gd name="T2" fmla="*/ 529 w 919"/>
                  <a:gd name="T3" fmla="*/ 3 h 1528"/>
                  <a:gd name="T4" fmla="*/ 572 w 919"/>
                  <a:gd name="T5" fmla="*/ 156 h 1528"/>
                  <a:gd name="T6" fmla="*/ 490 w 919"/>
                  <a:gd name="T7" fmla="*/ 471 h 1528"/>
                  <a:gd name="T8" fmla="*/ 491 w 919"/>
                  <a:gd name="T9" fmla="*/ 496 h 1528"/>
                  <a:gd name="T10" fmla="*/ 510 w 919"/>
                  <a:gd name="T11" fmla="*/ 498 h 1528"/>
                  <a:gd name="T12" fmla="*/ 831 w 919"/>
                  <a:gd name="T13" fmla="*/ 312 h 1528"/>
                  <a:gd name="T14" fmla="*/ 907 w 919"/>
                  <a:gd name="T15" fmla="*/ 343 h 1528"/>
                  <a:gd name="T16" fmla="*/ 907 w 919"/>
                  <a:gd name="T17" fmla="*/ 352 h 1528"/>
                  <a:gd name="T18" fmla="*/ 872 w 919"/>
                  <a:gd name="T19" fmla="*/ 461 h 1528"/>
                  <a:gd name="T20" fmla="*/ 865 w 919"/>
                  <a:gd name="T21" fmla="*/ 484 h 1528"/>
                  <a:gd name="T22" fmla="*/ 877 w 919"/>
                  <a:gd name="T23" fmla="*/ 500 h 1528"/>
                  <a:gd name="T24" fmla="*/ 919 w 919"/>
                  <a:gd name="T25" fmla="*/ 540 h 1528"/>
                  <a:gd name="T26" fmla="*/ 918 w 919"/>
                  <a:gd name="T27" fmla="*/ 555 h 1528"/>
                  <a:gd name="T28" fmla="*/ 873 w 919"/>
                  <a:gd name="T29" fmla="*/ 650 h 1528"/>
                  <a:gd name="T30" fmla="*/ 860 w 919"/>
                  <a:gd name="T31" fmla="*/ 675 h 1528"/>
                  <a:gd name="T32" fmla="*/ 859 w 919"/>
                  <a:gd name="T33" fmla="*/ 682 h 1528"/>
                  <a:gd name="T34" fmla="*/ 864 w 919"/>
                  <a:gd name="T35" fmla="*/ 695 h 1528"/>
                  <a:gd name="T36" fmla="*/ 892 w 919"/>
                  <a:gd name="T37" fmla="*/ 756 h 1528"/>
                  <a:gd name="T38" fmla="*/ 890 w 919"/>
                  <a:gd name="T39" fmla="*/ 775 h 1528"/>
                  <a:gd name="T40" fmla="*/ 835 w 919"/>
                  <a:gd name="T41" fmla="*/ 869 h 1528"/>
                  <a:gd name="T42" fmla="*/ 821 w 919"/>
                  <a:gd name="T43" fmla="*/ 902 h 1528"/>
                  <a:gd name="T44" fmla="*/ 821 w 919"/>
                  <a:gd name="T45" fmla="*/ 905 h 1528"/>
                  <a:gd name="T46" fmla="*/ 822 w 919"/>
                  <a:gd name="T47" fmla="*/ 931 h 1528"/>
                  <a:gd name="T48" fmla="*/ 808 w 919"/>
                  <a:gd name="T49" fmla="*/ 1010 h 1528"/>
                  <a:gd name="T50" fmla="*/ 635 w 919"/>
                  <a:gd name="T51" fmla="*/ 1162 h 1528"/>
                  <a:gd name="T52" fmla="*/ 2 w 919"/>
                  <a:gd name="T53" fmla="*/ 1528 h 1528"/>
                  <a:gd name="T54" fmla="*/ 0 w 919"/>
                  <a:gd name="T55" fmla="*/ 993 h 1528"/>
                  <a:gd name="T56" fmla="*/ 136 w 919"/>
                  <a:gd name="T57" fmla="*/ 853 h 1528"/>
                  <a:gd name="T58" fmla="*/ 137 w 919"/>
                  <a:gd name="T59" fmla="*/ 848 h 1528"/>
                  <a:gd name="T60" fmla="*/ 318 w 919"/>
                  <a:gd name="T61" fmla="*/ 476 h 1528"/>
                  <a:gd name="T62" fmla="*/ 472 w 919"/>
                  <a:gd name="T63" fmla="*/ 155 h 1528"/>
                  <a:gd name="T64" fmla="*/ 507 w 919"/>
                  <a:gd name="T65" fmla="*/ 4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9" h="1528">
                    <a:moveTo>
                      <a:pt x="507" y="4"/>
                    </a:moveTo>
                    <a:cubicBezTo>
                      <a:pt x="513" y="1"/>
                      <a:pt x="521" y="0"/>
                      <a:pt x="529" y="3"/>
                    </a:cubicBezTo>
                    <a:cubicBezTo>
                      <a:pt x="557" y="16"/>
                      <a:pt x="581" y="72"/>
                      <a:pt x="572" y="156"/>
                    </a:cubicBezTo>
                    <a:cubicBezTo>
                      <a:pt x="556" y="286"/>
                      <a:pt x="491" y="470"/>
                      <a:pt x="490" y="471"/>
                    </a:cubicBezTo>
                    <a:cubicBezTo>
                      <a:pt x="487" y="481"/>
                      <a:pt x="487" y="491"/>
                      <a:pt x="491" y="496"/>
                    </a:cubicBezTo>
                    <a:cubicBezTo>
                      <a:pt x="495" y="502"/>
                      <a:pt x="502" y="502"/>
                      <a:pt x="510" y="498"/>
                    </a:cubicBezTo>
                    <a:cubicBezTo>
                      <a:pt x="526" y="488"/>
                      <a:pt x="823" y="317"/>
                      <a:pt x="831" y="312"/>
                    </a:cubicBezTo>
                    <a:cubicBezTo>
                      <a:pt x="852" y="308"/>
                      <a:pt x="903" y="305"/>
                      <a:pt x="907" y="343"/>
                    </a:cubicBezTo>
                    <a:cubicBezTo>
                      <a:pt x="907" y="346"/>
                      <a:pt x="907" y="349"/>
                      <a:pt x="907" y="352"/>
                    </a:cubicBezTo>
                    <a:cubicBezTo>
                      <a:pt x="907" y="401"/>
                      <a:pt x="872" y="460"/>
                      <a:pt x="872" y="461"/>
                    </a:cubicBezTo>
                    <a:cubicBezTo>
                      <a:pt x="867" y="469"/>
                      <a:pt x="865" y="477"/>
                      <a:pt x="865" y="484"/>
                    </a:cubicBezTo>
                    <a:cubicBezTo>
                      <a:pt x="866" y="495"/>
                      <a:pt x="870" y="499"/>
                      <a:pt x="877" y="500"/>
                    </a:cubicBezTo>
                    <a:cubicBezTo>
                      <a:pt x="879" y="500"/>
                      <a:pt x="919" y="502"/>
                      <a:pt x="919" y="540"/>
                    </a:cubicBezTo>
                    <a:cubicBezTo>
                      <a:pt x="919" y="545"/>
                      <a:pt x="919" y="549"/>
                      <a:pt x="918" y="555"/>
                    </a:cubicBezTo>
                    <a:cubicBezTo>
                      <a:pt x="905" y="615"/>
                      <a:pt x="874" y="648"/>
                      <a:pt x="873" y="650"/>
                    </a:cubicBezTo>
                    <a:cubicBezTo>
                      <a:pt x="866" y="656"/>
                      <a:pt x="861" y="666"/>
                      <a:pt x="860" y="675"/>
                    </a:cubicBezTo>
                    <a:cubicBezTo>
                      <a:pt x="859" y="677"/>
                      <a:pt x="859" y="679"/>
                      <a:pt x="859" y="682"/>
                    </a:cubicBezTo>
                    <a:cubicBezTo>
                      <a:pt x="859" y="687"/>
                      <a:pt x="861" y="692"/>
                      <a:pt x="864" y="695"/>
                    </a:cubicBezTo>
                    <a:cubicBezTo>
                      <a:pt x="873" y="702"/>
                      <a:pt x="892" y="725"/>
                      <a:pt x="892" y="756"/>
                    </a:cubicBezTo>
                    <a:cubicBezTo>
                      <a:pt x="892" y="762"/>
                      <a:pt x="891" y="769"/>
                      <a:pt x="890" y="775"/>
                    </a:cubicBezTo>
                    <a:cubicBezTo>
                      <a:pt x="877" y="826"/>
                      <a:pt x="835" y="869"/>
                      <a:pt x="835" y="869"/>
                    </a:cubicBezTo>
                    <a:cubicBezTo>
                      <a:pt x="826" y="878"/>
                      <a:pt x="821" y="891"/>
                      <a:pt x="821" y="902"/>
                    </a:cubicBezTo>
                    <a:lnTo>
                      <a:pt x="821" y="905"/>
                    </a:lnTo>
                    <a:cubicBezTo>
                      <a:pt x="821" y="911"/>
                      <a:pt x="822" y="920"/>
                      <a:pt x="822" y="931"/>
                    </a:cubicBezTo>
                    <a:cubicBezTo>
                      <a:pt x="822" y="954"/>
                      <a:pt x="820" y="984"/>
                      <a:pt x="808" y="1010"/>
                    </a:cubicBezTo>
                    <a:cubicBezTo>
                      <a:pt x="787" y="1059"/>
                      <a:pt x="736" y="1104"/>
                      <a:pt x="635" y="1162"/>
                    </a:cubicBezTo>
                    <a:cubicBezTo>
                      <a:pt x="606" y="1179"/>
                      <a:pt x="44" y="1504"/>
                      <a:pt x="2" y="1528"/>
                    </a:cubicBezTo>
                    <a:lnTo>
                      <a:pt x="0" y="993"/>
                    </a:lnTo>
                    <a:cubicBezTo>
                      <a:pt x="36" y="970"/>
                      <a:pt x="104" y="921"/>
                      <a:pt x="136" y="853"/>
                    </a:cubicBezTo>
                    <a:lnTo>
                      <a:pt x="137" y="848"/>
                    </a:lnTo>
                    <a:cubicBezTo>
                      <a:pt x="138" y="846"/>
                      <a:pt x="220" y="618"/>
                      <a:pt x="318" y="476"/>
                    </a:cubicBezTo>
                    <a:cubicBezTo>
                      <a:pt x="412" y="341"/>
                      <a:pt x="460" y="242"/>
                      <a:pt x="472" y="155"/>
                    </a:cubicBezTo>
                    <a:cubicBezTo>
                      <a:pt x="490" y="33"/>
                      <a:pt x="504" y="8"/>
                      <a:pt x="50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sp>
        <p:nvSpPr>
          <p:cNvPr id="11" name="Oval 10"/>
          <p:cNvSpPr>
            <a:spLocks noChangeAspect="1"/>
          </p:cNvSpPr>
          <p:nvPr/>
        </p:nvSpPr>
        <p:spPr>
          <a:xfrm>
            <a:off x="4293125" y="5032625"/>
            <a:ext cx="576072" cy="576072"/>
          </a:xfrm>
          <a:prstGeom prst="ellipse">
            <a:avLst/>
          </a:prstGeom>
          <a:solidFill>
            <a:srgbClr val="337EAB"/>
          </a:solidFill>
          <a:ln w="38100">
            <a:solidFill>
              <a:srgbClr val="AED7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dirty="0">
                <a:solidFill>
                  <a:srgbClr val="FFFFFF"/>
                </a:solidFill>
                <a:latin typeface="Arial" panose="020B0604020202020204" pitchFamily="34" charset="0"/>
                <a:cs typeface="Arial" panose="020B0604020202020204" pitchFamily="34" charset="0"/>
              </a:rPr>
              <a:t>1</a:t>
            </a:r>
          </a:p>
        </p:txBody>
      </p:sp>
      <p:grpSp>
        <p:nvGrpSpPr>
          <p:cNvPr id="466" name="Group 465"/>
          <p:cNvGrpSpPr>
            <a:grpSpLocks noChangeAspect="1"/>
          </p:cNvGrpSpPr>
          <p:nvPr/>
        </p:nvGrpSpPr>
        <p:grpSpPr>
          <a:xfrm flipH="1">
            <a:off x="6647778" y="194999"/>
            <a:ext cx="892281" cy="2228820"/>
            <a:chOff x="10125075" y="542925"/>
            <a:chExt cx="1128713" cy="2819401"/>
          </a:xfrm>
        </p:grpSpPr>
        <p:sp>
          <p:nvSpPr>
            <p:cNvPr id="467" name="Freeform 9">
              <a:extLst>
                <a:ext uri="{FF2B5EF4-FFF2-40B4-BE49-F238E27FC236}">
                  <a16:creationId xmlns:a16="http://schemas.microsoft.com/office/drawing/2014/main" id="{2BC918CC-DDF1-47FA-BCA5-065E90B0176E}"/>
                </a:ext>
              </a:extLst>
            </p:cNvPr>
            <p:cNvSpPr>
              <a:spLocks/>
            </p:cNvSpPr>
            <p:nvPr/>
          </p:nvSpPr>
          <p:spPr bwMode="auto">
            <a:xfrm>
              <a:off x="10826750" y="2862263"/>
              <a:ext cx="427038" cy="269875"/>
            </a:xfrm>
            <a:custGeom>
              <a:avLst/>
              <a:gdLst>
                <a:gd name="T0" fmla="*/ 463 w 791"/>
                <a:gd name="T1" fmla="*/ 98 h 521"/>
                <a:gd name="T2" fmla="*/ 662 w 791"/>
                <a:gd name="T3" fmla="*/ 295 h 521"/>
                <a:gd name="T4" fmla="*/ 780 w 791"/>
                <a:gd name="T5" fmla="*/ 424 h 521"/>
                <a:gd name="T6" fmla="*/ 646 w 791"/>
                <a:gd name="T7" fmla="*/ 519 h 521"/>
                <a:gd name="T8" fmla="*/ 330 w 791"/>
                <a:gd name="T9" fmla="*/ 426 h 521"/>
                <a:gd name="T10" fmla="*/ 196 w 791"/>
                <a:gd name="T11" fmla="*/ 338 h 521"/>
                <a:gd name="T12" fmla="*/ 59 w 791"/>
                <a:gd name="T13" fmla="*/ 309 h 521"/>
                <a:gd name="T14" fmla="*/ 0 w 791"/>
                <a:gd name="T15" fmla="*/ 263 h 521"/>
                <a:gd name="T16" fmla="*/ 27 w 791"/>
                <a:gd name="T17" fmla="*/ 114 h 521"/>
                <a:gd name="T18" fmla="*/ 139 w 791"/>
                <a:gd name="T19" fmla="*/ 10 h 521"/>
                <a:gd name="T20" fmla="*/ 357 w 791"/>
                <a:gd name="T21" fmla="*/ 65 h 521"/>
                <a:gd name="T22" fmla="*/ 463 w 791"/>
                <a:gd name="T23" fmla="*/ 98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1" h="521">
                  <a:moveTo>
                    <a:pt x="463" y="98"/>
                  </a:moveTo>
                  <a:cubicBezTo>
                    <a:pt x="463" y="98"/>
                    <a:pt x="513" y="215"/>
                    <a:pt x="662" y="295"/>
                  </a:cubicBezTo>
                  <a:cubicBezTo>
                    <a:pt x="743" y="338"/>
                    <a:pt x="770" y="379"/>
                    <a:pt x="780" y="424"/>
                  </a:cubicBezTo>
                  <a:cubicBezTo>
                    <a:pt x="791" y="468"/>
                    <a:pt x="723" y="517"/>
                    <a:pt x="646" y="519"/>
                  </a:cubicBezTo>
                  <a:cubicBezTo>
                    <a:pt x="569" y="521"/>
                    <a:pt x="399" y="472"/>
                    <a:pt x="330" y="426"/>
                  </a:cubicBezTo>
                  <a:cubicBezTo>
                    <a:pt x="261" y="379"/>
                    <a:pt x="234" y="346"/>
                    <a:pt x="196" y="338"/>
                  </a:cubicBezTo>
                  <a:cubicBezTo>
                    <a:pt x="157" y="330"/>
                    <a:pt x="102" y="324"/>
                    <a:pt x="59" y="309"/>
                  </a:cubicBezTo>
                  <a:cubicBezTo>
                    <a:pt x="16" y="295"/>
                    <a:pt x="0" y="263"/>
                    <a:pt x="0" y="263"/>
                  </a:cubicBezTo>
                  <a:cubicBezTo>
                    <a:pt x="0" y="263"/>
                    <a:pt x="10" y="153"/>
                    <a:pt x="27" y="114"/>
                  </a:cubicBezTo>
                  <a:cubicBezTo>
                    <a:pt x="43" y="75"/>
                    <a:pt x="43" y="20"/>
                    <a:pt x="139" y="10"/>
                  </a:cubicBezTo>
                  <a:cubicBezTo>
                    <a:pt x="234" y="0"/>
                    <a:pt x="346" y="57"/>
                    <a:pt x="357" y="65"/>
                  </a:cubicBezTo>
                  <a:cubicBezTo>
                    <a:pt x="367" y="73"/>
                    <a:pt x="430" y="45"/>
                    <a:pt x="463" y="98"/>
                  </a:cubicBezTo>
                  <a:close/>
                </a:path>
              </a:pathLst>
            </a:custGeom>
            <a:solidFill>
              <a:srgbClr val="603A1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8" name="Freeform 10">
              <a:extLst>
                <a:ext uri="{FF2B5EF4-FFF2-40B4-BE49-F238E27FC236}">
                  <a16:creationId xmlns:a16="http://schemas.microsoft.com/office/drawing/2014/main" id="{CEB92CBD-C77D-45D5-AFCF-69A110722CF4}"/>
                </a:ext>
              </a:extLst>
            </p:cNvPr>
            <p:cNvSpPr>
              <a:spLocks/>
            </p:cNvSpPr>
            <p:nvPr/>
          </p:nvSpPr>
          <p:spPr bwMode="auto">
            <a:xfrm>
              <a:off x="10544175" y="2954338"/>
              <a:ext cx="338138" cy="387350"/>
            </a:xfrm>
            <a:custGeom>
              <a:avLst/>
              <a:gdLst>
                <a:gd name="T0" fmla="*/ 391 w 625"/>
                <a:gd name="T1" fmla="*/ 139 h 748"/>
                <a:gd name="T2" fmla="*/ 441 w 625"/>
                <a:gd name="T3" fmla="*/ 311 h 748"/>
                <a:gd name="T4" fmla="*/ 576 w 625"/>
                <a:gd name="T5" fmla="*/ 529 h 748"/>
                <a:gd name="T6" fmla="*/ 572 w 625"/>
                <a:gd name="T7" fmla="*/ 693 h 748"/>
                <a:gd name="T8" fmla="*/ 359 w 625"/>
                <a:gd name="T9" fmla="*/ 728 h 748"/>
                <a:gd name="T10" fmla="*/ 200 w 625"/>
                <a:gd name="T11" fmla="*/ 601 h 748"/>
                <a:gd name="T12" fmla="*/ 108 w 625"/>
                <a:gd name="T13" fmla="*/ 430 h 748"/>
                <a:gd name="T14" fmla="*/ 17 w 625"/>
                <a:gd name="T15" fmla="*/ 338 h 748"/>
                <a:gd name="T16" fmla="*/ 25 w 625"/>
                <a:gd name="T17" fmla="*/ 186 h 748"/>
                <a:gd name="T18" fmla="*/ 105 w 625"/>
                <a:gd name="T19" fmla="*/ 66 h 748"/>
                <a:gd name="T20" fmla="*/ 391 w 625"/>
                <a:gd name="T21" fmla="*/ 13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5" h="748">
                  <a:moveTo>
                    <a:pt x="391" y="139"/>
                  </a:moveTo>
                  <a:cubicBezTo>
                    <a:pt x="391" y="139"/>
                    <a:pt x="409" y="251"/>
                    <a:pt x="441" y="311"/>
                  </a:cubicBezTo>
                  <a:cubicBezTo>
                    <a:pt x="473" y="372"/>
                    <a:pt x="478" y="386"/>
                    <a:pt x="576" y="529"/>
                  </a:cubicBezTo>
                  <a:cubicBezTo>
                    <a:pt x="609" y="578"/>
                    <a:pt x="625" y="653"/>
                    <a:pt x="572" y="693"/>
                  </a:cubicBezTo>
                  <a:cubicBezTo>
                    <a:pt x="501" y="748"/>
                    <a:pt x="428" y="741"/>
                    <a:pt x="359" y="728"/>
                  </a:cubicBezTo>
                  <a:cubicBezTo>
                    <a:pt x="264" y="711"/>
                    <a:pt x="236" y="648"/>
                    <a:pt x="200" y="601"/>
                  </a:cubicBezTo>
                  <a:cubicBezTo>
                    <a:pt x="164" y="553"/>
                    <a:pt x="145" y="467"/>
                    <a:pt x="108" y="430"/>
                  </a:cubicBezTo>
                  <a:cubicBezTo>
                    <a:pt x="70" y="393"/>
                    <a:pt x="33" y="386"/>
                    <a:pt x="17" y="338"/>
                  </a:cubicBezTo>
                  <a:cubicBezTo>
                    <a:pt x="0" y="290"/>
                    <a:pt x="12" y="225"/>
                    <a:pt x="25" y="186"/>
                  </a:cubicBezTo>
                  <a:cubicBezTo>
                    <a:pt x="38" y="148"/>
                    <a:pt x="57" y="81"/>
                    <a:pt x="105" y="66"/>
                  </a:cubicBezTo>
                  <a:cubicBezTo>
                    <a:pt x="153" y="51"/>
                    <a:pt x="311" y="0"/>
                    <a:pt x="391" y="139"/>
                  </a:cubicBezTo>
                  <a:close/>
                </a:path>
              </a:pathLst>
            </a:custGeom>
            <a:solidFill>
              <a:srgbClr val="603A1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9" name="Freeform 11">
              <a:extLst>
                <a:ext uri="{FF2B5EF4-FFF2-40B4-BE49-F238E27FC236}">
                  <a16:creationId xmlns:a16="http://schemas.microsoft.com/office/drawing/2014/main" id="{E4CA2164-67C6-494D-8186-59D2BB3F3282}"/>
                </a:ext>
              </a:extLst>
            </p:cNvPr>
            <p:cNvSpPr>
              <a:spLocks/>
            </p:cNvSpPr>
            <p:nvPr/>
          </p:nvSpPr>
          <p:spPr bwMode="auto">
            <a:xfrm>
              <a:off x="10610850" y="900113"/>
              <a:ext cx="530225" cy="1054100"/>
            </a:xfrm>
            <a:custGeom>
              <a:avLst/>
              <a:gdLst>
                <a:gd name="T0" fmla="*/ 0 w 982"/>
                <a:gd name="T1" fmla="*/ 170 h 2031"/>
                <a:gd name="T2" fmla="*/ 283 w 982"/>
                <a:gd name="T3" fmla="*/ 43 h 2031"/>
                <a:gd name="T4" fmla="*/ 577 w 982"/>
                <a:gd name="T5" fmla="*/ 20 h 2031"/>
                <a:gd name="T6" fmla="*/ 661 w 982"/>
                <a:gd name="T7" fmla="*/ 551 h 2031"/>
                <a:gd name="T8" fmla="*/ 638 w 982"/>
                <a:gd name="T9" fmla="*/ 1963 h 2031"/>
                <a:gd name="T10" fmla="*/ 277 w 982"/>
                <a:gd name="T11" fmla="*/ 507 h 2031"/>
                <a:gd name="T12" fmla="*/ 0 w 982"/>
                <a:gd name="T13" fmla="*/ 170 h 2031"/>
              </a:gdLst>
              <a:ahLst/>
              <a:cxnLst>
                <a:cxn ang="0">
                  <a:pos x="T0" y="T1"/>
                </a:cxn>
                <a:cxn ang="0">
                  <a:pos x="T2" y="T3"/>
                </a:cxn>
                <a:cxn ang="0">
                  <a:pos x="T4" y="T5"/>
                </a:cxn>
                <a:cxn ang="0">
                  <a:pos x="T6" y="T7"/>
                </a:cxn>
                <a:cxn ang="0">
                  <a:pos x="T8" y="T9"/>
                </a:cxn>
                <a:cxn ang="0">
                  <a:pos x="T10" y="T11"/>
                </a:cxn>
                <a:cxn ang="0">
                  <a:pos x="T12" y="T13"/>
                </a:cxn>
              </a:cxnLst>
              <a:rect l="0" t="0" r="r" b="b"/>
              <a:pathLst>
                <a:path w="982" h="2031">
                  <a:moveTo>
                    <a:pt x="0" y="170"/>
                  </a:moveTo>
                  <a:cubicBezTo>
                    <a:pt x="0" y="170"/>
                    <a:pt x="88" y="87"/>
                    <a:pt x="283" y="43"/>
                  </a:cubicBezTo>
                  <a:cubicBezTo>
                    <a:pt x="479" y="0"/>
                    <a:pt x="577" y="20"/>
                    <a:pt x="577" y="20"/>
                  </a:cubicBezTo>
                  <a:cubicBezTo>
                    <a:pt x="577" y="20"/>
                    <a:pt x="666" y="306"/>
                    <a:pt x="661" y="551"/>
                  </a:cubicBezTo>
                  <a:cubicBezTo>
                    <a:pt x="655" y="795"/>
                    <a:pt x="982" y="1895"/>
                    <a:pt x="638" y="1963"/>
                  </a:cubicBezTo>
                  <a:cubicBezTo>
                    <a:pt x="294" y="2031"/>
                    <a:pt x="359" y="638"/>
                    <a:pt x="277" y="507"/>
                  </a:cubicBezTo>
                  <a:cubicBezTo>
                    <a:pt x="196" y="377"/>
                    <a:pt x="0" y="170"/>
                    <a:pt x="0" y="170"/>
                  </a:cubicBez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0" name="Freeform 12">
              <a:extLst>
                <a:ext uri="{FF2B5EF4-FFF2-40B4-BE49-F238E27FC236}">
                  <a16:creationId xmlns:a16="http://schemas.microsoft.com/office/drawing/2014/main" id="{265D5102-4587-4CB6-A2D1-43CCFF2C1247}"/>
                </a:ext>
              </a:extLst>
            </p:cNvPr>
            <p:cNvSpPr>
              <a:spLocks/>
            </p:cNvSpPr>
            <p:nvPr/>
          </p:nvSpPr>
          <p:spPr bwMode="auto">
            <a:xfrm>
              <a:off x="11025188" y="1320800"/>
              <a:ext cx="155575" cy="528638"/>
            </a:xfrm>
            <a:custGeom>
              <a:avLst/>
              <a:gdLst>
                <a:gd name="T0" fmla="*/ 124 w 288"/>
                <a:gd name="T1" fmla="*/ 11 h 1020"/>
                <a:gd name="T2" fmla="*/ 210 w 288"/>
                <a:gd name="T3" fmla="*/ 79 h 1020"/>
                <a:gd name="T4" fmla="*/ 238 w 288"/>
                <a:gd name="T5" fmla="*/ 338 h 1020"/>
                <a:gd name="T6" fmla="*/ 281 w 288"/>
                <a:gd name="T7" fmla="*/ 652 h 1020"/>
                <a:gd name="T8" fmla="*/ 273 w 288"/>
                <a:gd name="T9" fmla="*/ 1006 h 1020"/>
                <a:gd name="T10" fmla="*/ 98 w 288"/>
                <a:gd name="T11" fmla="*/ 1020 h 1020"/>
                <a:gd name="T12" fmla="*/ 55 w 288"/>
                <a:gd name="T13" fmla="*/ 678 h 1020"/>
                <a:gd name="T14" fmla="*/ 7 w 288"/>
                <a:gd name="T15" fmla="*/ 386 h 1020"/>
                <a:gd name="T16" fmla="*/ 18 w 288"/>
                <a:gd name="T17" fmla="*/ 230 h 1020"/>
                <a:gd name="T18" fmla="*/ 22 w 288"/>
                <a:gd name="T19" fmla="*/ 146 h 1020"/>
                <a:gd name="T20" fmla="*/ 124 w 288"/>
                <a:gd name="T21" fmla="*/ 11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8" h="1020">
                  <a:moveTo>
                    <a:pt x="124" y="11"/>
                  </a:moveTo>
                  <a:cubicBezTo>
                    <a:pt x="176" y="0"/>
                    <a:pt x="199" y="47"/>
                    <a:pt x="210" y="79"/>
                  </a:cubicBezTo>
                  <a:cubicBezTo>
                    <a:pt x="234" y="148"/>
                    <a:pt x="216" y="265"/>
                    <a:pt x="238" y="338"/>
                  </a:cubicBezTo>
                  <a:cubicBezTo>
                    <a:pt x="260" y="411"/>
                    <a:pt x="288" y="550"/>
                    <a:pt x="281" y="652"/>
                  </a:cubicBezTo>
                  <a:cubicBezTo>
                    <a:pt x="273" y="754"/>
                    <a:pt x="273" y="1006"/>
                    <a:pt x="273" y="1006"/>
                  </a:cubicBezTo>
                  <a:lnTo>
                    <a:pt x="98" y="1020"/>
                  </a:lnTo>
                  <a:cubicBezTo>
                    <a:pt x="98" y="1020"/>
                    <a:pt x="80" y="780"/>
                    <a:pt x="55" y="678"/>
                  </a:cubicBezTo>
                  <a:cubicBezTo>
                    <a:pt x="29" y="576"/>
                    <a:pt x="0" y="459"/>
                    <a:pt x="7" y="386"/>
                  </a:cubicBezTo>
                  <a:cubicBezTo>
                    <a:pt x="15" y="314"/>
                    <a:pt x="18" y="230"/>
                    <a:pt x="18" y="230"/>
                  </a:cubicBezTo>
                  <a:lnTo>
                    <a:pt x="22" y="146"/>
                  </a:lnTo>
                  <a:cubicBezTo>
                    <a:pt x="22" y="146"/>
                    <a:pt x="16" y="36"/>
                    <a:pt x="124" y="11"/>
                  </a:cubicBezTo>
                  <a:close/>
                </a:path>
              </a:pathLst>
            </a:custGeom>
            <a:solidFill>
              <a:srgbClr val="966D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1" name="Freeform 13">
              <a:extLst>
                <a:ext uri="{FF2B5EF4-FFF2-40B4-BE49-F238E27FC236}">
                  <a16:creationId xmlns:a16="http://schemas.microsoft.com/office/drawing/2014/main" id="{47748FE6-AAF0-43C9-B8E2-D8625A98450E}"/>
                </a:ext>
              </a:extLst>
            </p:cNvPr>
            <p:cNvSpPr>
              <a:spLocks/>
            </p:cNvSpPr>
            <p:nvPr/>
          </p:nvSpPr>
          <p:spPr bwMode="auto">
            <a:xfrm>
              <a:off x="11053763" y="1800225"/>
              <a:ext cx="160338" cy="206375"/>
            </a:xfrm>
            <a:custGeom>
              <a:avLst/>
              <a:gdLst>
                <a:gd name="T0" fmla="*/ 81 w 297"/>
                <a:gd name="T1" fmla="*/ 21 h 397"/>
                <a:gd name="T2" fmla="*/ 172 w 297"/>
                <a:gd name="T3" fmla="*/ 39 h 397"/>
                <a:gd name="T4" fmla="*/ 239 w 297"/>
                <a:gd name="T5" fmla="*/ 26 h 397"/>
                <a:gd name="T6" fmla="*/ 276 w 297"/>
                <a:gd name="T7" fmla="*/ 175 h 397"/>
                <a:gd name="T8" fmla="*/ 265 w 297"/>
                <a:gd name="T9" fmla="*/ 288 h 397"/>
                <a:gd name="T10" fmla="*/ 168 w 297"/>
                <a:gd name="T11" fmla="*/ 394 h 397"/>
                <a:gd name="T12" fmla="*/ 63 w 297"/>
                <a:gd name="T13" fmla="*/ 392 h 397"/>
                <a:gd name="T14" fmla="*/ 63 w 297"/>
                <a:gd name="T15" fmla="*/ 312 h 397"/>
                <a:gd name="T16" fmla="*/ 85 w 297"/>
                <a:gd name="T17" fmla="*/ 246 h 397"/>
                <a:gd name="T18" fmla="*/ 42 w 297"/>
                <a:gd name="T19" fmla="*/ 280 h 397"/>
                <a:gd name="T20" fmla="*/ 8 w 297"/>
                <a:gd name="T21" fmla="*/ 237 h 397"/>
                <a:gd name="T22" fmla="*/ 81 w 297"/>
                <a:gd name="T23" fmla="*/ 21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397">
                  <a:moveTo>
                    <a:pt x="81" y="21"/>
                  </a:moveTo>
                  <a:cubicBezTo>
                    <a:pt x="81" y="21"/>
                    <a:pt x="123" y="38"/>
                    <a:pt x="172" y="39"/>
                  </a:cubicBezTo>
                  <a:cubicBezTo>
                    <a:pt x="220" y="40"/>
                    <a:pt x="228" y="0"/>
                    <a:pt x="239" y="26"/>
                  </a:cubicBezTo>
                  <a:cubicBezTo>
                    <a:pt x="251" y="52"/>
                    <a:pt x="266" y="135"/>
                    <a:pt x="276" y="175"/>
                  </a:cubicBezTo>
                  <a:cubicBezTo>
                    <a:pt x="286" y="215"/>
                    <a:pt x="297" y="248"/>
                    <a:pt x="265" y="288"/>
                  </a:cubicBezTo>
                  <a:cubicBezTo>
                    <a:pt x="234" y="329"/>
                    <a:pt x="194" y="397"/>
                    <a:pt x="168" y="394"/>
                  </a:cubicBezTo>
                  <a:cubicBezTo>
                    <a:pt x="141" y="391"/>
                    <a:pt x="63" y="392"/>
                    <a:pt x="63" y="392"/>
                  </a:cubicBezTo>
                  <a:cubicBezTo>
                    <a:pt x="63" y="392"/>
                    <a:pt x="37" y="345"/>
                    <a:pt x="63" y="312"/>
                  </a:cubicBezTo>
                  <a:cubicBezTo>
                    <a:pt x="88" y="278"/>
                    <a:pt x="86" y="256"/>
                    <a:pt x="85" y="246"/>
                  </a:cubicBezTo>
                  <a:cubicBezTo>
                    <a:pt x="83" y="236"/>
                    <a:pt x="48" y="259"/>
                    <a:pt x="42" y="280"/>
                  </a:cubicBezTo>
                  <a:cubicBezTo>
                    <a:pt x="34" y="306"/>
                    <a:pt x="0" y="335"/>
                    <a:pt x="8" y="237"/>
                  </a:cubicBezTo>
                  <a:cubicBezTo>
                    <a:pt x="13" y="167"/>
                    <a:pt x="33" y="79"/>
                    <a:pt x="81" y="21"/>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2" name="Freeform 14">
              <a:extLst>
                <a:ext uri="{FF2B5EF4-FFF2-40B4-BE49-F238E27FC236}">
                  <a16:creationId xmlns:a16="http://schemas.microsoft.com/office/drawing/2014/main" id="{2EBA7AFF-E3F8-41CB-A6B0-C5ED786C2A68}"/>
                </a:ext>
              </a:extLst>
            </p:cNvPr>
            <p:cNvSpPr>
              <a:spLocks/>
            </p:cNvSpPr>
            <p:nvPr/>
          </p:nvSpPr>
          <p:spPr bwMode="auto">
            <a:xfrm>
              <a:off x="10826750" y="1819275"/>
              <a:ext cx="265113" cy="1146175"/>
            </a:xfrm>
            <a:custGeom>
              <a:avLst/>
              <a:gdLst>
                <a:gd name="T0" fmla="*/ 490 w 490"/>
                <a:gd name="T1" fmla="*/ 0 h 2211"/>
                <a:gd name="T2" fmla="*/ 484 w 490"/>
                <a:gd name="T3" fmla="*/ 1086 h 2211"/>
                <a:gd name="T4" fmla="*/ 453 w 490"/>
                <a:gd name="T5" fmla="*/ 1516 h 2211"/>
                <a:gd name="T6" fmla="*/ 479 w 490"/>
                <a:gd name="T7" fmla="*/ 2081 h 2211"/>
                <a:gd name="T8" fmla="*/ 397 w 490"/>
                <a:gd name="T9" fmla="*/ 2168 h 2211"/>
                <a:gd name="T10" fmla="*/ 180 w 490"/>
                <a:gd name="T11" fmla="*/ 2195 h 2211"/>
                <a:gd name="T12" fmla="*/ 22 w 490"/>
                <a:gd name="T13" fmla="*/ 2135 h 2211"/>
                <a:gd name="T14" fmla="*/ 11 w 490"/>
                <a:gd name="T15" fmla="*/ 1298 h 2211"/>
                <a:gd name="T16" fmla="*/ 22 w 490"/>
                <a:gd name="T17" fmla="*/ 961 h 2211"/>
                <a:gd name="T18" fmla="*/ 17 w 490"/>
                <a:gd name="T19" fmla="*/ 250 h 2211"/>
                <a:gd name="T20" fmla="*/ 283 w 490"/>
                <a:gd name="T21" fmla="*/ 174 h 2211"/>
                <a:gd name="T22" fmla="*/ 490 w 490"/>
                <a:gd name="T23" fmla="*/ 0 h 2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0" h="2211">
                  <a:moveTo>
                    <a:pt x="490" y="0"/>
                  </a:moveTo>
                  <a:cubicBezTo>
                    <a:pt x="490" y="0"/>
                    <a:pt x="490" y="918"/>
                    <a:pt x="484" y="1086"/>
                  </a:cubicBezTo>
                  <a:cubicBezTo>
                    <a:pt x="479" y="1255"/>
                    <a:pt x="449" y="1419"/>
                    <a:pt x="453" y="1516"/>
                  </a:cubicBezTo>
                  <a:cubicBezTo>
                    <a:pt x="460" y="1665"/>
                    <a:pt x="468" y="2043"/>
                    <a:pt x="479" y="2081"/>
                  </a:cubicBezTo>
                  <a:cubicBezTo>
                    <a:pt x="490" y="2119"/>
                    <a:pt x="484" y="2135"/>
                    <a:pt x="397" y="2168"/>
                  </a:cubicBezTo>
                  <a:cubicBezTo>
                    <a:pt x="310" y="2200"/>
                    <a:pt x="240" y="2211"/>
                    <a:pt x="180" y="2195"/>
                  </a:cubicBezTo>
                  <a:cubicBezTo>
                    <a:pt x="120" y="2178"/>
                    <a:pt x="38" y="2168"/>
                    <a:pt x="22" y="2135"/>
                  </a:cubicBezTo>
                  <a:cubicBezTo>
                    <a:pt x="6" y="2102"/>
                    <a:pt x="0" y="1429"/>
                    <a:pt x="11" y="1298"/>
                  </a:cubicBezTo>
                  <a:cubicBezTo>
                    <a:pt x="22" y="1168"/>
                    <a:pt x="33" y="1081"/>
                    <a:pt x="22" y="961"/>
                  </a:cubicBezTo>
                  <a:cubicBezTo>
                    <a:pt x="11" y="842"/>
                    <a:pt x="17" y="250"/>
                    <a:pt x="17" y="250"/>
                  </a:cubicBezTo>
                  <a:cubicBezTo>
                    <a:pt x="17" y="250"/>
                    <a:pt x="174" y="222"/>
                    <a:pt x="283" y="174"/>
                  </a:cubicBezTo>
                  <a:cubicBezTo>
                    <a:pt x="392" y="125"/>
                    <a:pt x="490" y="0"/>
                    <a:pt x="490" y="0"/>
                  </a:cubicBezTo>
                  <a:close/>
                </a:path>
              </a:pathLst>
            </a:custGeom>
            <a:solidFill>
              <a:srgbClr val="28567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3" name="Freeform 15">
              <a:extLst>
                <a:ext uri="{FF2B5EF4-FFF2-40B4-BE49-F238E27FC236}">
                  <a16:creationId xmlns:a16="http://schemas.microsoft.com/office/drawing/2014/main" id="{D8473A9E-54DF-40D4-BAAD-8D7A5B5414FA}"/>
                </a:ext>
              </a:extLst>
            </p:cNvPr>
            <p:cNvSpPr>
              <a:spLocks/>
            </p:cNvSpPr>
            <p:nvPr/>
          </p:nvSpPr>
          <p:spPr bwMode="auto">
            <a:xfrm>
              <a:off x="10534650" y="1878013"/>
              <a:ext cx="365125" cy="1225550"/>
            </a:xfrm>
            <a:custGeom>
              <a:avLst/>
              <a:gdLst>
                <a:gd name="T0" fmla="*/ 660 w 677"/>
                <a:gd name="T1" fmla="*/ 122 h 2363"/>
                <a:gd name="T2" fmla="*/ 677 w 677"/>
                <a:gd name="T3" fmla="*/ 464 h 2363"/>
                <a:gd name="T4" fmla="*/ 581 w 677"/>
                <a:gd name="T5" fmla="*/ 956 h 2363"/>
                <a:gd name="T6" fmla="*/ 495 w 677"/>
                <a:gd name="T7" fmla="*/ 1434 h 2363"/>
                <a:gd name="T8" fmla="*/ 451 w 677"/>
                <a:gd name="T9" fmla="*/ 1896 h 2363"/>
                <a:gd name="T10" fmla="*/ 446 w 677"/>
                <a:gd name="T11" fmla="*/ 2249 h 2363"/>
                <a:gd name="T12" fmla="*/ 288 w 677"/>
                <a:gd name="T13" fmla="*/ 2347 h 2363"/>
                <a:gd name="T14" fmla="*/ 27 w 677"/>
                <a:gd name="T15" fmla="*/ 2276 h 2363"/>
                <a:gd name="T16" fmla="*/ 33 w 677"/>
                <a:gd name="T17" fmla="*/ 1570 h 2363"/>
                <a:gd name="T18" fmla="*/ 92 w 677"/>
                <a:gd name="T19" fmla="*/ 1124 h 2363"/>
                <a:gd name="T20" fmla="*/ 60 w 677"/>
                <a:gd name="T21" fmla="*/ 538 h 2363"/>
                <a:gd name="T22" fmla="*/ 16 w 677"/>
                <a:gd name="T23" fmla="*/ 206 h 2363"/>
                <a:gd name="T24" fmla="*/ 82 w 677"/>
                <a:gd name="T25" fmla="*/ 0 h 2363"/>
                <a:gd name="T26" fmla="*/ 429 w 677"/>
                <a:gd name="T27" fmla="*/ 119 h 2363"/>
                <a:gd name="T28" fmla="*/ 660 w 677"/>
                <a:gd name="T29" fmla="*/ 122 h 2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7" h="2363">
                  <a:moveTo>
                    <a:pt x="660" y="122"/>
                  </a:moveTo>
                  <a:lnTo>
                    <a:pt x="677" y="464"/>
                  </a:lnTo>
                  <a:cubicBezTo>
                    <a:pt x="677" y="464"/>
                    <a:pt x="593" y="875"/>
                    <a:pt x="581" y="956"/>
                  </a:cubicBezTo>
                  <a:cubicBezTo>
                    <a:pt x="560" y="1114"/>
                    <a:pt x="511" y="1255"/>
                    <a:pt x="495" y="1434"/>
                  </a:cubicBezTo>
                  <a:cubicBezTo>
                    <a:pt x="478" y="1614"/>
                    <a:pt x="451" y="1711"/>
                    <a:pt x="451" y="1896"/>
                  </a:cubicBezTo>
                  <a:cubicBezTo>
                    <a:pt x="451" y="2081"/>
                    <a:pt x="446" y="2249"/>
                    <a:pt x="446" y="2249"/>
                  </a:cubicBezTo>
                  <a:cubicBezTo>
                    <a:pt x="446" y="2249"/>
                    <a:pt x="413" y="2331"/>
                    <a:pt x="288" y="2347"/>
                  </a:cubicBezTo>
                  <a:cubicBezTo>
                    <a:pt x="163" y="2363"/>
                    <a:pt x="27" y="2276"/>
                    <a:pt x="27" y="2276"/>
                  </a:cubicBezTo>
                  <a:cubicBezTo>
                    <a:pt x="27" y="2276"/>
                    <a:pt x="6" y="1809"/>
                    <a:pt x="33" y="1570"/>
                  </a:cubicBezTo>
                  <a:cubicBezTo>
                    <a:pt x="60" y="1331"/>
                    <a:pt x="87" y="1282"/>
                    <a:pt x="92" y="1124"/>
                  </a:cubicBezTo>
                  <a:cubicBezTo>
                    <a:pt x="98" y="967"/>
                    <a:pt x="60" y="538"/>
                    <a:pt x="60" y="538"/>
                  </a:cubicBezTo>
                  <a:cubicBezTo>
                    <a:pt x="60" y="538"/>
                    <a:pt x="0" y="337"/>
                    <a:pt x="16" y="206"/>
                  </a:cubicBezTo>
                  <a:cubicBezTo>
                    <a:pt x="33" y="76"/>
                    <a:pt x="82" y="0"/>
                    <a:pt x="82" y="0"/>
                  </a:cubicBezTo>
                  <a:cubicBezTo>
                    <a:pt x="82" y="0"/>
                    <a:pt x="326" y="114"/>
                    <a:pt x="429" y="119"/>
                  </a:cubicBezTo>
                  <a:cubicBezTo>
                    <a:pt x="533" y="125"/>
                    <a:pt x="660" y="122"/>
                    <a:pt x="660" y="122"/>
                  </a:cubicBezTo>
                  <a:close/>
                </a:path>
              </a:pathLst>
            </a:custGeom>
            <a:solidFill>
              <a:srgbClr val="305D8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4" name="Freeform 16">
              <a:extLst>
                <a:ext uri="{FF2B5EF4-FFF2-40B4-BE49-F238E27FC236}">
                  <a16:creationId xmlns:a16="http://schemas.microsoft.com/office/drawing/2014/main" id="{63727B58-23EF-4800-8DED-0EF1BECB881C}"/>
                </a:ext>
              </a:extLst>
            </p:cNvPr>
            <p:cNvSpPr>
              <a:spLocks/>
            </p:cNvSpPr>
            <p:nvPr/>
          </p:nvSpPr>
          <p:spPr bwMode="auto">
            <a:xfrm>
              <a:off x="10998200" y="920750"/>
              <a:ext cx="152400" cy="504825"/>
            </a:xfrm>
            <a:custGeom>
              <a:avLst/>
              <a:gdLst>
                <a:gd name="T0" fmla="*/ 0 w 281"/>
                <a:gd name="T1" fmla="*/ 0 h 973"/>
                <a:gd name="T2" fmla="*/ 190 w 281"/>
                <a:gd name="T3" fmla="*/ 124 h 973"/>
                <a:gd name="T4" fmla="*/ 237 w 281"/>
                <a:gd name="T5" fmla="*/ 514 h 973"/>
                <a:gd name="T6" fmla="*/ 274 w 281"/>
                <a:gd name="T7" fmla="*/ 798 h 973"/>
                <a:gd name="T8" fmla="*/ 215 w 281"/>
                <a:gd name="T9" fmla="*/ 929 h 973"/>
                <a:gd name="T10" fmla="*/ 106 w 281"/>
                <a:gd name="T11" fmla="*/ 973 h 973"/>
                <a:gd name="T12" fmla="*/ 128 w 281"/>
                <a:gd name="T13" fmla="*/ 317 h 973"/>
                <a:gd name="T14" fmla="*/ 0 w 281"/>
                <a:gd name="T15" fmla="*/ 0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1" h="973">
                  <a:moveTo>
                    <a:pt x="0" y="0"/>
                  </a:moveTo>
                  <a:cubicBezTo>
                    <a:pt x="0" y="0"/>
                    <a:pt x="135" y="7"/>
                    <a:pt x="190" y="124"/>
                  </a:cubicBezTo>
                  <a:cubicBezTo>
                    <a:pt x="244" y="240"/>
                    <a:pt x="215" y="408"/>
                    <a:pt x="237" y="514"/>
                  </a:cubicBezTo>
                  <a:cubicBezTo>
                    <a:pt x="259" y="619"/>
                    <a:pt x="266" y="761"/>
                    <a:pt x="274" y="798"/>
                  </a:cubicBezTo>
                  <a:cubicBezTo>
                    <a:pt x="281" y="834"/>
                    <a:pt x="277" y="889"/>
                    <a:pt x="215" y="929"/>
                  </a:cubicBezTo>
                  <a:cubicBezTo>
                    <a:pt x="153" y="969"/>
                    <a:pt x="106" y="973"/>
                    <a:pt x="106" y="973"/>
                  </a:cubicBezTo>
                  <a:cubicBezTo>
                    <a:pt x="106" y="973"/>
                    <a:pt x="131" y="474"/>
                    <a:pt x="128" y="317"/>
                  </a:cubicBezTo>
                  <a:cubicBezTo>
                    <a:pt x="124" y="160"/>
                    <a:pt x="0" y="0"/>
                    <a:pt x="0" y="0"/>
                  </a:cubicBez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5" name="Freeform 17">
              <a:extLst>
                <a:ext uri="{FF2B5EF4-FFF2-40B4-BE49-F238E27FC236}">
                  <a16:creationId xmlns:a16="http://schemas.microsoft.com/office/drawing/2014/main" id="{455ABDC4-6DD0-41AE-B024-4BE3855CC5A5}"/>
                </a:ext>
              </a:extLst>
            </p:cNvPr>
            <p:cNvSpPr>
              <a:spLocks/>
            </p:cNvSpPr>
            <p:nvPr/>
          </p:nvSpPr>
          <p:spPr bwMode="auto">
            <a:xfrm>
              <a:off x="11047413" y="1316038"/>
              <a:ext cx="120650" cy="141288"/>
            </a:xfrm>
            <a:custGeom>
              <a:avLst/>
              <a:gdLst>
                <a:gd name="T0" fmla="*/ 0 w 223"/>
                <a:gd name="T1" fmla="*/ 164 h 274"/>
                <a:gd name="T2" fmla="*/ 150 w 223"/>
                <a:gd name="T3" fmla="*/ 66 h 274"/>
                <a:gd name="T4" fmla="*/ 178 w 223"/>
                <a:gd name="T5" fmla="*/ 0 h 274"/>
                <a:gd name="T6" fmla="*/ 223 w 223"/>
                <a:gd name="T7" fmla="*/ 88 h 274"/>
                <a:gd name="T8" fmla="*/ 157 w 223"/>
                <a:gd name="T9" fmla="*/ 204 h 274"/>
                <a:gd name="T10" fmla="*/ 19 w 223"/>
                <a:gd name="T11" fmla="*/ 274 h 274"/>
                <a:gd name="T12" fmla="*/ 0 w 223"/>
                <a:gd name="T13" fmla="*/ 164 h 274"/>
              </a:gdLst>
              <a:ahLst/>
              <a:cxnLst>
                <a:cxn ang="0">
                  <a:pos x="T0" y="T1"/>
                </a:cxn>
                <a:cxn ang="0">
                  <a:pos x="T2" y="T3"/>
                </a:cxn>
                <a:cxn ang="0">
                  <a:pos x="T4" y="T5"/>
                </a:cxn>
                <a:cxn ang="0">
                  <a:pos x="T6" y="T7"/>
                </a:cxn>
                <a:cxn ang="0">
                  <a:pos x="T8" y="T9"/>
                </a:cxn>
                <a:cxn ang="0">
                  <a:pos x="T10" y="T11"/>
                </a:cxn>
                <a:cxn ang="0">
                  <a:pos x="T12" y="T13"/>
                </a:cxn>
              </a:cxnLst>
              <a:rect l="0" t="0" r="r" b="b"/>
              <a:pathLst>
                <a:path w="223" h="274">
                  <a:moveTo>
                    <a:pt x="0" y="164"/>
                  </a:moveTo>
                  <a:cubicBezTo>
                    <a:pt x="0" y="164"/>
                    <a:pt x="117" y="95"/>
                    <a:pt x="150" y="66"/>
                  </a:cubicBezTo>
                  <a:cubicBezTo>
                    <a:pt x="183" y="37"/>
                    <a:pt x="178" y="0"/>
                    <a:pt x="178" y="0"/>
                  </a:cubicBezTo>
                  <a:cubicBezTo>
                    <a:pt x="178" y="0"/>
                    <a:pt x="223" y="19"/>
                    <a:pt x="223" y="88"/>
                  </a:cubicBezTo>
                  <a:cubicBezTo>
                    <a:pt x="223" y="157"/>
                    <a:pt x="197" y="175"/>
                    <a:pt x="157" y="204"/>
                  </a:cubicBezTo>
                  <a:cubicBezTo>
                    <a:pt x="117" y="233"/>
                    <a:pt x="19" y="274"/>
                    <a:pt x="19" y="274"/>
                  </a:cubicBezTo>
                  <a:lnTo>
                    <a:pt x="0" y="164"/>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6" name="Freeform 18">
              <a:extLst>
                <a:ext uri="{FF2B5EF4-FFF2-40B4-BE49-F238E27FC236}">
                  <a16:creationId xmlns:a16="http://schemas.microsoft.com/office/drawing/2014/main" id="{1CA053BD-FA9F-4D0F-9FE6-406B17FE3946}"/>
                </a:ext>
              </a:extLst>
            </p:cNvPr>
            <p:cNvSpPr>
              <a:spLocks noEditPoints="1"/>
            </p:cNvSpPr>
            <p:nvPr/>
          </p:nvSpPr>
          <p:spPr bwMode="auto">
            <a:xfrm>
              <a:off x="10452100" y="903288"/>
              <a:ext cx="671513" cy="1119188"/>
            </a:xfrm>
            <a:custGeom>
              <a:avLst/>
              <a:gdLst>
                <a:gd name="T0" fmla="*/ 1212 w 1244"/>
                <a:gd name="T1" fmla="*/ 1168 h 2159"/>
                <a:gd name="T2" fmla="*/ 1233 w 1244"/>
                <a:gd name="T3" fmla="*/ 581 h 2159"/>
                <a:gd name="T4" fmla="*/ 1070 w 1244"/>
                <a:gd name="T5" fmla="*/ 43 h 2159"/>
                <a:gd name="T6" fmla="*/ 1005 w 1244"/>
                <a:gd name="T7" fmla="*/ 11 h 2159"/>
                <a:gd name="T8" fmla="*/ 856 w 1244"/>
                <a:gd name="T9" fmla="*/ 11 h 2159"/>
                <a:gd name="T10" fmla="*/ 886 w 1244"/>
                <a:gd name="T11" fmla="*/ 103 h 2159"/>
                <a:gd name="T12" fmla="*/ 869 w 1244"/>
                <a:gd name="T13" fmla="*/ 887 h 2159"/>
                <a:gd name="T14" fmla="*/ 944 w 1244"/>
                <a:gd name="T15" fmla="*/ 1970 h 2159"/>
                <a:gd name="T16" fmla="*/ 1092 w 1244"/>
                <a:gd name="T17" fmla="*/ 2005 h 2159"/>
                <a:gd name="T18" fmla="*/ 1244 w 1244"/>
                <a:gd name="T19" fmla="*/ 1782 h 2159"/>
                <a:gd name="T20" fmla="*/ 1212 w 1244"/>
                <a:gd name="T21" fmla="*/ 1168 h 2159"/>
                <a:gd name="T22" fmla="*/ 621 w 1244"/>
                <a:gd name="T23" fmla="*/ 490 h 2159"/>
                <a:gd name="T24" fmla="*/ 345 w 1244"/>
                <a:gd name="T25" fmla="*/ 122 h 2159"/>
                <a:gd name="T26" fmla="*/ 76 w 1244"/>
                <a:gd name="T27" fmla="*/ 293 h 2159"/>
                <a:gd name="T28" fmla="*/ 33 w 1244"/>
                <a:gd name="T29" fmla="*/ 760 h 2159"/>
                <a:gd name="T30" fmla="*/ 130 w 1244"/>
                <a:gd name="T31" fmla="*/ 1342 h 2159"/>
                <a:gd name="T32" fmla="*/ 136 w 1244"/>
                <a:gd name="T33" fmla="*/ 1988 h 2159"/>
                <a:gd name="T34" fmla="*/ 549 w 1244"/>
                <a:gd name="T35" fmla="*/ 2146 h 2159"/>
                <a:gd name="T36" fmla="*/ 831 w 1244"/>
                <a:gd name="T37" fmla="*/ 2118 h 2159"/>
                <a:gd name="T38" fmla="*/ 937 w 1244"/>
                <a:gd name="T39" fmla="*/ 1969 h 2159"/>
                <a:gd name="T40" fmla="*/ 854 w 1244"/>
                <a:gd name="T41" fmla="*/ 891 h 2159"/>
                <a:gd name="T42" fmla="*/ 621 w 1244"/>
                <a:gd name="T43" fmla="*/ 49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44" h="2159">
                  <a:moveTo>
                    <a:pt x="1212" y="1168"/>
                  </a:moveTo>
                  <a:cubicBezTo>
                    <a:pt x="1201" y="923"/>
                    <a:pt x="1233" y="809"/>
                    <a:pt x="1233" y="581"/>
                  </a:cubicBezTo>
                  <a:cubicBezTo>
                    <a:pt x="1233" y="353"/>
                    <a:pt x="1070" y="43"/>
                    <a:pt x="1070" y="43"/>
                  </a:cubicBezTo>
                  <a:cubicBezTo>
                    <a:pt x="1070" y="43"/>
                    <a:pt x="1065" y="21"/>
                    <a:pt x="1005" y="11"/>
                  </a:cubicBezTo>
                  <a:cubicBezTo>
                    <a:pt x="945" y="0"/>
                    <a:pt x="856" y="11"/>
                    <a:pt x="856" y="11"/>
                  </a:cubicBezTo>
                  <a:cubicBezTo>
                    <a:pt x="856" y="11"/>
                    <a:pt x="878" y="70"/>
                    <a:pt x="886" y="103"/>
                  </a:cubicBezTo>
                  <a:cubicBezTo>
                    <a:pt x="939" y="332"/>
                    <a:pt x="879" y="773"/>
                    <a:pt x="869" y="887"/>
                  </a:cubicBezTo>
                  <a:cubicBezTo>
                    <a:pt x="901" y="1137"/>
                    <a:pt x="954" y="1644"/>
                    <a:pt x="944" y="1970"/>
                  </a:cubicBezTo>
                  <a:cubicBezTo>
                    <a:pt x="943" y="2038"/>
                    <a:pt x="1052" y="2030"/>
                    <a:pt x="1092" y="2005"/>
                  </a:cubicBezTo>
                  <a:cubicBezTo>
                    <a:pt x="1228" y="1918"/>
                    <a:pt x="1244" y="1798"/>
                    <a:pt x="1244" y="1782"/>
                  </a:cubicBezTo>
                  <a:cubicBezTo>
                    <a:pt x="1244" y="1766"/>
                    <a:pt x="1222" y="1413"/>
                    <a:pt x="1212" y="1168"/>
                  </a:cubicBezTo>
                  <a:close/>
                  <a:moveTo>
                    <a:pt x="621" y="490"/>
                  </a:moveTo>
                  <a:cubicBezTo>
                    <a:pt x="569" y="408"/>
                    <a:pt x="430" y="230"/>
                    <a:pt x="345" y="122"/>
                  </a:cubicBezTo>
                  <a:cubicBezTo>
                    <a:pt x="215" y="173"/>
                    <a:pt x="118" y="234"/>
                    <a:pt x="76" y="293"/>
                  </a:cubicBezTo>
                  <a:cubicBezTo>
                    <a:pt x="0" y="402"/>
                    <a:pt x="11" y="657"/>
                    <a:pt x="33" y="760"/>
                  </a:cubicBezTo>
                  <a:cubicBezTo>
                    <a:pt x="54" y="864"/>
                    <a:pt x="147" y="1130"/>
                    <a:pt x="130" y="1342"/>
                  </a:cubicBezTo>
                  <a:cubicBezTo>
                    <a:pt x="114" y="1554"/>
                    <a:pt x="136" y="1988"/>
                    <a:pt x="136" y="1988"/>
                  </a:cubicBezTo>
                  <a:cubicBezTo>
                    <a:pt x="136" y="1988"/>
                    <a:pt x="348" y="2119"/>
                    <a:pt x="549" y="2146"/>
                  </a:cubicBezTo>
                  <a:cubicBezTo>
                    <a:pt x="643" y="2159"/>
                    <a:pt x="741" y="2144"/>
                    <a:pt x="831" y="2118"/>
                  </a:cubicBezTo>
                  <a:cubicBezTo>
                    <a:pt x="865" y="2108"/>
                    <a:pt x="943" y="2059"/>
                    <a:pt x="937" y="1969"/>
                  </a:cubicBezTo>
                  <a:cubicBezTo>
                    <a:pt x="948" y="1638"/>
                    <a:pt x="884" y="1129"/>
                    <a:pt x="854" y="891"/>
                  </a:cubicBezTo>
                  <a:cubicBezTo>
                    <a:pt x="795" y="786"/>
                    <a:pt x="677" y="579"/>
                    <a:pt x="621" y="490"/>
                  </a:cubicBezTo>
                  <a:close/>
                </a:path>
              </a:pathLst>
            </a:custGeom>
            <a:solidFill>
              <a:srgbClr val="F2672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7" name="Freeform 19">
              <a:extLst>
                <a:ext uri="{FF2B5EF4-FFF2-40B4-BE49-F238E27FC236}">
                  <a16:creationId xmlns:a16="http://schemas.microsoft.com/office/drawing/2014/main" id="{2BD9FC9E-8368-41D9-A316-AFE716D33080}"/>
                </a:ext>
              </a:extLst>
            </p:cNvPr>
            <p:cNvSpPr>
              <a:spLocks/>
            </p:cNvSpPr>
            <p:nvPr/>
          </p:nvSpPr>
          <p:spPr bwMode="auto">
            <a:xfrm>
              <a:off x="10360025" y="1471613"/>
              <a:ext cx="174625" cy="565150"/>
            </a:xfrm>
            <a:custGeom>
              <a:avLst/>
              <a:gdLst>
                <a:gd name="T0" fmla="*/ 299 w 325"/>
                <a:gd name="T1" fmla="*/ 244 h 1092"/>
                <a:gd name="T2" fmla="*/ 280 w 325"/>
                <a:gd name="T3" fmla="*/ 557 h 1092"/>
                <a:gd name="T4" fmla="*/ 227 w 325"/>
                <a:gd name="T5" fmla="*/ 1011 h 1092"/>
                <a:gd name="T6" fmla="*/ 157 w 325"/>
                <a:gd name="T7" fmla="*/ 1084 h 1092"/>
                <a:gd name="T8" fmla="*/ 68 w 325"/>
                <a:gd name="T9" fmla="*/ 1021 h 1092"/>
                <a:gd name="T10" fmla="*/ 3 w 325"/>
                <a:gd name="T11" fmla="*/ 415 h 1092"/>
                <a:gd name="T12" fmla="*/ 22 w 325"/>
                <a:gd name="T13" fmla="*/ 201 h 1092"/>
                <a:gd name="T14" fmla="*/ 299 w 325"/>
                <a:gd name="T15" fmla="*/ 244 h 10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5" h="1092">
                  <a:moveTo>
                    <a:pt x="299" y="244"/>
                  </a:moveTo>
                  <a:cubicBezTo>
                    <a:pt x="299" y="244"/>
                    <a:pt x="325" y="396"/>
                    <a:pt x="280" y="557"/>
                  </a:cubicBezTo>
                  <a:cubicBezTo>
                    <a:pt x="246" y="676"/>
                    <a:pt x="227" y="1011"/>
                    <a:pt x="227" y="1011"/>
                  </a:cubicBezTo>
                  <a:cubicBezTo>
                    <a:pt x="227" y="1011"/>
                    <a:pt x="241" y="1076"/>
                    <a:pt x="157" y="1084"/>
                  </a:cubicBezTo>
                  <a:cubicBezTo>
                    <a:pt x="65" y="1092"/>
                    <a:pt x="68" y="1021"/>
                    <a:pt x="68" y="1021"/>
                  </a:cubicBezTo>
                  <a:cubicBezTo>
                    <a:pt x="68" y="1021"/>
                    <a:pt x="0" y="551"/>
                    <a:pt x="3" y="415"/>
                  </a:cubicBezTo>
                  <a:cubicBezTo>
                    <a:pt x="5" y="279"/>
                    <a:pt x="22" y="201"/>
                    <a:pt x="22" y="201"/>
                  </a:cubicBezTo>
                  <a:cubicBezTo>
                    <a:pt x="22" y="201"/>
                    <a:pt x="198" y="0"/>
                    <a:pt x="299" y="244"/>
                  </a:cubicBezTo>
                  <a:close/>
                </a:path>
              </a:pathLst>
            </a:custGeom>
            <a:solidFill>
              <a:srgbClr val="966D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8" name="Freeform 20">
              <a:extLst>
                <a:ext uri="{FF2B5EF4-FFF2-40B4-BE49-F238E27FC236}">
                  <a16:creationId xmlns:a16="http://schemas.microsoft.com/office/drawing/2014/main" id="{9A5F5BB3-E895-4EF2-8294-9EC242E12D9F}"/>
                </a:ext>
              </a:extLst>
            </p:cNvPr>
            <p:cNvSpPr>
              <a:spLocks/>
            </p:cNvSpPr>
            <p:nvPr/>
          </p:nvSpPr>
          <p:spPr bwMode="auto">
            <a:xfrm>
              <a:off x="10364788" y="1055688"/>
              <a:ext cx="242888" cy="579438"/>
            </a:xfrm>
            <a:custGeom>
              <a:avLst/>
              <a:gdLst>
                <a:gd name="T0" fmla="*/ 60 w 448"/>
                <a:gd name="T1" fmla="*/ 254 h 1119"/>
                <a:gd name="T2" fmla="*/ 237 w 448"/>
                <a:gd name="T3" fmla="*/ 0 h 1119"/>
                <a:gd name="T4" fmla="*/ 436 w 448"/>
                <a:gd name="T5" fmla="*/ 235 h 1119"/>
                <a:gd name="T6" fmla="*/ 367 w 448"/>
                <a:gd name="T7" fmla="*/ 622 h 1119"/>
                <a:gd name="T8" fmla="*/ 322 w 448"/>
                <a:gd name="T9" fmla="*/ 868 h 1119"/>
                <a:gd name="T10" fmla="*/ 306 w 448"/>
                <a:gd name="T11" fmla="*/ 1058 h 1119"/>
                <a:gd name="T12" fmla="*/ 129 w 448"/>
                <a:gd name="T13" fmla="*/ 1093 h 1119"/>
                <a:gd name="T14" fmla="*/ 0 w 448"/>
                <a:gd name="T15" fmla="*/ 1004 h 1119"/>
                <a:gd name="T16" fmla="*/ 31 w 448"/>
                <a:gd name="T17" fmla="*/ 528 h 1119"/>
                <a:gd name="T18" fmla="*/ 60 w 448"/>
                <a:gd name="T19" fmla="*/ 254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1119">
                  <a:moveTo>
                    <a:pt x="60" y="254"/>
                  </a:moveTo>
                  <a:cubicBezTo>
                    <a:pt x="113" y="75"/>
                    <a:pt x="237" y="0"/>
                    <a:pt x="237" y="0"/>
                  </a:cubicBezTo>
                  <a:cubicBezTo>
                    <a:pt x="237" y="0"/>
                    <a:pt x="425" y="79"/>
                    <a:pt x="436" y="235"/>
                  </a:cubicBezTo>
                  <a:cubicBezTo>
                    <a:pt x="448" y="391"/>
                    <a:pt x="399" y="535"/>
                    <a:pt x="367" y="622"/>
                  </a:cubicBezTo>
                  <a:cubicBezTo>
                    <a:pt x="335" y="709"/>
                    <a:pt x="332" y="795"/>
                    <a:pt x="322" y="868"/>
                  </a:cubicBezTo>
                  <a:cubicBezTo>
                    <a:pt x="312" y="940"/>
                    <a:pt x="306" y="1058"/>
                    <a:pt x="306" y="1058"/>
                  </a:cubicBezTo>
                  <a:cubicBezTo>
                    <a:pt x="306" y="1058"/>
                    <a:pt x="241" y="1119"/>
                    <a:pt x="129" y="1093"/>
                  </a:cubicBezTo>
                  <a:cubicBezTo>
                    <a:pt x="16" y="1067"/>
                    <a:pt x="0" y="1004"/>
                    <a:pt x="0" y="1004"/>
                  </a:cubicBezTo>
                  <a:cubicBezTo>
                    <a:pt x="0" y="1004"/>
                    <a:pt x="20" y="658"/>
                    <a:pt x="31" y="528"/>
                  </a:cubicBezTo>
                  <a:cubicBezTo>
                    <a:pt x="42" y="398"/>
                    <a:pt x="21" y="390"/>
                    <a:pt x="60" y="254"/>
                  </a:cubicBez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9" name="Freeform 21">
              <a:extLst>
                <a:ext uri="{FF2B5EF4-FFF2-40B4-BE49-F238E27FC236}">
                  <a16:creationId xmlns:a16="http://schemas.microsoft.com/office/drawing/2014/main" id="{A9A43ADF-BEB8-438A-8998-A58D1FD784DB}"/>
                </a:ext>
              </a:extLst>
            </p:cNvPr>
            <p:cNvSpPr>
              <a:spLocks/>
            </p:cNvSpPr>
            <p:nvPr/>
          </p:nvSpPr>
          <p:spPr bwMode="auto">
            <a:xfrm>
              <a:off x="10345738" y="1530350"/>
              <a:ext cx="204788" cy="120650"/>
            </a:xfrm>
            <a:custGeom>
              <a:avLst/>
              <a:gdLst>
                <a:gd name="T0" fmla="*/ 42 w 378"/>
                <a:gd name="T1" fmla="*/ 6 h 234"/>
                <a:gd name="T2" fmla="*/ 190 w 378"/>
                <a:gd name="T3" fmla="*/ 94 h 234"/>
                <a:gd name="T4" fmla="*/ 357 w 378"/>
                <a:gd name="T5" fmla="*/ 46 h 234"/>
                <a:gd name="T6" fmla="*/ 377 w 378"/>
                <a:gd name="T7" fmla="*/ 107 h 234"/>
                <a:gd name="T8" fmla="*/ 308 w 378"/>
                <a:gd name="T9" fmla="*/ 205 h 234"/>
                <a:gd name="T10" fmla="*/ 113 w 378"/>
                <a:gd name="T11" fmla="*/ 200 h 234"/>
                <a:gd name="T12" fmla="*/ 4 w 378"/>
                <a:gd name="T13" fmla="*/ 95 h 234"/>
                <a:gd name="T14" fmla="*/ 42 w 378"/>
                <a:gd name="T15" fmla="*/ 6 h 2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8" h="234">
                  <a:moveTo>
                    <a:pt x="42" y="6"/>
                  </a:moveTo>
                  <a:cubicBezTo>
                    <a:pt x="42" y="6"/>
                    <a:pt x="100" y="90"/>
                    <a:pt x="190" y="94"/>
                  </a:cubicBezTo>
                  <a:cubicBezTo>
                    <a:pt x="279" y="99"/>
                    <a:pt x="357" y="46"/>
                    <a:pt x="357" y="46"/>
                  </a:cubicBezTo>
                  <a:cubicBezTo>
                    <a:pt x="357" y="46"/>
                    <a:pt x="378" y="61"/>
                    <a:pt x="377" y="107"/>
                  </a:cubicBezTo>
                  <a:cubicBezTo>
                    <a:pt x="376" y="154"/>
                    <a:pt x="359" y="188"/>
                    <a:pt x="308" y="205"/>
                  </a:cubicBezTo>
                  <a:cubicBezTo>
                    <a:pt x="258" y="223"/>
                    <a:pt x="167" y="234"/>
                    <a:pt x="113" y="200"/>
                  </a:cubicBezTo>
                  <a:cubicBezTo>
                    <a:pt x="58" y="165"/>
                    <a:pt x="0" y="149"/>
                    <a:pt x="4" y="95"/>
                  </a:cubicBezTo>
                  <a:cubicBezTo>
                    <a:pt x="9" y="41"/>
                    <a:pt x="12" y="0"/>
                    <a:pt x="42" y="6"/>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0" name="Freeform 22">
              <a:extLst>
                <a:ext uri="{FF2B5EF4-FFF2-40B4-BE49-F238E27FC236}">
                  <a16:creationId xmlns:a16="http://schemas.microsoft.com/office/drawing/2014/main" id="{1981B893-B042-4BB0-A6E7-C74D1C4EBAD8}"/>
                </a:ext>
              </a:extLst>
            </p:cNvPr>
            <p:cNvSpPr>
              <a:spLocks/>
            </p:cNvSpPr>
            <p:nvPr/>
          </p:nvSpPr>
          <p:spPr bwMode="auto">
            <a:xfrm>
              <a:off x="10675938" y="863600"/>
              <a:ext cx="233363" cy="222250"/>
            </a:xfrm>
            <a:custGeom>
              <a:avLst/>
              <a:gdLst>
                <a:gd name="T0" fmla="*/ 24 w 432"/>
                <a:gd name="T1" fmla="*/ 38 h 428"/>
                <a:gd name="T2" fmla="*/ 24 w 432"/>
                <a:gd name="T3" fmla="*/ 130 h 428"/>
                <a:gd name="T4" fmla="*/ 0 w 432"/>
                <a:gd name="T5" fmla="*/ 197 h 428"/>
                <a:gd name="T6" fmla="*/ 242 w 432"/>
                <a:gd name="T7" fmla="*/ 421 h 428"/>
                <a:gd name="T8" fmla="*/ 430 w 432"/>
                <a:gd name="T9" fmla="*/ 232 h 428"/>
                <a:gd name="T10" fmla="*/ 357 w 432"/>
                <a:gd name="T11" fmla="*/ 34 h 428"/>
                <a:gd name="T12" fmla="*/ 204 w 432"/>
                <a:gd name="T13" fmla="*/ 0 h 428"/>
                <a:gd name="T14" fmla="*/ 24 w 432"/>
                <a:gd name="T15" fmla="*/ 38 h 4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2" h="428">
                  <a:moveTo>
                    <a:pt x="24" y="38"/>
                  </a:moveTo>
                  <a:cubicBezTo>
                    <a:pt x="24" y="38"/>
                    <a:pt x="28" y="97"/>
                    <a:pt x="24" y="130"/>
                  </a:cubicBezTo>
                  <a:cubicBezTo>
                    <a:pt x="20" y="163"/>
                    <a:pt x="0" y="197"/>
                    <a:pt x="0" y="197"/>
                  </a:cubicBezTo>
                  <a:cubicBezTo>
                    <a:pt x="0" y="197"/>
                    <a:pt x="77" y="415"/>
                    <a:pt x="242" y="421"/>
                  </a:cubicBezTo>
                  <a:cubicBezTo>
                    <a:pt x="407" y="428"/>
                    <a:pt x="432" y="277"/>
                    <a:pt x="430" y="232"/>
                  </a:cubicBezTo>
                  <a:cubicBezTo>
                    <a:pt x="428" y="187"/>
                    <a:pt x="357" y="34"/>
                    <a:pt x="357" y="34"/>
                  </a:cubicBezTo>
                  <a:cubicBezTo>
                    <a:pt x="357" y="34"/>
                    <a:pt x="277" y="0"/>
                    <a:pt x="204" y="0"/>
                  </a:cubicBezTo>
                  <a:cubicBezTo>
                    <a:pt x="130" y="0"/>
                    <a:pt x="24" y="38"/>
                    <a:pt x="24" y="38"/>
                  </a:cubicBezTo>
                  <a:close/>
                </a:path>
              </a:pathLst>
            </a:custGeom>
            <a:solidFill>
              <a:srgbClr val="75594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1" name="Freeform 23">
              <a:extLst>
                <a:ext uri="{FF2B5EF4-FFF2-40B4-BE49-F238E27FC236}">
                  <a16:creationId xmlns:a16="http://schemas.microsoft.com/office/drawing/2014/main" id="{C18C4E2B-FE2B-43F5-BD41-DCFD5642DD27}"/>
                </a:ext>
              </a:extLst>
            </p:cNvPr>
            <p:cNvSpPr>
              <a:spLocks/>
            </p:cNvSpPr>
            <p:nvPr/>
          </p:nvSpPr>
          <p:spPr bwMode="auto">
            <a:xfrm>
              <a:off x="10614025" y="560388"/>
              <a:ext cx="346075" cy="473075"/>
            </a:xfrm>
            <a:custGeom>
              <a:avLst/>
              <a:gdLst>
                <a:gd name="T0" fmla="*/ 154 w 639"/>
                <a:gd name="T1" fmla="*/ 682 h 914"/>
                <a:gd name="T2" fmla="*/ 318 w 639"/>
                <a:gd name="T3" fmla="*/ 860 h 914"/>
                <a:gd name="T4" fmla="*/ 534 w 639"/>
                <a:gd name="T5" fmla="*/ 848 h 914"/>
                <a:gd name="T6" fmla="*/ 605 w 639"/>
                <a:gd name="T7" fmla="*/ 543 h 914"/>
                <a:gd name="T8" fmla="*/ 604 w 639"/>
                <a:gd name="T9" fmla="*/ 208 h 914"/>
                <a:gd name="T10" fmla="*/ 303 w 639"/>
                <a:gd name="T11" fmla="*/ 9 h 914"/>
                <a:gd name="T12" fmla="*/ 30 w 639"/>
                <a:gd name="T13" fmla="*/ 202 h 914"/>
                <a:gd name="T14" fmla="*/ 61 w 639"/>
                <a:gd name="T15" fmla="*/ 526 h 914"/>
                <a:gd name="T16" fmla="*/ 154 w 639"/>
                <a:gd name="T17" fmla="*/ 682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9" h="914">
                  <a:moveTo>
                    <a:pt x="154" y="682"/>
                  </a:moveTo>
                  <a:cubicBezTo>
                    <a:pt x="154" y="682"/>
                    <a:pt x="180" y="807"/>
                    <a:pt x="318" y="860"/>
                  </a:cubicBezTo>
                  <a:cubicBezTo>
                    <a:pt x="456" y="914"/>
                    <a:pt x="490" y="897"/>
                    <a:pt x="534" y="848"/>
                  </a:cubicBezTo>
                  <a:cubicBezTo>
                    <a:pt x="578" y="800"/>
                    <a:pt x="592" y="607"/>
                    <a:pt x="605" y="543"/>
                  </a:cubicBezTo>
                  <a:cubicBezTo>
                    <a:pt x="618" y="479"/>
                    <a:pt x="639" y="295"/>
                    <a:pt x="604" y="208"/>
                  </a:cubicBezTo>
                  <a:cubicBezTo>
                    <a:pt x="570" y="121"/>
                    <a:pt x="442" y="0"/>
                    <a:pt x="303" y="9"/>
                  </a:cubicBezTo>
                  <a:cubicBezTo>
                    <a:pt x="163" y="18"/>
                    <a:pt x="60" y="90"/>
                    <a:pt x="30" y="202"/>
                  </a:cubicBezTo>
                  <a:cubicBezTo>
                    <a:pt x="0" y="314"/>
                    <a:pt x="61" y="526"/>
                    <a:pt x="61" y="526"/>
                  </a:cubicBezTo>
                  <a:cubicBezTo>
                    <a:pt x="61" y="526"/>
                    <a:pt x="71" y="680"/>
                    <a:pt x="154" y="682"/>
                  </a:cubicBezTo>
                  <a:close/>
                </a:path>
              </a:pathLst>
            </a:custGeom>
            <a:solidFill>
              <a:srgbClr val="966D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2" name="Freeform 24">
              <a:extLst>
                <a:ext uri="{FF2B5EF4-FFF2-40B4-BE49-F238E27FC236}">
                  <a16:creationId xmlns:a16="http://schemas.microsoft.com/office/drawing/2014/main" id="{F956B54F-C05F-4382-B605-5DF446FDB928}"/>
                </a:ext>
              </a:extLst>
            </p:cNvPr>
            <p:cNvSpPr>
              <a:spLocks/>
            </p:cNvSpPr>
            <p:nvPr/>
          </p:nvSpPr>
          <p:spPr bwMode="auto">
            <a:xfrm>
              <a:off x="10618788" y="542925"/>
              <a:ext cx="338138" cy="336550"/>
            </a:xfrm>
            <a:custGeom>
              <a:avLst/>
              <a:gdLst>
                <a:gd name="T0" fmla="*/ 253 w 625"/>
                <a:gd name="T1" fmla="*/ 513 h 647"/>
                <a:gd name="T2" fmla="*/ 205 w 625"/>
                <a:gd name="T3" fmla="*/ 557 h 647"/>
                <a:gd name="T4" fmla="*/ 178 w 625"/>
                <a:gd name="T5" fmla="*/ 647 h 647"/>
                <a:gd name="T6" fmla="*/ 145 w 625"/>
                <a:gd name="T7" fmla="*/ 605 h 647"/>
                <a:gd name="T8" fmla="*/ 94 w 625"/>
                <a:gd name="T9" fmla="*/ 548 h 647"/>
                <a:gd name="T10" fmla="*/ 58 w 625"/>
                <a:gd name="T11" fmla="*/ 592 h 647"/>
                <a:gd name="T12" fmla="*/ 6 w 625"/>
                <a:gd name="T13" fmla="*/ 371 h 647"/>
                <a:gd name="T14" fmla="*/ 105 w 625"/>
                <a:gd name="T15" fmla="*/ 98 h 647"/>
                <a:gd name="T16" fmla="*/ 437 w 625"/>
                <a:gd name="T17" fmla="*/ 64 h 647"/>
                <a:gd name="T18" fmla="*/ 609 w 625"/>
                <a:gd name="T19" fmla="*/ 250 h 647"/>
                <a:gd name="T20" fmla="*/ 616 w 625"/>
                <a:gd name="T21" fmla="*/ 382 h 647"/>
                <a:gd name="T22" fmla="*/ 503 w 625"/>
                <a:gd name="T23" fmla="*/ 445 h 647"/>
                <a:gd name="T24" fmla="*/ 310 w 625"/>
                <a:gd name="T25" fmla="*/ 374 h 647"/>
                <a:gd name="T26" fmla="*/ 241 w 625"/>
                <a:gd name="T27" fmla="*/ 424 h 647"/>
                <a:gd name="T28" fmla="*/ 253 w 625"/>
                <a:gd name="T29" fmla="*/ 513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5" h="647">
                  <a:moveTo>
                    <a:pt x="253" y="513"/>
                  </a:moveTo>
                  <a:cubicBezTo>
                    <a:pt x="253" y="513"/>
                    <a:pt x="224" y="521"/>
                    <a:pt x="205" y="557"/>
                  </a:cubicBezTo>
                  <a:cubicBezTo>
                    <a:pt x="186" y="592"/>
                    <a:pt x="178" y="647"/>
                    <a:pt x="178" y="647"/>
                  </a:cubicBezTo>
                  <a:cubicBezTo>
                    <a:pt x="178" y="647"/>
                    <a:pt x="152" y="641"/>
                    <a:pt x="145" y="605"/>
                  </a:cubicBezTo>
                  <a:cubicBezTo>
                    <a:pt x="137" y="570"/>
                    <a:pt x="124" y="553"/>
                    <a:pt x="94" y="548"/>
                  </a:cubicBezTo>
                  <a:cubicBezTo>
                    <a:pt x="63" y="544"/>
                    <a:pt x="58" y="592"/>
                    <a:pt x="58" y="592"/>
                  </a:cubicBezTo>
                  <a:cubicBezTo>
                    <a:pt x="58" y="592"/>
                    <a:pt x="4" y="454"/>
                    <a:pt x="6" y="371"/>
                  </a:cubicBezTo>
                  <a:cubicBezTo>
                    <a:pt x="8" y="287"/>
                    <a:pt x="0" y="168"/>
                    <a:pt x="105" y="98"/>
                  </a:cubicBezTo>
                  <a:cubicBezTo>
                    <a:pt x="211" y="28"/>
                    <a:pt x="337" y="0"/>
                    <a:pt x="437" y="64"/>
                  </a:cubicBezTo>
                  <a:cubicBezTo>
                    <a:pt x="536" y="129"/>
                    <a:pt x="594" y="182"/>
                    <a:pt x="609" y="250"/>
                  </a:cubicBezTo>
                  <a:cubicBezTo>
                    <a:pt x="625" y="319"/>
                    <a:pt x="616" y="382"/>
                    <a:pt x="616" y="382"/>
                  </a:cubicBezTo>
                  <a:cubicBezTo>
                    <a:pt x="616" y="382"/>
                    <a:pt x="584" y="461"/>
                    <a:pt x="503" y="445"/>
                  </a:cubicBezTo>
                  <a:cubicBezTo>
                    <a:pt x="423" y="429"/>
                    <a:pt x="350" y="385"/>
                    <a:pt x="310" y="374"/>
                  </a:cubicBezTo>
                  <a:cubicBezTo>
                    <a:pt x="270" y="363"/>
                    <a:pt x="251" y="400"/>
                    <a:pt x="241" y="424"/>
                  </a:cubicBezTo>
                  <a:cubicBezTo>
                    <a:pt x="231" y="448"/>
                    <a:pt x="253" y="513"/>
                    <a:pt x="253" y="513"/>
                  </a:cubicBez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3" name="Freeform 25">
              <a:extLst>
                <a:ext uri="{FF2B5EF4-FFF2-40B4-BE49-F238E27FC236}">
                  <a16:creationId xmlns:a16="http://schemas.microsoft.com/office/drawing/2014/main" id="{61048EF0-F9B3-4472-B2EB-AFCA5CA91C1A}"/>
                </a:ext>
              </a:extLst>
            </p:cNvPr>
            <p:cNvSpPr>
              <a:spLocks/>
            </p:cNvSpPr>
            <p:nvPr/>
          </p:nvSpPr>
          <p:spPr bwMode="auto">
            <a:xfrm>
              <a:off x="10872788" y="841375"/>
              <a:ext cx="58738" cy="109538"/>
            </a:xfrm>
            <a:custGeom>
              <a:avLst/>
              <a:gdLst>
                <a:gd name="T0" fmla="*/ 63 w 108"/>
                <a:gd name="T1" fmla="*/ 0 h 211"/>
                <a:gd name="T2" fmla="*/ 83 w 108"/>
                <a:gd name="T3" fmla="*/ 124 h 211"/>
                <a:gd name="T4" fmla="*/ 74 w 108"/>
                <a:gd name="T5" fmla="*/ 173 h 211"/>
                <a:gd name="T6" fmla="*/ 0 w 108"/>
                <a:gd name="T7" fmla="*/ 165 h 211"/>
                <a:gd name="T8" fmla="*/ 50 w 108"/>
                <a:gd name="T9" fmla="*/ 203 h 211"/>
                <a:gd name="T10" fmla="*/ 99 w 108"/>
                <a:gd name="T11" fmla="*/ 165 h 211"/>
                <a:gd name="T12" fmla="*/ 98 w 108"/>
                <a:gd name="T13" fmla="*/ 109 h 211"/>
                <a:gd name="T14" fmla="*/ 63 w 108"/>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211">
                  <a:moveTo>
                    <a:pt x="63" y="0"/>
                  </a:moveTo>
                  <a:cubicBezTo>
                    <a:pt x="63" y="0"/>
                    <a:pt x="76" y="97"/>
                    <a:pt x="83" y="124"/>
                  </a:cubicBezTo>
                  <a:cubicBezTo>
                    <a:pt x="89" y="151"/>
                    <a:pt x="90" y="156"/>
                    <a:pt x="74" y="173"/>
                  </a:cubicBezTo>
                  <a:cubicBezTo>
                    <a:pt x="59" y="191"/>
                    <a:pt x="0" y="165"/>
                    <a:pt x="0" y="165"/>
                  </a:cubicBezTo>
                  <a:cubicBezTo>
                    <a:pt x="0" y="165"/>
                    <a:pt x="33" y="196"/>
                    <a:pt x="50" y="203"/>
                  </a:cubicBezTo>
                  <a:cubicBezTo>
                    <a:pt x="68" y="211"/>
                    <a:pt x="96" y="183"/>
                    <a:pt x="99" y="165"/>
                  </a:cubicBezTo>
                  <a:cubicBezTo>
                    <a:pt x="103" y="147"/>
                    <a:pt x="108" y="136"/>
                    <a:pt x="98" y="109"/>
                  </a:cubicBezTo>
                  <a:cubicBezTo>
                    <a:pt x="88" y="81"/>
                    <a:pt x="63" y="0"/>
                    <a:pt x="63" y="0"/>
                  </a:cubicBezTo>
                  <a:close/>
                </a:path>
              </a:pathLst>
            </a:custGeom>
            <a:solidFill>
              <a:srgbClr val="75594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4" name="Freeform 26">
              <a:extLst>
                <a:ext uri="{FF2B5EF4-FFF2-40B4-BE49-F238E27FC236}">
                  <a16:creationId xmlns:a16="http://schemas.microsoft.com/office/drawing/2014/main" id="{A16D7657-FA33-429B-B5D4-903309757A6E}"/>
                </a:ext>
              </a:extLst>
            </p:cNvPr>
            <p:cNvSpPr>
              <a:spLocks/>
            </p:cNvSpPr>
            <p:nvPr/>
          </p:nvSpPr>
          <p:spPr bwMode="auto">
            <a:xfrm>
              <a:off x="10609263" y="549275"/>
              <a:ext cx="400050" cy="327025"/>
            </a:xfrm>
            <a:custGeom>
              <a:avLst/>
              <a:gdLst>
                <a:gd name="T0" fmla="*/ 682 w 741"/>
                <a:gd name="T1" fmla="*/ 354 h 630"/>
                <a:gd name="T2" fmla="*/ 682 w 741"/>
                <a:gd name="T3" fmla="*/ 353 h 630"/>
                <a:gd name="T4" fmla="*/ 673 w 741"/>
                <a:gd name="T5" fmla="*/ 312 h 630"/>
                <a:gd name="T6" fmla="*/ 298 w 741"/>
                <a:gd name="T7" fmla="*/ 7 h 630"/>
                <a:gd name="T8" fmla="*/ 19 w 741"/>
                <a:gd name="T9" fmla="*/ 286 h 630"/>
                <a:gd name="T10" fmla="*/ 20 w 741"/>
                <a:gd name="T11" fmla="*/ 285 h 630"/>
                <a:gd name="T12" fmla="*/ 2 w 741"/>
                <a:gd name="T13" fmla="*/ 341 h 630"/>
                <a:gd name="T14" fmla="*/ 238 w 741"/>
                <a:gd name="T15" fmla="*/ 520 h 630"/>
                <a:gd name="T16" fmla="*/ 585 w 741"/>
                <a:gd name="T17" fmla="*/ 569 h 630"/>
                <a:gd name="T18" fmla="*/ 682 w 741"/>
                <a:gd name="T19" fmla="*/ 354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1" h="630">
                  <a:moveTo>
                    <a:pt x="682" y="354"/>
                  </a:moveTo>
                  <a:cubicBezTo>
                    <a:pt x="682" y="354"/>
                    <a:pt x="682" y="354"/>
                    <a:pt x="682" y="353"/>
                  </a:cubicBezTo>
                  <a:cubicBezTo>
                    <a:pt x="682" y="339"/>
                    <a:pt x="679" y="326"/>
                    <a:pt x="673" y="312"/>
                  </a:cubicBezTo>
                  <a:cubicBezTo>
                    <a:pt x="646" y="115"/>
                    <a:pt x="510" y="0"/>
                    <a:pt x="298" y="7"/>
                  </a:cubicBezTo>
                  <a:cubicBezTo>
                    <a:pt x="158" y="12"/>
                    <a:pt x="28" y="96"/>
                    <a:pt x="19" y="286"/>
                  </a:cubicBezTo>
                  <a:cubicBezTo>
                    <a:pt x="19" y="285"/>
                    <a:pt x="19" y="285"/>
                    <a:pt x="20" y="285"/>
                  </a:cubicBezTo>
                  <a:cubicBezTo>
                    <a:pt x="8" y="303"/>
                    <a:pt x="2" y="322"/>
                    <a:pt x="2" y="341"/>
                  </a:cubicBezTo>
                  <a:cubicBezTo>
                    <a:pt x="0" y="423"/>
                    <a:pt x="100" y="495"/>
                    <a:pt x="238" y="520"/>
                  </a:cubicBezTo>
                  <a:cubicBezTo>
                    <a:pt x="264" y="543"/>
                    <a:pt x="398" y="630"/>
                    <a:pt x="585" y="569"/>
                  </a:cubicBezTo>
                  <a:cubicBezTo>
                    <a:pt x="741" y="518"/>
                    <a:pt x="707" y="406"/>
                    <a:pt x="682" y="354"/>
                  </a:cubicBezTo>
                  <a:close/>
                </a:path>
              </a:pathLst>
            </a:custGeom>
            <a:solidFill>
              <a:srgbClr val="E7AF2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5" name="Freeform 27">
              <a:extLst>
                <a:ext uri="{FF2B5EF4-FFF2-40B4-BE49-F238E27FC236}">
                  <a16:creationId xmlns:a16="http://schemas.microsoft.com/office/drawing/2014/main" id="{B4C77C77-84FA-4D77-915C-88C5C0E7C7F4}"/>
                </a:ext>
              </a:extLst>
            </p:cNvPr>
            <p:cNvSpPr>
              <a:spLocks/>
            </p:cNvSpPr>
            <p:nvPr/>
          </p:nvSpPr>
          <p:spPr bwMode="auto">
            <a:xfrm>
              <a:off x="10745788" y="731838"/>
              <a:ext cx="282575" cy="153988"/>
            </a:xfrm>
            <a:custGeom>
              <a:avLst/>
              <a:gdLst>
                <a:gd name="T0" fmla="*/ 429 w 523"/>
                <a:gd name="T1" fmla="*/ 2 h 298"/>
                <a:gd name="T2" fmla="*/ 429 w 523"/>
                <a:gd name="T3" fmla="*/ 1 h 298"/>
                <a:gd name="T4" fmla="*/ 429 w 523"/>
                <a:gd name="T5" fmla="*/ 0 h 298"/>
                <a:gd name="T6" fmla="*/ 428 w 523"/>
                <a:gd name="T7" fmla="*/ 0 h 298"/>
                <a:gd name="T8" fmla="*/ 429 w 523"/>
                <a:gd name="T9" fmla="*/ 5 h 298"/>
                <a:gd name="T10" fmla="*/ 78 w 523"/>
                <a:gd name="T11" fmla="*/ 186 h 298"/>
                <a:gd name="T12" fmla="*/ 0 w 523"/>
                <a:gd name="T13" fmla="*/ 179 h 298"/>
                <a:gd name="T14" fmla="*/ 369 w 523"/>
                <a:gd name="T15" fmla="*/ 245 h 298"/>
                <a:gd name="T16" fmla="*/ 429 w 523"/>
                <a:gd name="T17" fmla="*/ 2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8">
                  <a:moveTo>
                    <a:pt x="429" y="2"/>
                  </a:moveTo>
                  <a:cubicBezTo>
                    <a:pt x="429" y="2"/>
                    <a:pt x="429" y="2"/>
                    <a:pt x="429" y="1"/>
                  </a:cubicBezTo>
                  <a:cubicBezTo>
                    <a:pt x="429" y="1"/>
                    <a:pt x="429" y="1"/>
                    <a:pt x="429" y="0"/>
                  </a:cubicBezTo>
                  <a:lnTo>
                    <a:pt x="428" y="0"/>
                  </a:lnTo>
                  <a:cubicBezTo>
                    <a:pt x="428" y="2"/>
                    <a:pt x="429" y="4"/>
                    <a:pt x="429" y="5"/>
                  </a:cubicBezTo>
                  <a:cubicBezTo>
                    <a:pt x="427" y="108"/>
                    <a:pt x="270" y="189"/>
                    <a:pt x="78" y="186"/>
                  </a:cubicBezTo>
                  <a:cubicBezTo>
                    <a:pt x="51" y="185"/>
                    <a:pt x="25" y="183"/>
                    <a:pt x="0" y="179"/>
                  </a:cubicBezTo>
                  <a:cubicBezTo>
                    <a:pt x="40" y="244"/>
                    <a:pt x="226" y="298"/>
                    <a:pt x="369" y="245"/>
                  </a:cubicBezTo>
                  <a:cubicBezTo>
                    <a:pt x="523" y="188"/>
                    <a:pt x="480" y="65"/>
                    <a:pt x="429" y="2"/>
                  </a:cubicBezTo>
                  <a:close/>
                </a:path>
              </a:pathLst>
            </a:custGeom>
            <a:solidFill>
              <a:srgbClr val="F1B22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6" name="Freeform 28">
              <a:extLst>
                <a:ext uri="{FF2B5EF4-FFF2-40B4-BE49-F238E27FC236}">
                  <a16:creationId xmlns:a16="http://schemas.microsoft.com/office/drawing/2014/main" id="{3B0F1706-55C2-4D0C-8E6A-2EB1AE747B8C}"/>
                </a:ext>
              </a:extLst>
            </p:cNvPr>
            <p:cNvSpPr>
              <a:spLocks/>
            </p:cNvSpPr>
            <p:nvPr/>
          </p:nvSpPr>
          <p:spPr bwMode="auto">
            <a:xfrm>
              <a:off x="10729913" y="565150"/>
              <a:ext cx="174625" cy="241300"/>
            </a:xfrm>
            <a:custGeom>
              <a:avLst/>
              <a:gdLst>
                <a:gd name="T0" fmla="*/ 0 w 324"/>
                <a:gd name="T1" fmla="*/ 0 h 464"/>
                <a:gd name="T2" fmla="*/ 257 w 324"/>
                <a:gd name="T3" fmla="*/ 269 h 464"/>
                <a:gd name="T4" fmla="*/ 324 w 324"/>
                <a:gd name="T5" fmla="*/ 462 h 464"/>
                <a:gd name="T6" fmla="*/ 276 w 324"/>
                <a:gd name="T7" fmla="*/ 276 h 464"/>
                <a:gd name="T8" fmla="*/ 0 w 324"/>
                <a:gd name="T9" fmla="*/ 0 h 464"/>
              </a:gdLst>
              <a:ahLst/>
              <a:cxnLst>
                <a:cxn ang="0">
                  <a:pos x="T0" y="T1"/>
                </a:cxn>
                <a:cxn ang="0">
                  <a:pos x="T2" y="T3"/>
                </a:cxn>
                <a:cxn ang="0">
                  <a:pos x="T4" y="T5"/>
                </a:cxn>
                <a:cxn ang="0">
                  <a:pos x="T6" y="T7"/>
                </a:cxn>
                <a:cxn ang="0">
                  <a:pos x="T8" y="T9"/>
                </a:cxn>
              </a:cxnLst>
              <a:rect l="0" t="0" r="r" b="b"/>
              <a:pathLst>
                <a:path w="324" h="464">
                  <a:moveTo>
                    <a:pt x="0" y="0"/>
                  </a:moveTo>
                  <a:cubicBezTo>
                    <a:pt x="102" y="39"/>
                    <a:pt x="199" y="135"/>
                    <a:pt x="257" y="269"/>
                  </a:cubicBezTo>
                  <a:cubicBezTo>
                    <a:pt x="285" y="335"/>
                    <a:pt x="318" y="464"/>
                    <a:pt x="324" y="462"/>
                  </a:cubicBezTo>
                  <a:cubicBezTo>
                    <a:pt x="318" y="401"/>
                    <a:pt x="303" y="338"/>
                    <a:pt x="276" y="276"/>
                  </a:cubicBezTo>
                  <a:cubicBezTo>
                    <a:pt x="214" y="133"/>
                    <a:pt x="109" y="34"/>
                    <a:pt x="0" y="0"/>
                  </a:cubicBezTo>
                  <a:close/>
                </a:path>
              </a:pathLst>
            </a:custGeom>
            <a:solidFill>
              <a:srgbClr val="FEC4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7" name="Freeform 29">
              <a:extLst>
                <a:ext uri="{FF2B5EF4-FFF2-40B4-BE49-F238E27FC236}">
                  <a16:creationId xmlns:a16="http://schemas.microsoft.com/office/drawing/2014/main" id="{EBD8E8FB-6D26-4F6C-87D4-30605AC4666E}"/>
                </a:ext>
              </a:extLst>
            </p:cNvPr>
            <p:cNvSpPr>
              <a:spLocks/>
            </p:cNvSpPr>
            <p:nvPr/>
          </p:nvSpPr>
          <p:spPr bwMode="auto">
            <a:xfrm>
              <a:off x="10658475" y="831850"/>
              <a:ext cx="34925" cy="66675"/>
            </a:xfrm>
            <a:custGeom>
              <a:avLst/>
              <a:gdLst>
                <a:gd name="T0" fmla="*/ 42 w 66"/>
                <a:gd name="T1" fmla="*/ 29 h 128"/>
                <a:gd name="T2" fmla="*/ 7 w 66"/>
                <a:gd name="T3" fmla="*/ 14 h 128"/>
                <a:gd name="T4" fmla="*/ 7 w 66"/>
                <a:gd name="T5" fmla="*/ 71 h 128"/>
                <a:gd name="T6" fmla="*/ 22 w 66"/>
                <a:gd name="T7" fmla="*/ 102 h 128"/>
                <a:gd name="T8" fmla="*/ 15 w 66"/>
                <a:gd name="T9" fmla="*/ 44 h 128"/>
                <a:gd name="T10" fmla="*/ 33 w 66"/>
                <a:gd name="T11" fmla="*/ 48 h 128"/>
                <a:gd name="T12" fmla="*/ 34 w 66"/>
                <a:gd name="T13" fmla="*/ 83 h 128"/>
                <a:gd name="T14" fmla="*/ 42 w 66"/>
                <a:gd name="T15" fmla="*/ 101 h 128"/>
                <a:gd name="T16" fmla="*/ 52 w 66"/>
                <a:gd name="T17" fmla="*/ 128 h 128"/>
                <a:gd name="T18" fmla="*/ 54 w 66"/>
                <a:gd name="T19" fmla="*/ 103 h 128"/>
                <a:gd name="T20" fmla="*/ 42 w 66"/>
                <a:gd name="T21" fmla="*/ 2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8">
                  <a:moveTo>
                    <a:pt x="42" y="29"/>
                  </a:moveTo>
                  <a:cubicBezTo>
                    <a:pt x="42" y="29"/>
                    <a:pt x="15" y="0"/>
                    <a:pt x="7" y="14"/>
                  </a:cubicBezTo>
                  <a:cubicBezTo>
                    <a:pt x="0" y="29"/>
                    <a:pt x="7" y="55"/>
                    <a:pt x="7" y="71"/>
                  </a:cubicBezTo>
                  <a:cubicBezTo>
                    <a:pt x="7" y="86"/>
                    <a:pt x="22" y="102"/>
                    <a:pt x="22" y="102"/>
                  </a:cubicBezTo>
                  <a:cubicBezTo>
                    <a:pt x="22" y="102"/>
                    <a:pt x="15" y="59"/>
                    <a:pt x="15" y="44"/>
                  </a:cubicBezTo>
                  <a:cubicBezTo>
                    <a:pt x="15" y="30"/>
                    <a:pt x="21" y="37"/>
                    <a:pt x="33" y="48"/>
                  </a:cubicBezTo>
                  <a:cubicBezTo>
                    <a:pt x="44" y="59"/>
                    <a:pt x="39" y="77"/>
                    <a:pt x="34" y="83"/>
                  </a:cubicBezTo>
                  <a:cubicBezTo>
                    <a:pt x="28" y="88"/>
                    <a:pt x="36" y="95"/>
                    <a:pt x="42" y="101"/>
                  </a:cubicBezTo>
                  <a:cubicBezTo>
                    <a:pt x="48" y="107"/>
                    <a:pt x="44" y="128"/>
                    <a:pt x="52" y="128"/>
                  </a:cubicBezTo>
                  <a:cubicBezTo>
                    <a:pt x="60" y="128"/>
                    <a:pt x="54" y="118"/>
                    <a:pt x="54" y="103"/>
                  </a:cubicBezTo>
                  <a:cubicBezTo>
                    <a:pt x="54" y="87"/>
                    <a:pt x="66" y="46"/>
                    <a:pt x="42" y="29"/>
                  </a:cubicBezTo>
                  <a:close/>
                </a:path>
              </a:pathLst>
            </a:custGeom>
            <a:solidFill>
              <a:srgbClr val="75594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8" name="Freeform 30">
              <a:extLst>
                <a:ext uri="{FF2B5EF4-FFF2-40B4-BE49-F238E27FC236}">
                  <a16:creationId xmlns:a16="http://schemas.microsoft.com/office/drawing/2014/main" id="{E8BE78C8-2CF6-4553-B4CE-9E5B942FF9B0}"/>
                </a:ext>
              </a:extLst>
            </p:cNvPr>
            <p:cNvSpPr>
              <a:spLocks noEditPoints="1"/>
            </p:cNvSpPr>
            <p:nvPr/>
          </p:nvSpPr>
          <p:spPr bwMode="auto">
            <a:xfrm>
              <a:off x="10518775" y="1620838"/>
              <a:ext cx="603250" cy="319088"/>
            </a:xfrm>
            <a:custGeom>
              <a:avLst/>
              <a:gdLst>
                <a:gd name="T0" fmla="*/ 1102 w 1117"/>
                <a:gd name="T1" fmla="*/ 78 h 616"/>
                <a:gd name="T2" fmla="*/ 1098 w 1117"/>
                <a:gd name="T3" fmla="*/ 0 h 616"/>
                <a:gd name="T4" fmla="*/ 809 w 1117"/>
                <a:gd name="T5" fmla="*/ 161 h 616"/>
                <a:gd name="T6" fmla="*/ 813 w 1117"/>
                <a:gd name="T7" fmla="*/ 229 h 616"/>
                <a:gd name="T8" fmla="*/ 1102 w 1117"/>
                <a:gd name="T9" fmla="*/ 78 h 616"/>
                <a:gd name="T10" fmla="*/ 692 w 1117"/>
                <a:gd name="T11" fmla="*/ 472 h 616"/>
                <a:gd name="T12" fmla="*/ 5 w 1117"/>
                <a:gd name="T13" fmla="*/ 445 h 616"/>
                <a:gd name="T14" fmla="*/ 8 w 1117"/>
                <a:gd name="T15" fmla="*/ 515 h 616"/>
                <a:gd name="T16" fmla="*/ 709 w 1117"/>
                <a:gd name="T17" fmla="*/ 535 h 616"/>
                <a:gd name="T18" fmla="*/ 814 w 1117"/>
                <a:gd name="T19" fmla="*/ 500 h 616"/>
                <a:gd name="T20" fmla="*/ 813 w 1117"/>
                <a:gd name="T21" fmla="*/ 431 h 616"/>
                <a:gd name="T22" fmla="*/ 692 w 1117"/>
                <a:gd name="T23" fmla="*/ 472 h 616"/>
                <a:gd name="T24" fmla="*/ 1113 w 1117"/>
                <a:gd name="T25" fmla="*/ 261 h 616"/>
                <a:gd name="T26" fmla="*/ 821 w 1117"/>
                <a:gd name="T27" fmla="*/ 428 h 616"/>
                <a:gd name="T28" fmla="*/ 821 w 1117"/>
                <a:gd name="T29" fmla="*/ 498 h 616"/>
                <a:gd name="T30" fmla="*/ 1117 w 1117"/>
                <a:gd name="T31" fmla="*/ 339 h 616"/>
                <a:gd name="T32" fmla="*/ 1113 w 1117"/>
                <a:gd name="T33" fmla="*/ 261 h 616"/>
                <a:gd name="T34" fmla="*/ 709 w 1117"/>
                <a:gd name="T35" fmla="*/ 263 h 616"/>
                <a:gd name="T36" fmla="*/ 804 w 1117"/>
                <a:gd name="T37" fmla="*/ 232 h 616"/>
                <a:gd name="T38" fmla="*/ 800 w 1117"/>
                <a:gd name="T39" fmla="*/ 164 h 616"/>
                <a:gd name="T40" fmla="*/ 692 w 1117"/>
                <a:gd name="T41" fmla="*/ 200 h 616"/>
                <a:gd name="T42" fmla="*/ 0 w 1117"/>
                <a:gd name="T43" fmla="*/ 171 h 616"/>
                <a:gd name="T44" fmla="*/ 1 w 1117"/>
                <a:gd name="T45" fmla="*/ 241 h 616"/>
                <a:gd name="T46" fmla="*/ 709 w 1117"/>
                <a:gd name="T47" fmla="*/ 263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17" h="616">
                  <a:moveTo>
                    <a:pt x="1102" y="78"/>
                  </a:moveTo>
                  <a:cubicBezTo>
                    <a:pt x="1101" y="52"/>
                    <a:pt x="1100" y="26"/>
                    <a:pt x="1098" y="0"/>
                  </a:cubicBezTo>
                  <a:cubicBezTo>
                    <a:pt x="1015" y="60"/>
                    <a:pt x="917" y="118"/>
                    <a:pt x="809" y="161"/>
                  </a:cubicBezTo>
                  <a:cubicBezTo>
                    <a:pt x="810" y="184"/>
                    <a:pt x="811" y="207"/>
                    <a:pt x="813" y="229"/>
                  </a:cubicBezTo>
                  <a:cubicBezTo>
                    <a:pt x="921" y="189"/>
                    <a:pt x="1018" y="135"/>
                    <a:pt x="1102" y="78"/>
                  </a:cubicBezTo>
                  <a:close/>
                  <a:moveTo>
                    <a:pt x="692" y="472"/>
                  </a:moveTo>
                  <a:cubicBezTo>
                    <a:pt x="396" y="552"/>
                    <a:pt x="136" y="490"/>
                    <a:pt x="5" y="445"/>
                  </a:cubicBezTo>
                  <a:cubicBezTo>
                    <a:pt x="6" y="470"/>
                    <a:pt x="7" y="494"/>
                    <a:pt x="8" y="515"/>
                  </a:cubicBezTo>
                  <a:cubicBezTo>
                    <a:pt x="152" y="562"/>
                    <a:pt x="411" y="616"/>
                    <a:pt x="709" y="535"/>
                  </a:cubicBezTo>
                  <a:cubicBezTo>
                    <a:pt x="745" y="525"/>
                    <a:pt x="780" y="513"/>
                    <a:pt x="814" y="500"/>
                  </a:cubicBezTo>
                  <a:cubicBezTo>
                    <a:pt x="814" y="478"/>
                    <a:pt x="814" y="454"/>
                    <a:pt x="813" y="431"/>
                  </a:cubicBezTo>
                  <a:cubicBezTo>
                    <a:pt x="774" y="446"/>
                    <a:pt x="734" y="460"/>
                    <a:pt x="692" y="472"/>
                  </a:cubicBezTo>
                  <a:close/>
                  <a:moveTo>
                    <a:pt x="1113" y="261"/>
                  </a:moveTo>
                  <a:cubicBezTo>
                    <a:pt x="1029" y="323"/>
                    <a:pt x="931" y="383"/>
                    <a:pt x="821" y="428"/>
                  </a:cubicBezTo>
                  <a:cubicBezTo>
                    <a:pt x="821" y="452"/>
                    <a:pt x="821" y="475"/>
                    <a:pt x="821" y="498"/>
                  </a:cubicBezTo>
                  <a:cubicBezTo>
                    <a:pt x="932" y="455"/>
                    <a:pt x="1032" y="399"/>
                    <a:pt x="1117" y="339"/>
                  </a:cubicBezTo>
                  <a:cubicBezTo>
                    <a:pt x="1116" y="318"/>
                    <a:pt x="1114" y="291"/>
                    <a:pt x="1113" y="261"/>
                  </a:cubicBezTo>
                  <a:close/>
                  <a:moveTo>
                    <a:pt x="709" y="263"/>
                  </a:moveTo>
                  <a:cubicBezTo>
                    <a:pt x="742" y="254"/>
                    <a:pt x="773" y="244"/>
                    <a:pt x="804" y="232"/>
                  </a:cubicBezTo>
                  <a:cubicBezTo>
                    <a:pt x="803" y="210"/>
                    <a:pt x="801" y="187"/>
                    <a:pt x="800" y="164"/>
                  </a:cubicBezTo>
                  <a:cubicBezTo>
                    <a:pt x="765" y="178"/>
                    <a:pt x="729" y="190"/>
                    <a:pt x="692" y="200"/>
                  </a:cubicBezTo>
                  <a:cubicBezTo>
                    <a:pt x="392" y="281"/>
                    <a:pt x="129" y="216"/>
                    <a:pt x="0" y="171"/>
                  </a:cubicBezTo>
                  <a:cubicBezTo>
                    <a:pt x="0" y="194"/>
                    <a:pt x="0" y="218"/>
                    <a:pt x="1" y="241"/>
                  </a:cubicBezTo>
                  <a:cubicBezTo>
                    <a:pt x="143" y="289"/>
                    <a:pt x="406" y="345"/>
                    <a:pt x="709" y="263"/>
                  </a:cubicBezTo>
                  <a:close/>
                </a:path>
              </a:pathLst>
            </a:custGeom>
            <a:solidFill>
              <a:srgbClr val="E9E8E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9" name="Freeform 31">
              <a:extLst>
                <a:ext uri="{FF2B5EF4-FFF2-40B4-BE49-F238E27FC236}">
                  <a16:creationId xmlns:a16="http://schemas.microsoft.com/office/drawing/2014/main" id="{C743042F-18BC-4A15-98D1-6CC337FFF468}"/>
                </a:ext>
              </a:extLst>
            </p:cNvPr>
            <p:cNvSpPr>
              <a:spLocks noEditPoints="1"/>
            </p:cNvSpPr>
            <p:nvPr/>
          </p:nvSpPr>
          <p:spPr bwMode="auto">
            <a:xfrm>
              <a:off x="10560050" y="906463"/>
              <a:ext cx="509588" cy="858838"/>
            </a:xfrm>
            <a:custGeom>
              <a:avLst/>
              <a:gdLst>
                <a:gd name="T0" fmla="*/ 61 w 944"/>
                <a:gd name="T1" fmla="*/ 152 h 1657"/>
                <a:gd name="T2" fmla="*/ 0 w 944"/>
                <a:gd name="T3" fmla="*/ 185 h 1657"/>
                <a:gd name="T4" fmla="*/ 271 w 944"/>
                <a:gd name="T5" fmla="*/ 697 h 1657"/>
                <a:gd name="T6" fmla="*/ 377 w 944"/>
                <a:gd name="T7" fmla="*/ 1657 h 1657"/>
                <a:gd name="T8" fmla="*/ 442 w 944"/>
                <a:gd name="T9" fmla="*/ 1652 h 1657"/>
                <a:gd name="T10" fmla="*/ 335 w 944"/>
                <a:gd name="T11" fmla="*/ 683 h 1657"/>
                <a:gd name="T12" fmla="*/ 61 w 944"/>
                <a:gd name="T13" fmla="*/ 152 h 1657"/>
                <a:gd name="T14" fmla="*/ 933 w 944"/>
                <a:gd name="T15" fmla="*/ 1076 h 1657"/>
                <a:gd name="T16" fmla="*/ 785 w 944"/>
                <a:gd name="T17" fmla="*/ 2 h 1657"/>
                <a:gd name="T18" fmla="*/ 716 w 944"/>
                <a:gd name="T19" fmla="*/ 1 h 1657"/>
                <a:gd name="T20" fmla="*/ 868 w 944"/>
                <a:gd name="T21" fmla="*/ 1076 h 1657"/>
                <a:gd name="T22" fmla="*/ 879 w 944"/>
                <a:gd name="T23" fmla="*/ 1490 h 1657"/>
                <a:gd name="T24" fmla="*/ 944 w 944"/>
                <a:gd name="T25" fmla="*/ 1488 h 1657"/>
                <a:gd name="T26" fmla="*/ 933 w 944"/>
                <a:gd name="T27" fmla="*/ 1076 h 1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44" h="1657">
                  <a:moveTo>
                    <a:pt x="61" y="152"/>
                  </a:moveTo>
                  <a:cubicBezTo>
                    <a:pt x="39" y="163"/>
                    <a:pt x="19" y="174"/>
                    <a:pt x="0" y="185"/>
                  </a:cubicBezTo>
                  <a:cubicBezTo>
                    <a:pt x="80" y="259"/>
                    <a:pt x="212" y="418"/>
                    <a:pt x="271" y="697"/>
                  </a:cubicBezTo>
                  <a:cubicBezTo>
                    <a:pt x="308" y="870"/>
                    <a:pt x="345" y="1202"/>
                    <a:pt x="377" y="1657"/>
                  </a:cubicBezTo>
                  <a:lnTo>
                    <a:pt x="442" y="1652"/>
                  </a:lnTo>
                  <a:cubicBezTo>
                    <a:pt x="409" y="1188"/>
                    <a:pt x="373" y="862"/>
                    <a:pt x="335" y="683"/>
                  </a:cubicBezTo>
                  <a:cubicBezTo>
                    <a:pt x="276" y="404"/>
                    <a:pt x="150" y="238"/>
                    <a:pt x="61" y="152"/>
                  </a:cubicBezTo>
                  <a:close/>
                  <a:moveTo>
                    <a:pt x="933" y="1076"/>
                  </a:moveTo>
                  <a:cubicBezTo>
                    <a:pt x="929" y="524"/>
                    <a:pt x="834" y="155"/>
                    <a:pt x="785" y="2"/>
                  </a:cubicBezTo>
                  <a:cubicBezTo>
                    <a:pt x="762" y="0"/>
                    <a:pt x="737" y="0"/>
                    <a:pt x="716" y="1"/>
                  </a:cubicBezTo>
                  <a:cubicBezTo>
                    <a:pt x="759" y="133"/>
                    <a:pt x="864" y="510"/>
                    <a:pt x="868" y="1076"/>
                  </a:cubicBezTo>
                  <a:lnTo>
                    <a:pt x="879" y="1490"/>
                  </a:lnTo>
                  <a:lnTo>
                    <a:pt x="944" y="1488"/>
                  </a:lnTo>
                  <a:lnTo>
                    <a:pt x="933" y="1076"/>
                  </a:lnTo>
                  <a:close/>
                </a:path>
              </a:pathLst>
            </a:custGeom>
            <a:solidFill>
              <a:srgbClr val="E9E8E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0" name="Freeform 32">
              <a:extLst>
                <a:ext uri="{FF2B5EF4-FFF2-40B4-BE49-F238E27FC236}">
                  <a16:creationId xmlns:a16="http://schemas.microsoft.com/office/drawing/2014/main" id="{23D2E6E7-9461-4071-A8D4-9A7A717908D9}"/>
                </a:ext>
              </a:extLst>
            </p:cNvPr>
            <p:cNvSpPr>
              <a:spLocks/>
            </p:cNvSpPr>
            <p:nvPr/>
          </p:nvSpPr>
          <p:spPr bwMode="auto">
            <a:xfrm>
              <a:off x="10125075" y="2162175"/>
              <a:ext cx="422275" cy="373063"/>
            </a:xfrm>
            <a:custGeom>
              <a:avLst/>
              <a:gdLst>
                <a:gd name="T0" fmla="*/ 782 w 782"/>
                <a:gd name="T1" fmla="*/ 720 h 720"/>
                <a:gd name="T2" fmla="*/ 0 w 782"/>
                <a:gd name="T3" fmla="*/ 269 h 720"/>
                <a:gd name="T4" fmla="*/ 0 w 782"/>
                <a:gd name="T5" fmla="*/ 0 h 720"/>
                <a:gd name="T6" fmla="*/ 782 w 782"/>
                <a:gd name="T7" fmla="*/ 451 h 720"/>
                <a:gd name="T8" fmla="*/ 782 w 782"/>
                <a:gd name="T9" fmla="*/ 720 h 720"/>
              </a:gdLst>
              <a:ahLst/>
              <a:cxnLst>
                <a:cxn ang="0">
                  <a:pos x="T0" y="T1"/>
                </a:cxn>
                <a:cxn ang="0">
                  <a:pos x="T2" y="T3"/>
                </a:cxn>
                <a:cxn ang="0">
                  <a:pos x="T4" y="T5"/>
                </a:cxn>
                <a:cxn ang="0">
                  <a:pos x="T6" y="T7"/>
                </a:cxn>
                <a:cxn ang="0">
                  <a:pos x="T8" y="T9"/>
                </a:cxn>
              </a:cxnLst>
              <a:rect l="0" t="0" r="r" b="b"/>
              <a:pathLst>
                <a:path w="782" h="720">
                  <a:moveTo>
                    <a:pt x="782" y="720"/>
                  </a:moveTo>
                  <a:lnTo>
                    <a:pt x="0" y="269"/>
                  </a:lnTo>
                  <a:lnTo>
                    <a:pt x="0" y="0"/>
                  </a:lnTo>
                  <a:lnTo>
                    <a:pt x="782" y="451"/>
                  </a:lnTo>
                  <a:lnTo>
                    <a:pt x="782" y="720"/>
                  </a:lnTo>
                  <a:close/>
                </a:path>
              </a:pathLst>
            </a:custGeom>
            <a:solidFill>
              <a:srgbClr val="992F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1" name="Freeform 33">
              <a:extLst>
                <a:ext uri="{FF2B5EF4-FFF2-40B4-BE49-F238E27FC236}">
                  <a16:creationId xmlns:a16="http://schemas.microsoft.com/office/drawing/2014/main" id="{F307F1F3-8E74-4A72-BE7B-62E436BC9E41}"/>
                </a:ext>
              </a:extLst>
            </p:cNvPr>
            <p:cNvSpPr>
              <a:spLocks/>
            </p:cNvSpPr>
            <p:nvPr/>
          </p:nvSpPr>
          <p:spPr bwMode="auto">
            <a:xfrm>
              <a:off x="10547350" y="2286000"/>
              <a:ext cx="200025" cy="249238"/>
            </a:xfrm>
            <a:custGeom>
              <a:avLst/>
              <a:gdLst>
                <a:gd name="T0" fmla="*/ 370 w 370"/>
                <a:gd name="T1" fmla="*/ 269 h 483"/>
                <a:gd name="T2" fmla="*/ 0 w 370"/>
                <a:gd name="T3" fmla="*/ 483 h 483"/>
                <a:gd name="T4" fmla="*/ 0 w 370"/>
                <a:gd name="T5" fmla="*/ 214 h 483"/>
                <a:gd name="T6" fmla="*/ 370 w 370"/>
                <a:gd name="T7" fmla="*/ 0 h 483"/>
                <a:gd name="T8" fmla="*/ 370 w 370"/>
                <a:gd name="T9" fmla="*/ 269 h 483"/>
              </a:gdLst>
              <a:ahLst/>
              <a:cxnLst>
                <a:cxn ang="0">
                  <a:pos x="T0" y="T1"/>
                </a:cxn>
                <a:cxn ang="0">
                  <a:pos x="T2" y="T3"/>
                </a:cxn>
                <a:cxn ang="0">
                  <a:pos x="T4" y="T5"/>
                </a:cxn>
                <a:cxn ang="0">
                  <a:pos x="T6" y="T7"/>
                </a:cxn>
                <a:cxn ang="0">
                  <a:pos x="T8" y="T9"/>
                </a:cxn>
              </a:cxnLst>
              <a:rect l="0" t="0" r="r" b="b"/>
              <a:pathLst>
                <a:path w="370" h="483">
                  <a:moveTo>
                    <a:pt x="370" y="269"/>
                  </a:moveTo>
                  <a:lnTo>
                    <a:pt x="0" y="483"/>
                  </a:lnTo>
                  <a:lnTo>
                    <a:pt x="0" y="214"/>
                  </a:lnTo>
                  <a:lnTo>
                    <a:pt x="370" y="0"/>
                  </a:lnTo>
                  <a:lnTo>
                    <a:pt x="370" y="269"/>
                  </a:lnTo>
                  <a:close/>
                </a:path>
              </a:pathLst>
            </a:custGeom>
            <a:solidFill>
              <a:srgbClr val="8A252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2" name="Freeform 34">
              <a:extLst>
                <a:ext uri="{FF2B5EF4-FFF2-40B4-BE49-F238E27FC236}">
                  <a16:creationId xmlns:a16="http://schemas.microsoft.com/office/drawing/2014/main" id="{B8835C06-B6CC-443D-9236-7F2BC7241D0C}"/>
                </a:ext>
              </a:extLst>
            </p:cNvPr>
            <p:cNvSpPr>
              <a:spLocks/>
            </p:cNvSpPr>
            <p:nvPr/>
          </p:nvSpPr>
          <p:spPr bwMode="auto">
            <a:xfrm>
              <a:off x="10125075" y="2162175"/>
              <a:ext cx="422275" cy="246063"/>
            </a:xfrm>
            <a:custGeom>
              <a:avLst/>
              <a:gdLst>
                <a:gd name="T0" fmla="*/ 0 w 782"/>
                <a:gd name="T1" fmla="*/ 0 h 475"/>
                <a:gd name="T2" fmla="*/ 0 w 782"/>
                <a:gd name="T3" fmla="*/ 23 h 475"/>
                <a:gd name="T4" fmla="*/ 782 w 782"/>
                <a:gd name="T5" fmla="*/ 475 h 475"/>
                <a:gd name="T6" fmla="*/ 782 w 782"/>
                <a:gd name="T7" fmla="*/ 451 h 475"/>
                <a:gd name="T8" fmla="*/ 0 w 782"/>
                <a:gd name="T9" fmla="*/ 0 h 475"/>
              </a:gdLst>
              <a:ahLst/>
              <a:cxnLst>
                <a:cxn ang="0">
                  <a:pos x="T0" y="T1"/>
                </a:cxn>
                <a:cxn ang="0">
                  <a:pos x="T2" y="T3"/>
                </a:cxn>
                <a:cxn ang="0">
                  <a:pos x="T4" y="T5"/>
                </a:cxn>
                <a:cxn ang="0">
                  <a:pos x="T6" y="T7"/>
                </a:cxn>
                <a:cxn ang="0">
                  <a:pos x="T8" y="T9"/>
                </a:cxn>
              </a:cxnLst>
              <a:rect l="0" t="0" r="r" b="b"/>
              <a:pathLst>
                <a:path w="782" h="475">
                  <a:moveTo>
                    <a:pt x="0" y="0"/>
                  </a:moveTo>
                  <a:lnTo>
                    <a:pt x="0" y="23"/>
                  </a:lnTo>
                  <a:lnTo>
                    <a:pt x="782" y="475"/>
                  </a:lnTo>
                  <a:lnTo>
                    <a:pt x="782" y="451"/>
                  </a:lnTo>
                  <a:lnTo>
                    <a:pt x="0" y="0"/>
                  </a:ln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3" name="Freeform 35">
              <a:extLst>
                <a:ext uri="{FF2B5EF4-FFF2-40B4-BE49-F238E27FC236}">
                  <a16:creationId xmlns:a16="http://schemas.microsoft.com/office/drawing/2014/main" id="{93209B09-6AC4-4608-A3BD-F758AFEA942B}"/>
                </a:ext>
              </a:extLst>
            </p:cNvPr>
            <p:cNvSpPr>
              <a:spLocks/>
            </p:cNvSpPr>
            <p:nvPr/>
          </p:nvSpPr>
          <p:spPr bwMode="auto">
            <a:xfrm>
              <a:off x="10547350" y="2286000"/>
              <a:ext cx="200025" cy="122238"/>
            </a:xfrm>
            <a:custGeom>
              <a:avLst/>
              <a:gdLst>
                <a:gd name="T0" fmla="*/ 0 w 370"/>
                <a:gd name="T1" fmla="*/ 214 h 238"/>
                <a:gd name="T2" fmla="*/ 0 w 370"/>
                <a:gd name="T3" fmla="*/ 238 h 238"/>
                <a:gd name="T4" fmla="*/ 370 w 370"/>
                <a:gd name="T5" fmla="*/ 24 h 238"/>
                <a:gd name="T6" fmla="*/ 370 w 370"/>
                <a:gd name="T7" fmla="*/ 0 h 238"/>
                <a:gd name="T8" fmla="*/ 0 w 370"/>
                <a:gd name="T9" fmla="*/ 214 h 238"/>
              </a:gdLst>
              <a:ahLst/>
              <a:cxnLst>
                <a:cxn ang="0">
                  <a:pos x="T0" y="T1"/>
                </a:cxn>
                <a:cxn ang="0">
                  <a:pos x="T2" y="T3"/>
                </a:cxn>
                <a:cxn ang="0">
                  <a:pos x="T4" y="T5"/>
                </a:cxn>
                <a:cxn ang="0">
                  <a:pos x="T6" y="T7"/>
                </a:cxn>
                <a:cxn ang="0">
                  <a:pos x="T8" y="T9"/>
                </a:cxn>
              </a:cxnLst>
              <a:rect l="0" t="0" r="r" b="b"/>
              <a:pathLst>
                <a:path w="370" h="238">
                  <a:moveTo>
                    <a:pt x="0" y="214"/>
                  </a:moveTo>
                  <a:lnTo>
                    <a:pt x="0" y="238"/>
                  </a:lnTo>
                  <a:lnTo>
                    <a:pt x="370" y="24"/>
                  </a:lnTo>
                  <a:lnTo>
                    <a:pt x="370" y="0"/>
                  </a:lnTo>
                  <a:lnTo>
                    <a:pt x="0" y="214"/>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4" name="Freeform 36">
              <a:extLst>
                <a:ext uri="{FF2B5EF4-FFF2-40B4-BE49-F238E27FC236}">
                  <a16:creationId xmlns:a16="http://schemas.microsoft.com/office/drawing/2014/main" id="{5B2FBEE9-74D4-4C17-BA59-35D054D82CA6}"/>
                </a:ext>
              </a:extLst>
            </p:cNvPr>
            <p:cNvSpPr>
              <a:spLocks/>
            </p:cNvSpPr>
            <p:nvPr/>
          </p:nvSpPr>
          <p:spPr bwMode="auto">
            <a:xfrm>
              <a:off x="10125075" y="2176463"/>
              <a:ext cx="422275" cy="246063"/>
            </a:xfrm>
            <a:custGeom>
              <a:avLst/>
              <a:gdLst>
                <a:gd name="T0" fmla="*/ 0 w 782"/>
                <a:gd name="T1" fmla="*/ 0 h 475"/>
                <a:gd name="T2" fmla="*/ 0 w 782"/>
                <a:gd name="T3" fmla="*/ 24 h 475"/>
                <a:gd name="T4" fmla="*/ 782 w 782"/>
                <a:gd name="T5" fmla="*/ 475 h 475"/>
                <a:gd name="T6" fmla="*/ 782 w 782"/>
                <a:gd name="T7" fmla="*/ 452 h 475"/>
                <a:gd name="T8" fmla="*/ 0 w 782"/>
                <a:gd name="T9" fmla="*/ 0 h 475"/>
              </a:gdLst>
              <a:ahLst/>
              <a:cxnLst>
                <a:cxn ang="0">
                  <a:pos x="T0" y="T1"/>
                </a:cxn>
                <a:cxn ang="0">
                  <a:pos x="T2" y="T3"/>
                </a:cxn>
                <a:cxn ang="0">
                  <a:pos x="T4" y="T5"/>
                </a:cxn>
                <a:cxn ang="0">
                  <a:pos x="T6" y="T7"/>
                </a:cxn>
                <a:cxn ang="0">
                  <a:pos x="T8" y="T9"/>
                </a:cxn>
              </a:cxnLst>
              <a:rect l="0" t="0" r="r" b="b"/>
              <a:pathLst>
                <a:path w="782" h="475">
                  <a:moveTo>
                    <a:pt x="0" y="0"/>
                  </a:moveTo>
                  <a:lnTo>
                    <a:pt x="0" y="24"/>
                  </a:lnTo>
                  <a:lnTo>
                    <a:pt x="782" y="475"/>
                  </a:lnTo>
                  <a:lnTo>
                    <a:pt x="782" y="452"/>
                  </a:lnTo>
                  <a:lnTo>
                    <a:pt x="0" y="0"/>
                  </a:ln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5" name="Freeform 37">
              <a:extLst>
                <a:ext uri="{FF2B5EF4-FFF2-40B4-BE49-F238E27FC236}">
                  <a16:creationId xmlns:a16="http://schemas.microsoft.com/office/drawing/2014/main" id="{357AA9D6-6608-4C0B-B265-B575B9233077}"/>
                </a:ext>
              </a:extLst>
            </p:cNvPr>
            <p:cNvSpPr>
              <a:spLocks/>
            </p:cNvSpPr>
            <p:nvPr/>
          </p:nvSpPr>
          <p:spPr bwMode="auto">
            <a:xfrm>
              <a:off x="10547350" y="2300288"/>
              <a:ext cx="200025" cy="122238"/>
            </a:xfrm>
            <a:custGeom>
              <a:avLst/>
              <a:gdLst>
                <a:gd name="T0" fmla="*/ 0 w 370"/>
                <a:gd name="T1" fmla="*/ 214 h 237"/>
                <a:gd name="T2" fmla="*/ 0 w 370"/>
                <a:gd name="T3" fmla="*/ 237 h 237"/>
                <a:gd name="T4" fmla="*/ 370 w 370"/>
                <a:gd name="T5" fmla="*/ 23 h 237"/>
                <a:gd name="T6" fmla="*/ 370 w 370"/>
                <a:gd name="T7" fmla="*/ 0 h 237"/>
                <a:gd name="T8" fmla="*/ 0 w 370"/>
                <a:gd name="T9" fmla="*/ 214 h 237"/>
              </a:gdLst>
              <a:ahLst/>
              <a:cxnLst>
                <a:cxn ang="0">
                  <a:pos x="T0" y="T1"/>
                </a:cxn>
                <a:cxn ang="0">
                  <a:pos x="T2" y="T3"/>
                </a:cxn>
                <a:cxn ang="0">
                  <a:pos x="T4" y="T5"/>
                </a:cxn>
                <a:cxn ang="0">
                  <a:pos x="T6" y="T7"/>
                </a:cxn>
                <a:cxn ang="0">
                  <a:pos x="T8" y="T9"/>
                </a:cxn>
              </a:cxnLst>
              <a:rect l="0" t="0" r="r" b="b"/>
              <a:pathLst>
                <a:path w="370" h="237">
                  <a:moveTo>
                    <a:pt x="0" y="214"/>
                  </a:moveTo>
                  <a:lnTo>
                    <a:pt x="0" y="237"/>
                  </a:lnTo>
                  <a:lnTo>
                    <a:pt x="370" y="23"/>
                  </a:lnTo>
                  <a:lnTo>
                    <a:pt x="370" y="0"/>
                  </a:lnTo>
                  <a:lnTo>
                    <a:pt x="0" y="214"/>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6" name="Freeform 38">
              <a:extLst>
                <a:ext uri="{FF2B5EF4-FFF2-40B4-BE49-F238E27FC236}">
                  <a16:creationId xmlns:a16="http://schemas.microsoft.com/office/drawing/2014/main" id="{1F057230-1F7F-499B-8F9B-3985C4B00330}"/>
                </a:ext>
              </a:extLst>
            </p:cNvPr>
            <p:cNvSpPr>
              <a:spLocks/>
            </p:cNvSpPr>
            <p:nvPr/>
          </p:nvSpPr>
          <p:spPr bwMode="auto">
            <a:xfrm>
              <a:off x="10212388" y="2051050"/>
              <a:ext cx="458788" cy="255588"/>
            </a:xfrm>
            <a:custGeom>
              <a:avLst/>
              <a:gdLst>
                <a:gd name="T0" fmla="*/ 68 w 850"/>
                <a:gd name="T1" fmla="*/ 0 h 491"/>
                <a:gd name="T2" fmla="*/ 0 w 850"/>
                <a:gd name="T3" fmla="*/ 40 h 491"/>
                <a:gd name="T4" fmla="*/ 782 w 850"/>
                <a:gd name="T5" fmla="*/ 491 h 491"/>
                <a:gd name="T6" fmla="*/ 850 w 850"/>
                <a:gd name="T7" fmla="*/ 452 h 491"/>
                <a:gd name="T8" fmla="*/ 68 w 850"/>
                <a:gd name="T9" fmla="*/ 0 h 491"/>
              </a:gdLst>
              <a:ahLst/>
              <a:cxnLst>
                <a:cxn ang="0">
                  <a:pos x="T0" y="T1"/>
                </a:cxn>
                <a:cxn ang="0">
                  <a:pos x="T2" y="T3"/>
                </a:cxn>
                <a:cxn ang="0">
                  <a:pos x="T4" y="T5"/>
                </a:cxn>
                <a:cxn ang="0">
                  <a:pos x="T6" y="T7"/>
                </a:cxn>
                <a:cxn ang="0">
                  <a:pos x="T8" y="T9"/>
                </a:cxn>
              </a:cxnLst>
              <a:rect l="0" t="0" r="r" b="b"/>
              <a:pathLst>
                <a:path w="850" h="491">
                  <a:moveTo>
                    <a:pt x="68" y="0"/>
                  </a:moveTo>
                  <a:lnTo>
                    <a:pt x="0" y="40"/>
                  </a:lnTo>
                  <a:lnTo>
                    <a:pt x="782" y="491"/>
                  </a:lnTo>
                  <a:lnTo>
                    <a:pt x="850" y="452"/>
                  </a:lnTo>
                  <a:lnTo>
                    <a:pt x="68" y="0"/>
                  </a:lnTo>
                  <a:close/>
                </a:path>
              </a:pathLst>
            </a:custGeom>
            <a:solidFill>
              <a:srgbClr val="CF3B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7" name="Freeform 39">
              <a:extLst>
                <a:ext uri="{FF2B5EF4-FFF2-40B4-BE49-F238E27FC236}">
                  <a16:creationId xmlns:a16="http://schemas.microsoft.com/office/drawing/2014/main" id="{2E899A41-93D6-492A-BF24-5D886A60189F}"/>
                </a:ext>
              </a:extLst>
            </p:cNvPr>
            <p:cNvSpPr>
              <a:spLocks/>
            </p:cNvSpPr>
            <p:nvPr/>
          </p:nvSpPr>
          <p:spPr bwMode="auto">
            <a:xfrm>
              <a:off x="10547350" y="2286000"/>
              <a:ext cx="200025" cy="109538"/>
            </a:xfrm>
            <a:custGeom>
              <a:avLst/>
              <a:gdLst>
                <a:gd name="T0" fmla="*/ 162 w 370"/>
                <a:gd name="T1" fmla="*/ 40 h 214"/>
                <a:gd name="T2" fmla="*/ 0 w 370"/>
                <a:gd name="T3" fmla="*/ 214 h 214"/>
                <a:gd name="T4" fmla="*/ 370 w 370"/>
                <a:gd name="T5" fmla="*/ 0 h 214"/>
                <a:gd name="T6" fmla="*/ 230 w 370"/>
                <a:gd name="T7" fmla="*/ 1 h 214"/>
                <a:gd name="T8" fmla="*/ 162 w 370"/>
                <a:gd name="T9" fmla="*/ 40 h 214"/>
              </a:gdLst>
              <a:ahLst/>
              <a:cxnLst>
                <a:cxn ang="0">
                  <a:pos x="T0" y="T1"/>
                </a:cxn>
                <a:cxn ang="0">
                  <a:pos x="T2" y="T3"/>
                </a:cxn>
                <a:cxn ang="0">
                  <a:pos x="T4" y="T5"/>
                </a:cxn>
                <a:cxn ang="0">
                  <a:pos x="T6" y="T7"/>
                </a:cxn>
                <a:cxn ang="0">
                  <a:pos x="T8" y="T9"/>
                </a:cxn>
              </a:cxnLst>
              <a:rect l="0" t="0" r="r" b="b"/>
              <a:pathLst>
                <a:path w="370" h="214">
                  <a:moveTo>
                    <a:pt x="162" y="40"/>
                  </a:moveTo>
                  <a:lnTo>
                    <a:pt x="0" y="214"/>
                  </a:lnTo>
                  <a:lnTo>
                    <a:pt x="370" y="0"/>
                  </a:lnTo>
                  <a:lnTo>
                    <a:pt x="230" y="1"/>
                  </a:lnTo>
                  <a:lnTo>
                    <a:pt x="162" y="40"/>
                  </a:lnTo>
                  <a:close/>
                </a:path>
              </a:pathLst>
            </a:custGeom>
            <a:solidFill>
              <a:srgbClr val="8A252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8" name="Freeform 40">
              <a:extLst>
                <a:ext uri="{FF2B5EF4-FFF2-40B4-BE49-F238E27FC236}">
                  <a16:creationId xmlns:a16="http://schemas.microsoft.com/office/drawing/2014/main" id="{B497A04D-88FB-403E-89C7-E0D7B8D50DB9}"/>
                </a:ext>
              </a:extLst>
            </p:cNvPr>
            <p:cNvSpPr>
              <a:spLocks noEditPoints="1"/>
            </p:cNvSpPr>
            <p:nvPr/>
          </p:nvSpPr>
          <p:spPr bwMode="auto">
            <a:xfrm>
              <a:off x="10240963" y="2051050"/>
              <a:ext cx="506413" cy="234950"/>
            </a:xfrm>
            <a:custGeom>
              <a:avLst/>
              <a:gdLst>
                <a:gd name="T0" fmla="*/ 0 w 938"/>
                <a:gd name="T1" fmla="*/ 9 h 452"/>
                <a:gd name="T2" fmla="*/ 1 w 938"/>
                <a:gd name="T3" fmla="*/ 9 h 452"/>
                <a:gd name="T4" fmla="*/ 0 w 938"/>
                <a:gd name="T5" fmla="*/ 9 h 452"/>
                <a:gd name="T6" fmla="*/ 156 w 938"/>
                <a:gd name="T7" fmla="*/ 0 h 452"/>
                <a:gd name="T8" fmla="*/ 16 w 938"/>
                <a:gd name="T9" fmla="*/ 0 h 452"/>
                <a:gd name="T10" fmla="*/ 16 w 938"/>
                <a:gd name="T11" fmla="*/ 0 h 452"/>
                <a:gd name="T12" fmla="*/ 798 w 938"/>
                <a:gd name="T13" fmla="*/ 452 h 452"/>
                <a:gd name="T14" fmla="*/ 938 w 938"/>
                <a:gd name="T15" fmla="*/ 451 h 452"/>
                <a:gd name="T16" fmla="*/ 156 w 938"/>
                <a:gd name="T17" fmla="*/ 0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8" h="452">
                  <a:moveTo>
                    <a:pt x="0" y="9"/>
                  </a:moveTo>
                  <a:lnTo>
                    <a:pt x="1" y="9"/>
                  </a:lnTo>
                  <a:lnTo>
                    <a:pt x="0" y="9"/>
                  </a:lnTo>
                  <a:close/>
                  <a:moveTo>
                    <a:pt x="156" y="0"/>
                  </a:moveTo>
                  <a:lnTo>
                    <a:pt x="16" y="0"/>
                  </a:lnTo>
                  <a:lnTo>
                    <a:pt x="16" y="0"/>
                  </a:lnTo>
                  <a:lnTo>
                    <a:pt x="798" y="452"/>
                  </a:lnTo>
                  <a:lnTo>
                    <a:pt x="938" y="451"/>
                  </a:lnTo>
                  <a:lnTo>
                    <a:pt x="156" y="0"/>
                  </a:lnTo>
                  <a:close/>
                </a:path>
              </a:pathLst>
            </a:custGeom>
            <a:solidFill>
              <a:srgbClr val="B835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9" name="Freeform 41">
              <a:extLst>
                <a:ext uri="{FF2B5EF4-FFF2-40B4-BE49-F238E27FC236}">
                  <a16:creationId xmlns:a16="http://schemas.microsoft.com/office/drawing/2014/main" id="{F9CE3499-6262-4B83-BFC4-2DE15E1C0032}"/>
                </a:ext>
              </a:extLst>
            </p:cNvPr>
            <p:cNvSpPr>
              <a:spLocks noEditPoints="1"/>
            </p:cNvSpPr>
            <p:nvPr/>
          </p:nvSpPr>
          <p:spPr bwMode="auto">
            <a:xfrm>
              <a:off x="10125075" y="2055813"/>
              <a:ext cx="509588" cy="339725"/>
            </a:xfrm>
            <a:custGeom>
              <a:avLst/>
              <a:gdLst>
                <a:gd name="T0" fmla="*/ 162 w 944"/>
                <a:gd name="T1" fmla="*/ 31 h 656"/>
                <a:gd name="T2" fmla="*/ 0 w 944"/>
                <a:gd name="T3" fmla="*/ 205 h 656"/>
                <a:gd name="T4" fmla="*/ 782 w 944"/>
                <a:gd name="T5" fmla="*/ 656 h 656"/>
                <a:gd name="T6" fmla="*/ 944 w 944"/>
                <a:gd name="T7" fmla="*/ 482 h 656"/>
                <a:gd name="T8" fmla="*/ 162 w 944"/>
                <a:gd name="T9" fmla="*/ 31 h 656"/>
                <a:gd name="T10" fmla="*/ 214 w 944"/>
                <a:gd name="T11" fmla="*/ 0 h 656"/>
                <a:gd name="T12" fmla="*/ 173 w 944"/>
                <a:gd name="T13" fmla="*/ 24 h 656"/>
                <a:gd name="T14" fmla="*/ 214 w 944"/>
                <a:gd name="T15" fmla="*/ 0 h 6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4" h="656">
                  <a:moveTo>
                    <a:pt x="162" y="31"/>
                  </a:moveTo>
                  <a:lnTo>
                    <a:pt x="0" y="205"/>
                  </a:lnTo>
                  <a:lnTo>
                    <a:pt x="782" y="656"/>
                  </a:lnTo>
                  <a:lnTo>
                    <a:pt x="944" y="482"/>
                  </a:lnTo>
                  <a:lnTo>
                    <a:pt x="162" y="31"/>
                  </a:lnTo>
                  <a:close/>
                  <a:moveTo>
                    <a:pt x="214" y="0"/>
                  </a:moveTo>
                  <a:lnTo>
                    <a:pt x="173" y="24"/>
                  </a:lnTo>
                  <a:lnTo>
                    <a:pt x="214" y="0"/>
                  </a:lnTo>
                  <a:close/>
                </a:path>
              </a:pathLst>
            </a:custGeom>
            <a:solidFill>
              <a:srgbClr val="B835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00" name="Freeform 42">
              <a:extLst>
                <a:ext uri="{FF2B5EF4-FFF2-40B4-BE49-F238E27FC236}">
                  <a16:creationId xmlns:a16="http://schemas.microsoft.com/office/drawing/2014/main" id="{68E880EB-F99C-4DCE-B276-8EA47AA62872}"/>
                </a:ext>
              </a:extLst>
            </p:cNvPr>
            <p:cNvSpPr>
              <a:spLocks/>
            </p:cNvSpPr>
            <p:nvPr/>
          </p:nvSpPr>
          <p:spPr bwMode="auto">
            <a:xfrm>
              <a:off x="10501313" y="2212975"/>
              <a:ext cx="44450" cy="23813"/>
            </a:xfrm>
            <a:custGeom>
              <a:avLst/>
              <a:gdLst>
                <a:gd name="T0" fmla="*/ 85 w 85"/>
                <a:gd name="T1" fmla="*/ 20 h 48"/>
                <a:gd name="T2" fmla="*/ 49 w 85"/>
                <a:gd name="T3" fmla="*/ 0 h 48"/>
                <a:gd name="T4" fmla="*/ 0 w 85"/>
                <a:gd name="T5" fmla="*/ 28 h 48"/>
                <a:gd name="T6" fmla="*/ 36 w 85"/>
                <a:gd name="T7" fmla="*/ 48 h 48"/>
                <a:gd name="T8" fmla="*/ 85 w 85"/>
                <a:gd name="T9" fmla="*/ 20 h 48"/>
              </a:gdLst>
              <a:ahLst/>
              <a:cxnLst>
                <a:cxn ang="0">
                  <a:pos x="T0" y="T1"/>
                </a:cxn>
                <a:cxn ang="0">
                  <a:pos x="T2" y="T3"/>
                </a:cxn>
                <a:cxn ang="0">
                  <a:pos x="T4" y="T5"/>
                </a:cxn>
                <a:cxn ang="0">
                  <a:pos x="T6" y="T7"/>
                </a:cxn>
                <a:cxn ang="0">
                  <a:pos x="T8" y="T9"/>
                </a:cxn>
              </a:cxnLst>
              <a:rect l="0" t="0" r="r" b="b"/>
              <a:pathLst>
                <a:path w="85" h="48">
                  <a:moveTo>
                    <a:pt x="85" y="20"/>
                  </a:moveTo>
                  <a:lnTo>
                    <a:pt x="49" y="0"/>
                  </a:lnTo>
                  <a:lnTo>
                    <a:pt x="0" y="28"/>
                  </a:lnTo>
                  <a:lnTo>
                    <a:pt x="36" y="48"/>
                  </a:lnTo>
                  <a:lnTo>
                    <a:pt x="85" y="2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01" name="Freeform 43">
              <a:extLst>
                <a:ext uri="{FF2B5EF4-FFF2-40B4-BE49-F238E27FC236}">
                  <a16:creationId xmlns:a16="http://schemas.microsoft.com/office/drawing/2014/main" id="{194D9FEF-73DA-4123-8C70-47F671605AA0}"/>
                </a:ext>
              </a:extLst>
            </p:cNvPr>
            <p:cNvSpPr>
              <a:spLocks/>
            </p:cNvSpPr>
            <p:nvPr/>
          </p:nvSpPr>
          <p:spPr bwMode="auto">
            <a:xfrm>
              <a:off x="10345738" y="2125663"/>
              <a:ext cx="44450" cy="25400"/>
            </a:xfrm>
            <a:custGeom>
              <a:avLst/>
              <a:gdLst>
                <a:gd name="T0" fmla="*/ 84 w 84"/>
                <a:gd name="T1" fmla="*/ 21 h 49"/>
                <a:gd name="T2" fmla="*/ 49 w 84"/>
                <a:gd name="T3" fmla="*/ 0 h 49"/>
                <a:gd name="T4" fmla="*/ 0 w 84"/>
                <a:gd name="T5" fmla="*/ 28 h 49"/>
                <a:gd name="T6" fmla="*/ 36 w 84"/>
                <a:gd name="T7" fmla="*/ 49 h 49"/>
                <a:gd name="T8" fmla="*/ 84 w 84"/>
                <a:gd name="T9" fmla="*/ 21 h 49"/>
              </a:gdLst>
              <a:ahLst/>
              <a:cxnLst>
                <a:cxn ang="0">
                  <a:pos x="T0" y="T1"/>
                </a:cxn>
                <a:cxn ang="0">
                  <a:pos x="T2" y="T3"/>
                </a:cxn>
                <a:cxn ang="0">
                  <a:pos x="T4" y="T5"/>
                </a:cxn>
                <a:cxn ang="0">
                  <a:pos x="T6" y="T7"/>
                </a:cxn>
                <a:cxn ang="0">
                  <a:pos x="T8" y="T9"/>
                </a:cxn>
              </a:cxnLst>
              <a:rect l="0" t="0" r="r" b="b"/>
              <a:pathLst>
                <a:path w="84" h="49">
                  <a:moveTo>
                    <a:pt x="84" y="21"/>
                  </a:moveTo>
                  <a:lnTo>
                    <a:pt x="49" y="0"/>
                  </a:lnTo>
                  <a:lnTo>
                    <a:pt x="0" y="28"/>
                  </a:lnTo>
                  <a:lnTo>
                    <a:pt x="36" y="49"/>
                  </a:lnTo>
                  <a:lnTo>
                    <a:pt x="84" y="21"/>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02" name="Freeform 44">
              <a:extLst>
                <a:ext uri="{FF2B5EF4-FFF2-40B4-BE49-F238E27FC236}">
                  <a16:creationId xmlns:a16="http://schemas.microsoft.com/office/drawing/2014/main" id="{E57CF643-0270-4C30-8288-9EC90AAD8222}"/>
                </a:ext>
              </a:extLst>
            </p:cNvPr>
            <p:cNvSpPr>
              <a:spLocks/>
            </p:cNvSpPr>
            <p:nvPr/>
          </p:nvSpPr>
          <p:spPr bwMode="auto">
            <a:xfrm>
              <a:off x="10364788" y="2066925"/>
              <a:ext cx="25400" cy="84138"/>
            </a:xfrm>
            <a:custGeom>
              <a:avLst/>
              <a:gdLst>
                <a:gd name="T0" fmla="*/ 48 w 48"/>
                <a:gd name="T1" fmla="*/ 0 h 163"/>
                <a:gd name="T2" fmla="*/ 0 w 48"/>
                <a:gd name="T3" fmla="*/ 28 h 163"/>
                <a:gd name="T4" fmla="*/ 0 w 48"/>
                <a:gd name="T5" fmla="*/ 163 h 163"/>
                <a:gd name="T6" fmla="*/ 48 w 48"/>
                <a:gd name="T7" fmla="*/ 135 h 163"/>
                <a:gd name="T8" fmla="*/ 48 w 48"/>
                <a:gd name="T9" fmla="*/ 0 h 163"/>
              </a:gdLst>
              <a:ahLst/>
              <a:cxnLst>
                <a:cxn ang="0">
                  <a:pos x="T0" y="T1"/>
                </a:cxn>
                <a:cxn ang="0">
                  <a:pos x="T2" y="T3"/>
                </a:cxn>
                <a:cxn ang="0">
                  <a:pos x="T4" y="T5"/>
                </a:cxn>
                <a:cxn ang="0">
                  <a:pos x="T6" y="T7"/>
                </a:cxn>
                <a:cxn ang="0">
                  <a:pos x="T8" y="T9"/>
                </a:cxn>
              </a:cxnLst>
              <a:rect l="0" t="0" r="r" b="b"/>
              <a:pathLst>
                <a:path w="48" h="163">
                  <a:moveTo>
                    <a:pt x="48" y="0"/>
                  </a:moveTo>
                  <a:lnTo>
                    <a:pt x="0" y="28"/>
                  </a:lnTo>
                  <a:lnTo>
                    <a:pt x="0" y="163"/>
                  </a:lnTo>
                  <a:lnTo>
                    <a:pt x="48" y="135"/>
                  </a:lnTo>
                  <a:lnTo>
                    <a:pt x="48" y="0"/>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03" name="Freeform 45">
              <a:extLst>
                <a:ext uri="{FF2B5EF4-FFF2-40B4-BE49-F238E27FC236}">
                  <a16:creationId xmlns:a16="http://schemas.microsoft.com/office/drawing/2014/main" id="{D74E9582-A74E-4555-94F4-BF88C7299012}"/>
                </a:ext>
              </a:extLst>
            </p:cNvPr>
            <p:cNvSpPr>
              <a:spLocks/>
            </p:cNvSpPr>
            <p:nvPr/>
          </p:nvSpPr>
          <p:spPr bwMode="auto">
            <a:xfrm>
              <a:off x="10501313" y="2141538"/>
              <a:ext cx="25400" cy="85725"/>
            </a:xfrm>
            <a:custGeom>
              <a:avLst/>
              <a:gdLst>
                <a:gd name="T0" fmla="*/ 49 w 49"/>
                <a:gd name="T1" fmla="*/ 0 h 163"/>
                <a:gd name="T2" fmla="*/ 0 w 49"/>
                <a:gd name="T3" fmla="*/ 28 h 163"/>
                <a:gd name="T4" fmla="*/ 0 w 49"/>
                <a:gd name="T5" fmla="*/ 163 h 163"/>
                <a:gd name="T6" fmla="*/ 49 w 49"/>
                <a:gd name="T7" fmla="*/ 135 h 163"/>
                <a:gd name="T8" fmla="*/ 49 w 49"/>
                <a:gd name="T9" fmla="*/ 0 h 163"/>
              </a:gdLst>
              <a:ahLst/>
              <a:cxnLst>
                <a:cxn ang="0">
                  <a:pos x="T0" y="T1"/>
                </a:cxn>
                <a:cxn ang="0">
                  <a:pos x="T2" y="T3"/>
                </a:cxn>
                <a:cxn ang="0">
                  <a:pos x="T4" y="T5"/>
                </a:cxn>
                <a:cxn ang="0">
                  <a:pos x="T6" y="T7"/>
                </a:cxn>
                <a:cxn ang="0">
                  <a:pos x="T8" y="T9"/>
                </a:cxn>
              </a:cxnLst>
              <a:rect l="0" t="0" r="r" b="b"/>
              <a:pathLst>
                <a:path w="49" h="163">
                  <a:moveTo>
                    <a:pt x="49" y="0"/>
                  </a:moveTo>
                  <a:lnTo>
                    <a:pt x="0" y="28"/>
                  </a:lnTo>
                  <a:lnTo>
                    <a:pt x="0" y="163"/>
                  </a:lnTo>
                  <a:lnTo>
                    <a:pt x="49" y="135"/>
                  </a:lnTo>
                  <a:lnTo>
                    <a:pt x="49" y="0"/>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04" name="Freeform 46">
              <a:extLst>
                <a:ext uri="{FF2B5EF4-FFF2-40B4-BE49-F238E27FC236}">
                  <a16:creationId xmlns:a16="http://schemas.microsoft.com/office/drawing/2014/main" id="{FE8E3E6E-F7B5-4B45-84AC-94597D79D79A}"/>
                </a:ext>
              </a:extLst>
            </p:cNvPr>
            <p:cNvSpPr>
              <a:spLocks/>
            </p:cNvSpPr>
            <p:nvPr/>
          </p:nvSpPr>
          <p:spPr bwMode="auto">
            <a:xfrm>
              <a:off x="10364788" y="2066925"/>
              <a:ext cx="161925" cy="90488"/>
            </a:xfrm>
            <a:custGeom>
              <a:avLst/>
              <a:gdLst>
                <a:gd name="T0" fmla="*/ 0 w 301"/>
                <a:gd name="T1" fmla="*/ 28 h 174"/>
                <a:gd name="T2" fmla="*/ 252 w 301"/>
                <a:gd name="T3" fmla="*/ 174 h 174"/>
                <a:gd name="T4" fmla="*/ 301 w 301"/>
                <a:gd name="T5" fmla="*/ 146 h 174"/>
                <a:gd name="T6" fmla="*/ 48 w 301"/>
                <a:gd name="T7" fmla="*/ 0 h 174"/>
                <a:gd name="T8" fmla="*/ 0 w 301"/>
                <a:gd name="T9" fmla="*/ 28 h 174"/>
              </a:gdLst>
              <a:ahLst/>
              <a:cxnLst>
                <a:cxn ang="0">
                  <a:pos x="T0" y="T1"/>
                </a:cxn>
                <a:cxn ang="0">
                  <a:pos x="T2" y="T3"/>
                </a:cxn>
                <a:cxn ang="0">
                  <a:pos x="T4" y="T5"/>
                </a:cxn>
                <a:cxn ang="0">
                  <a:pos x="T6" y="T7"/>
                </a:cxn>
                <a:cxn ang="0">
                  <a:pos x="T8" y="T9"/>
                </a:cxn>
              </a:cxnLst>
              <a:rect l="0" t="0" r="r" b="b"/>
              <a:pathLst>
                <a:path w="301" h="174">
                  <a:moveTo>
                    <a:pt x="0" y="28"/>
                  </a:moveTo>
                  <a:lnTo>
                    <a:pt x="252" y="174"/>
                  </a:lnTo>
                  <a:lnTo>
                    <a:pt x="301" y="146"/>
                  </a:lnTo>
                  <a:lnTo>
                    <a:pt x="48" y="0"/>
                  </a:lnTo>
                  <a:lnTo>
                    <a:pt x="0" y="28"/>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05" name="Freeform 47">
              <a:extLst>
                <a:ext uri="{FF2B5EF4-FFF2-40B4-BE49-F238E27FC236}">
                  <a16:creationId xmlns:a16="http://schemas.microsoft.com/office/drawing/2014/main" id="{E4AD8F59-002E-4B73-A366-9B8DA3E9B6EE}"/>
                </a:ext>
              </a:extLst>
            </p:cNvPr>
            <p:cNvSpPr>
              <a:spLocks/>
            </p:cNvSpPr>
            <p:nvPr/>
          </p:nvSpPr>
          <p:spPr bwMode="auto">
            <a:xfrm>
              <a:off x="10364788" y="2081213"/>
              <a:ext cx="136525" cy="84138"/>
            </a:xfrm>
            <a:custGeom>
              <a:avLst/>
              <a:gdLst>
                <a:gd name="T0" fmla="*/ 0 w 252"/>
                <a:gd name="T1" fmla="*/ 0 h 163"/>
                <a:gd name="T2" fmla="*/ 0 w 252"/>
                <a:gd name="T3" fmla="*/ 17 h 163"/>
                <a:gd name="T4" fmla="*/ 252 w 252"/>
                <a:gd name="T5" fmla="*/ 163 h 163"/>
                <a:gd name="T6" fmla="*/ 252 w 252"/>
                <a:gd name="T7" fmla="*/ 146 h 163"/>
                <a:gd name="T8" fmla="*/ 0 w 252"/>
                <a:gd name="T9" fmla="*/ 0 h 163"/>
              </a:gdLst>
              <a:ahLst/>
              <a:cxnLst>
                <a:cxn ang="0">
                  <a:pos x="T0" y="T1"/>
                </a:cxn>
                <a:cxn ang="0">
                  <a:pos x="T2" y="T3"/>
                </a:cxn>
                <a:cxn ang="0">
                  <a:pos x="T4" y="T5"/>
                </a:cxn>
                <a:cxn ang="0">
                  <a:pos x="T6" y="T7"/>
                </a:cxn>
                <a:cxn ang="0">
                  <a:pos x="T8" y="T9"/>
                </a:cxn>
              </a:cxnLst>
              <a:rect l="0" t="0" r="r" b="b"/>
              <a:pathLst>
                <a:path w="252" h="163">
                  <a:moveTo>
                    <a:pt x="0" y="0"/>
                  </a:moveTo>
                  <a:lnTo>
                    <a:pt x="0" y="17"/>
                  </a:lnTo>
                  <a:lnTo>
                    <a:pt x="252" y="163"/>
                  </a:lnTo>
                  <a:lnTo>
                    <a:pt x="252" y="146"/>
                  </a:lnTo>
                  <a:lnTo>
                    <a:pt x="0" y="0"/>
                  </a:ln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06" name="Freeform 48">
              <a:extLst>
                <a:ext uri="{FF2B5EF4-FFF2-40B4-BE49-F238E27FC236}">
                  <a16:creationId xmlns:a16="http://schemas.microsoft.com/office/drawing/2014/main" id="{DB2718C7-BAB0-4662-80C2-1342E454874C}"/>
                </a:ext>
              </a:extLst>
            </p:cNvPr>
            <p:cNvSpPr>
              <a:spLocks/>
            </p:cNvSpPr>
            <p:nvPr/>
          </p:nvSpPr>
          <p:spPr bwMode="auto">
            <a:xfrm>
              <a:off x="10456863" y="2351088"/>
              <a:ext cx="26988" cy="57150"/>
            </a:xfrm>
            <a:custGeom>
              <a:avLst/>
              <a:gdLst>
                <a:gd name="T0" fmla="*/ 6 w 48"/>
                <a:gd name="T1" fmla="*/ 2 h 109"/>
                <a:gd name="T2" fmla="*/ 0 w 48"/>
                <a:gd name="T3" fmla="*/ 5 h 109"/>
                <a:gd name="T4" fmla="*/ 0 w 48"/>
                <a:gd name="T5" fmla="*/ 75 h 109"/>
                <a:gd name="T6" fmla="*/ 6 w 48"/>
                <a:gd name="T7" fmla="*/ 86 h 109"/>
                <a:gd name="T8" fmla="*/ 41 w 48"/>
                <a:gd name="T9" fmla="*/ 107 h 109"/>
                <a:gd name="T10" fmla="*/ 48 w 48"/>
                <a:gd name="T11" fmla="*/ 103 h 109"/>
                <a:gd name="T12" fmla="*/ 48 w 48"/>
                <a:gd name="T13" fmla="*/ 33 h 109"/>
                <a:gd name="T14" fmla="*/ 41 w 48"/>
                <a:gd name="T15" fmla="*/ 22 h 109"/>
                <a:gd name="T16" fmla="*/ 6 w 48"/>
                <a:gd name="T17" fmla="*/ 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09">
                  <a:moveTo>
                    <a:pt x="6" y="2"/>
                  </a:moveTo>
                  <a:cubicBezTo>
                    <a:pt x="2" y="0"/>
                    <a:pt x="0" y="1"/>
                    <a:pt x="0" y="5"/>
                  </a:cubicBezTo>
                  <a:lnTo>
                    <a:pt x="0" y="75"/>
                  </a:lnTo>
                  <a:cubicBezTo>
                    <a:pt x="0" y="79"/>
                    <a:pt x="2" y="84"/>
                    <a:pt x="6" y="86"/>
                  </a:cubicBezTo>
                  <a:lnTo>
                    <a:pt x="41" y="107"/>
                  </a:lnTo>
                  <a:cubicBezTo>
                    <a:pt x="45" y="109"/>
                    <a:pt x="48" y="107"/>
                    <a:pt x="48" y="103"/>
                  </a:cubicBezTo>
                  <a:lnTo>
                    <a:pt x="48" y="33"/>
                  </a:lnTo>
                  <a:cubicBezTo>
                    <a:pt x="48" y="29"/>
                    <a:pt x="45" y="24"/>
                    <a:pt x="41" y="22"/>
                  </a:cubicBezTo>
                  <a:lnTo>
                    <a:pt x="6" y="2"/>
                  </a:ln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07" name="Freeform 49">
              <a:extLst>
                <a:ext uri="{FF2B5EF4-FFF2-40B4-BE49-F238E27FC236}">
                  <a16:creationId xmlns:a16="http://schemas.microsoft.com/office/drawing/2014/main" id="{1B33AFEA-0D0B-48F8-869C-696AC8AB9B14}"/>
                </a:ext>
              </a:extLst>
            </p:cNvPr>
            <p:cNvSpPr>
              <a:spLocks/>
            </p:cNvSpPr>
            <p:nvPr/>
          </p:nvSpPr>
          <p:spPr bwMode="auto">
            <a:xfrm>
              <a:off x="10456863" y="2376488"/>
              <a:ext cx="26988" cy="15875"/>
            </a:xfrm>
            <a:custGeom>
              <a:avLst/>
              <a:gdLst>
                <a:gd name="T0" fmla="*/ 0 w 48"/>
                <a:gd name="T1" fmla="*/ 4 h 32"/>
                <a:gd name="T2" fmla="*/ 48 w 48"/>
                <a:gd name="T3" fmla="*/ 32 h 32"/>
                <a:gd name="T4" fmla="*/ 48 w 48"/>
                <a:gd name="T5" fmla="*/ 28 h 32"/>
                <a:gd name="T6" fmla="*/ 0 w 48"/>
                <a:gd name="T7" fmla="*/ 0 h 32"/>
                <a:gd name="T8" fmla="*/ 0 w 48"/>
                <a:gd name="T9" fmla="*/ 4 h 32"/>
              </a:gdLst>
              <a:ahLst/>
              <a:cxnLst>
                <a:cxn ang="0">
                  <a:pos x="T0" y="T1"/>
                </a:cxn>
                <a:cxn ang="0">
                  <a:pos x="T2" y="T3"/>
                </a:cxn>
                <a:cxn ang="0">
                  <a:pos x="T4" y="T5"/>
                </a:cxn>
                <a:cxn ang="0">
                  <a:pos x="T6" y="T7"/>
                </a:cxn>
                <a:cxn ang="0">
                  <a:pos x="T8" y="T9"/>
                </a:cxn>
              </a:cxnLst>
              <a:rect l="0" t="0" r="r" b="b"/>
              <a:pathLst>
                <a:path w="48" h="32">
                  <a:moveTo>
                    <a:pt x="0" y="4"/>
                  </a:moveTo>
                  <a:lnTo>
                    <a:pt x="48" y="32"/>
                  </a:lnTo>
                  <a:lnTo>
                    <a:pt x="48" y="28"/>
                  </a:lnTo>
                  <a:lnTo>
                    <a:pt x="0" y="0"/>
                  </a:lnTo>
                  <a:lnTo>
                    <a:pt x="0" y="4"/>
                  </a:lnTo>
                  <a:close/>
                </a:path>
              </a:pathLst>
            </a:custGeom>
            <a:solidFill>
              <a:srgbClr val="5C5C5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08" name="Freeform 50">
              <a:extLst>
                <a:ext uri="{FF2B5EF4-FFF2-40B4-BE49-F238E27FC236}">
                  <a16:creationId xmlns:a16="http://schemas.microsoft.com/office/drawing/2014/main" id="{5FF6D6AC-C24D-4FD9-A590-CB6DB4A25877}"/>
                </a:ext>
              </a:extLst>
            </p:cNvPr>
            <p:cNvSpPr>
              <a:spLocks/>
            </p:cNvSpPr>
            <p:nvPr/>
          </p:nvSpPr>
          <p:spPr bwMode="auto">
            <a:xfrm>
              <a:off x="10464800" y="2363788"/>
              <a:ext cx="7938" cy="17463"/>
            </a:xfrm>
            <a:custGeom>
              <a:avLst/>
              <a:gdLst>
                <a:gd name="T0" fmla="*/ 6 w 12"/>
                <a:gd name="T1" fmla="*/ 2 h 36"/>
                <a:gd name="T2" fmla="*/ 0 w 12"/>
                <a:gd name="T3" fmla="*/ 6 h 36"/>
                <a:gd name="T4" fmla="*/ 0 w 12"/>
                <a:gd name="T5" fmla="*/ 29 h 36"/>
                <a:gd name="T6" fmla="*/ 12 w 12"/>
                <a:gd name="T7" fmla="*/ 36 h 36"/>
                <a:gd name="T8" fmla="*/ 12 w 12"/>
                <a:gd name="T9" fmla="*/ 13 h 36"/>
                <a:gd name="T10" fmla="*/ 6 w 12"/>
                <a:gd name="T11" fmla="*/ 2 h 36"/>
              </a:gdLst>
              <a:ahLst/>
              <a:cxnLst>
                <a:cxn ang="0">
                  <a:pos x="T0" y="T1"/>
                </a:cxn>
                <a:cxn ang="0">
                  <a:pos x="T2" y="T3"/>
                </a:cxn>
                <a:cxn ang="0">
                  <a:pos x="T4" y="T5"/>
                </a:cxn>
                <a:cxn ang="0">
                  <a:pos x="T6" y="T7"/>
                </a:cxn>
                <a:cxn ang="0">
                  <a:pos x="T8" y="T9"/>
                </a:cxn>
                <a:cxn ang="0">
                  <a:pos x="T10" y="T11"/>
                </a:cxn>
              </a:cxnLst>
              <a:rect l="0" t="0" r="r" b="b"/>
              <a:pathLst>
                <a:path w="12" h="36">
                  <a:moveTo>
                    <a:pt x="6" y="2"/>
                  </a:moveTo>
                  <a:cubicBezTo>
                    <a:pt x="3" y="0"/>
                    <a:pt x="0" y="2"/>
                    <a:pt x="0" y="6"/>
                  </a:cubicBezTo>
                  <a:lnTo>
                    <a:pt x="0" y="29"/>
                  </a:lnTo>
                  <a:lnTo>
                    <a:pt x="12" y="36"/>
                  </a:lnTo>
                  <a:lnTo>
                    <a:pt x="12" y="13"/>
                  </a:lnTo>
                  <a:cubicBezTo>
                    <a:pt x="12" y="9"/>
                    <a:pt x="9" y="4"/>
                    <a:pt x="6" y="2"/>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09" name="Freeform 51">
              <a:extLst>
                <a:ext uri="{FF2B5EF4-FFF2-40B4-BE49-F238E27FC236}">
                  <a16:creationId xmlns:a16="http://schemas.microsoft.com/office/drawing/2014/main" id="{E496098A-3511-4059-BA90-FCA9C6C3F7C1}"/>
                </a:ext>
              </a:extLst>
            </p:cNvPr>
            <p:cNvSpPr>
              <a:spLocks/>
            </p:cNvSpPr>
            <p:nvPr/>
          </p:nvSpPr>
          <p:spPr bwMode="auto">
            <a:xfrm>
              <a:off x="10185400" y="2195513"/>
              <a:ext cx="25400" cy="57150"/>
            </a:xfrm>
            <a:custGeom>
              <a:avLst/>
              <a:gdLst>
                <a:gd name="T0" fmla="*/ 6 w 48"/>
                <a:gd name="T1" fmla="*/ 2 h 110"/>
                <a:gd name="T2" fmla="*/ 0 w 48"/>
                <a:gd name="T3" fmla="*/ 6 h 110"/>
                <a:gd name="T4" fmla="*/ 0 w 48"/>
                <a:gd name="T5" fmla="*/ 76 h 110"/>
                <a:gd name="T6" fmla="*/ 6 w 48"/>
                <a:gd name="T7" fmla="*/ 87 h 110"/>
                <a:gd name="T8" fmla="*/ 41 w 48"/>
                <a:gd name="T9" fmla="*/ 108 h 110"/>
                <a:gd name="T10" fmla="*/ 48 w 48"/>
                <a:gd name="T11" fmla="*/ 104 h 110"/>
                <a:gd name="T12" fmla="*/ 48 w 48"/>
                <a:gd name="T13" fmla="*/ 34 h 110"/>
                <a:gd name="T14" fmla="*/ 41 w 48"/>
                <a:gd name="T15" fmla="*/ 23 h 110"/>
                <a:gd name="T16" fmla="*/ 6 w 48"/>
                <a:gd name="T17" fmla="*/ 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10">
                  <a:moveTo>
                    <a:pt x="6" y="2"/>
                  </a:moveTo>
                  <a:cubicBezTo>
                    <a:pt x="3" y="0"/>
                    <a:pt x="0" y="2"/>
                    <a:pt x="0" y="6"/>
                  </a:cubicBezTo>
                  <a:lnTo>
                    <a:pt x="0" y="76"/>
                  </a:lnTo>
                  <a:cubicBezTo>
                    <a:pt x="0" y="80"/>
                    <a:pt x="3" y="85"/>
                    <a:pt x="6" y="87"/>
                  </a:cubicBezTo>
                  <a:lnTo>
                    <a:pt x="41" y="108"/>
                  </a:lnTo>
                  <a:cubicBezTo>
                    <a:pt x="45" y="110"/>
                    <a:pt x="48" y="108"/>
                    <a:pt x="48" y="104"/>
                  </a:cubicBezTo>
                  <a:lnTo>
                    <a:pt x="48" y="34"/>
                  </a:lnTo>
                  <a:cubicBezTo>
                    <a:pt x="48" y="30"/>
                    <a:pt x="45" y="25"/>
                    <a:pt x="41" y="23"/>
                  </a:cubicBezTo>
                  <a:lnTo>
                    <a:pt x="6" y="2"/>
                  </a:ln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10" name="Freeform 52">
              <a:extLst>
                <a:ext uri="{FF2B5EF4-FFF2-40B4-BE49-F238E27FC236}">
                  <a16:creationId xmlns:a16="http://schemas.microsoft.com/office/drawing/2014/main" id="{E57CDB09-FDA1-4763-8B32-6F65C8FAA7E5}"/>
                </a:ext>
              </a:extLst>
            </p:cNvPr>
            <p:cNvSpPr>
              <a:spLocks/>
            </p:cNvSpPr>
            <p:nvPr/>
          </p:nvSpPr>
          <p:spPr bwMode="auto">
            <a:xfrm>
              <a:off x="10185400" y="2220913"/>
              <a:ext cx="25400" cy="17463"/>
            </a:xfrm>
            <a:custGeom>
              <a:avLst/>
              <a:gdLst>
                <a:gd name="T0" fmla="*/ 0 w 48"/>
                <a:gd name="T1" fmla="*/ 4 h 32"/>
                <a:gd name="T2" fmla="*/ 48 w 48"/>
                <a:gd name="T3" fmla="*/ 32 h 32"/>
                <a:gd name="T4" fmla="*/ 48 w 48"/>
                <a:gd name="T5" fmla="*/ 28 h 32"/>
                <a:gd name="T6" fmla="*/ 0 w 48"/>
                <a:gd name="T7" fmla="*/ 0 h 32"/>
                <a:gd name="T8" fmla="*/ 0 w 48"/>
                <a:gd name="T9" fmla="*/ 4 h 32"/>
              </a:gdLst>
              <a:ahLst/>
              <a:cxnLst>
                <a:cxn ang="0">
                  <a:pos x="T0" y="T1"/>
                </a:cxn>
                <a:cxn ang="0">
                  <a:pos x="T2" y="T3"/>
                </a:cxn>
                <a:cxn ang="0">
                  <a:pos x="T4" y="T5"/>
                </a:cxn>
                <a:cxn ang="0">
                  <a:pos x="T6" y="T7"/>
                </a:cxn>
                <a:cxn ang="0">
                  <a:pos x="T8" y="T9"/>
                </a:cxn>
              </a:cxnLst>
              <a:rect l="0" t="0" r="r" b="b"/>
              <a:pathLst>
                <a:path w="48" h="32">
                  <a:moveTo>
                    <a:pt x="0" y="4"/>
                  </a:moveTo>
                  <a:lnTo>
                    <a:pt x="48" y="32"/>
                  </a:lnTo>
                  <a:lnTo>
                    <a:pt x="48" y="28"/>
                  </a:lnTo>
                  <a:lnTo>
                    <a:pt x="0" y="0"/>
                  </a:lnTo>
                  <a:lnTo>
                    <a:pt x="0" y="4"/>
                  </a:lnTo>
                  <a:close/>
                </a:path>
              </a:pathLst>
            </a:custGeom>
            <a:solidFill>
              <a:srgbClr val="5C5C5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11" name="Freeform 53">
              <a:extLst>
                <a:ext uri="{FF2B5EF4-FFF2-40B4-BE49-F238E27FC236}">
                  <a16:creationId xmlns:a16="http://schemas.microsoft.com/office/drawing/2014/main" id="{DD3446D1-7885-470D-AA3C-163D2D92A9C1}"/>
                </a:ext>
              </a:extLst>
            </p:cNvPr>
            <p:cNvSpPr>
              <a:spLocks/>
            </p:cNvSpPr>
            <p:nvPr/>
          </p:nvSpPr>
          <p:spPr bwMode="auto">
            <a:xfrm>
              <a:off x="10193338" y="2208213"/>
              <a:ext cx="6350" cy="19050"/>
            </a:xfrm>
            <a:custGeom>
              <a:avLst/>
              <a:gdLst>
                <a:gd name="T0" fmla="*/ 6 w 12"/>
                <a:gd name="T1" fmla="*/ 2 h 36"/>
                <a:gd name="T2" fmla="*/ 0 w 12"/>
                <a:gd name="T3" fmla="*/ 6 h 36"/>
                <a:gd name="T4" fmla="*/ 0 w 12"/>
                <a:gd name="T5" fmla="*/ 29 h 36"/>
                <a:gd name="T6" fmla="*/ 12 w 12"/>
                <a:gd name="T7" fmla="*/ 36 h 36"/>
                <a:gd name="T8" fmla="*/ 12 w 12"/>
                <a:gd name="T9" fmla="*/ 13 h 36"/>
                <a:gd name="T10" fmla="*/ 6 w 12"/>
                <a:gd name="T11" fmla="*/ 2 h 36"/>
              </a:gdLst>
              <a:ahLst/>
              <a:cxnLst>
                <a:cxn ang="0">
                  <a:pos x="T0" y="T1"/>
                </a:cxn>
                <a:cxn ang="0">
                  <a:pos x="T2" y="T3"/>
                </a:cxn>
                <a:cxn ang="0">
                  <a:pos x="T4" y="T5"/>
                </a:cxn>
                <a:cxn ang="0">
                  <a:pos x="T6" y="T7"/>
                </a:cxn>
                <a:cxn ang="0">
                  <a:pos x="T8" y="T9"/>
                </a:cxn>
                <a:cxn ang="0">
                  <a:pos x="T10" y="T11"/>
                </a:cxn>
              </a:cxnLst>
              <a:rect l="0" t="0" r="r" b="b"/>
              <a:pathLst>
                <a:path w="12" h="36">
                  <a:moveTo>
                    <a:pt x="6" y="2"/>
                  </a:moveTo>
                  <a:cubicBezTo>
                    <a:pt x="3" y="0"/>
                    <a:pt x="0" y="2"/>
                    <a:pt x="0" y="6"/>
                  </a:cubicBezTo>
                  <a:lnTo>
                    <a:pt x="0" y="29"/>
                  </a:lnTo>
                  <a:lnTo>
                    <a:pt x="12" y="36"/>
                  </a:lnTo>
                  <a:lnTo>
                    <a:pt x="12" y="13"/>
                  </a:lnTo>
                  <a:cubicBezTo>
                    <a:pt x="12" y="9"/>
                    <a:pt x="9" y="4"/>
                    <a:pt x="6" y="2"/>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12" name="Freeform 54">
              <a:extLst>
                <a:ext uri="{FF2B5EF4-FFF2-40B4-BE49-F238E27FC236}">
                  <a16:creationId xmlns:a16="http://schemas.microsoft.com/office/drawing/2014/main" id="{0B1666AE-FF4F-46E5-8B93-0541C56CEB9D}"/>
                </a:ext>
              </a:extLst>
            </p:cNvPr>
            <p:cNvSpPr>
              <a:spLocks/>
            </p:cNvSpPr>
            <p:nvPr/>
          </p:nvSpPr>
          <p:spPr bwMode="auto">
            <a:xfrm>
              <a:off x="10356850" y="1982788"/>
              <a:ext cx="171450" cy="203200"/>
            </a:xfrm>
            <a:custGeom>
              <a:avLst/>
              <a:gdLst>
                <a:gd name="T0" fmla="*/ 68 w 317"/>
                <a:gd name="T1" fmla="*/ 14 h 390"/>
                <a:gd name="T2" fmla="*/ 163 w 317"/>
                <a:gd name="T3" fmla="*/ 43 h 390"/>
                <a:gd name="T4" fmla="*/ 246 w 317"/>
                <a:gd name="T5" fmla="*/ 17 h 390"/>
                <a:gd name="T6" fmla="*/ 271 w 317"/>
                <a:gd name="T7" fmla="*/ 103 h 390"/>
                <a:gd name="T8" fmla="*/ 312 w 317"/>
                <a:gd name="T9" fmla="*/ 221 h 390"/>
                <a:gd name="T10" fmla="*/ 300 w 317"/>
                <a:gd name="T11" fmla="*/ 299 h 390"/>
                <a:gd name="T12" fmla="*/ 254 w 317"/>
                <a:gd name="T13" fmla="*/ 280 h 390"/>
                <a:gd name="T14" fmla="*/ 208 w 317"/>
                <a:gd name="T15" fmla="*/ 318 h 390"/>
                <a:gd name="T16" fmla="*/ 251 w 317"/>
                <a:gd name="T17" fmla="*/ 343 h 390"/>
                <a:gd name="T18" fmla="*/ 200 w 317"/>
                <a:gd name="T19" fmla="*/ 381 h 390"/>
                <a:gd name="T20" fmla="*/ 65 w 317"/>
                <a:gd name="T21" fmla="*/ 316 h 390"/>
                <a:gd name="T22" fmla="*/ 20 w 317"/>
                <a:gd name="T23" fmla="*/ 191 h 390"/>
                <a:gd name="T24" fmla="*/ 68 w 317"/>
                <a:gd name="T25" fmla="*/ 14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7" h="390">
                  <a:moveTo>
                    <a:pt x="68" y="14"/>
                  </a:moveTo>
                  <a:cubicBezTo>
                    <a:pt x="88" y="9"/>
                    <a:pt x="126" y="46"/>
                    <a:pt x="163" y="43"/>
                  </a:cubicBezTo>
                  <a:cubicBezTo>
                    <a:pt x="221" y="37"/>
                    <a:pt x="231" y="0"/>
                    <a:pt x="246" y="17"/>
                  </a:cubicBezTo>
                  <a:cubicBezTo>
                    <a:pt x="254" y="25"/>
                    <a:pt x="258" y="62"/>
                    <a:pt x="271" y="103"/>
                  </a:cubicBezTo>
                  <a:cubicBezTo>
                    <a:pt x="285" y="147"/>
                    <a:pt x="309" y="195"/>
                    <a:pt x="312" y="221"/>
                  </a:cubicBezTo>
                  <a:cubicBezTo>
                    <a:pt x="317" y="270"/>
                    <a:pt x="300" y="299"/>
                    <a:pt x="300" y="299"/>
                  </a:cubicBezTo>
                  <a:cubicBezTo>
                    <a:pt x="300" y="299"/>
                    <a:pt x="270" y="273"/>
                    <a:pt x="254" y="280"/>
                  </a:cubicBezTo>
                  <a:cubicBezTo>
                    <a:pt x="228" y="292"/>
                    <a:pt x="208" y="318"/>
                    <a:pt x="208" y="318"/>
                  </a:cubicBezTo>
                  <a:lnTo>
                    <a:pt x="251" y="343"/>
                  </a:lnTo>
                  <a:cubicBezTo>
                    <a:pt x="251" y="343"/>
                    <a:pt x="228" y="372"/>
                    <a:pt x="200" y="381"/>
                  </a:cubicBezTo>
                  <a:cubicBezTo>
                    <a:pt x="171" y="390"/>
                    <a:pt x="95" y="355"/>
                    <a:pt x="65" y="316"/>
                  </a:cubicBezTo>
                  <a:cubicBezTo>
                    <a:pt x="28" y="268"/>
                    <a:pt x="0" y="246"/>
                    <a:pt x="20" y="191"/>
                  </a:cubicBezTo>
                  <a:cubicBezTo>
                    <a:pt x="50" y="100"/>
                    <a:pt x="47" y="19"/>
                    <a:pt x="68" y="14"/>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13" name="Freeform 430">
              <a:extLst>
                <a:ext uri="{FF2B5EF4-FFF2-40B4-BE49-F238E27FC236}">
                  <a16:creationId xmlns:a16="http://schemas.microsoft.com/office/drawing/2014/main" id="{606E595B-8851-49E8-B311-A4D78E461F64}"/>
                </a:ext>
              </a:extLst>
            </p:cNvPr>
            <p:cNvSpPr>
              <a:spLocks/>
            </p:cNvSpPr>
            <p:nvPr/>
          </p:nvSpPr>
          <p:spPr bwMode="auto">
            <a:xfrm>
              <a:off x="10823575" y="2997200"/>
              <a:ext cx="425450" cy="157163"/>
            </a:xfrm>
            <a:custGeom>
              <a:avLst/>
              <a:gdLst>
                <a:gd name="T0" fmla="*/ 785 w 788"/>
                <a:gd name="T1" fmla="*/ 204 h 302"/>
                <a:gd name="T2" fmla="*/ 786 w 788"/>
                <a:gd name="T3" fmla="*/ 175 h 302"/>
                <a:gd name="T4" fmla="*/ 651 w 788"/>
                <a:gd name="T5" fmla="*/ 259 h 302"/>
                <a:gd name="T6" fmla="*/ 335 w 788"/>
                <a:gd name="T7" fmla="*/ 166 h 302"/>
                <a:gd name="T8" fmla="*/ 201 w 788"/>
                <a:gd name="T9" fmla="*/ 78 h 302"/>
                <a:gd name="T10" fmla="*/ 64 w 788"/>
                <a:gd name="T11" fmla="*/ 49 h 302"/>
                <a:gd name="T12" fmla="*/ 5 w 788"/>
                <a:gd name="T13" fmla="*/ 3 h 302"/>
                <a:gd name="T14" fmla="*/ 5 w 788"/>
                <a:gd name="T15" fmla="*/ 0 h 302"/>
                <a:gd name="T16" fmla="*/ 0 w 788"/>
                <a:gd name="T17" fmla="*/ 43 h 302"/>
                <a:gd name="T18" fmla="*/ 60 w 788"/>
                <a:gd name="T19" fmla="*/ 90 h 302"/>
                <a:gd name="T20" fmla="*/ 197 w 788"/>
                <a:gd name="T21" fmla="*/ 118 h 302"/>
                <a:gd name="T22" fmla="*/ 333 w 788"/>
                <a:gd name="T23" fmla="*/ 206 h 302"/>
                <a:gd name="T24" fmla="*/ 650 w 788"/>
                <a:gd name="T25" fmla="*/ 300 h 302"/>
                <a:gd name="T26" fmla="*/ 785 w 788"/>
                <a:gd name="T27" fmla="*/ 204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88" h="302">
                  <a:moveTo>
                    <a:pt x="785" y="204"/>
                  </a:moveTo>
                  <a:cubicBezTo>
                    <a:pt x="788" y="196"/>
                    <a:pt x="788" y="179"/>
                    <a:pt x="786" y="175"/>
                  </a:cubicBezTo>
                  <a:cubicBezTo>
                    <a:pt x="777" y="216"/>
                    <a:pt x="712" y="258"/>
                    <a:pt x="651" y="259"/>
                  </a:cubicBezTo>
                  <a:cubicBezTo>
                    <a:pt x="574" y="261"/>
                    <a:pt x="404" y="212"/>
                    <a:pt x="335" y="166"/>
                  </a:cubicBezTo>
                  <a:cubicBezTo>
                    <a:pt x="266" y="119"/>
                    <a:pt x="239" y="86"/>
                    <a:pt x="201" y="78"/>
                  </a:cubicBezTo>
                  <a:cubicBezTo>
                    <a:pt x="162" y="70"/>
                    <a:pt x="107" y="64"/>
                    <a:pt x="64" y="49"/>
                  </a:cubicBezTo>
                  <a:cubicBezTo>
                    <a:pt x="21" y="35"/>
                    <a:pt x="5" y="3"/>
                    <a:pt x="5" y="3"/>
                  </a:cubicBezTo>
                  <a:cubicBezTo>
                    <a:pt x="5" y="3"/>
                    <a:pt x="5" y="2"/>
                    <a:pt x="5" y="0"/>
                  </a:cubicBezTo>
                  <a:cubicBezTo>
                    <a:pt x="2" y="24"/>
                    <a:pt x="0" y="43"/>
                    <a:pt x="0" y="43"/>
                  </a:cubicBezTo>
                  <a:cubicBezTo>
                    <a:pt x="0" y="43"/>
                    <a:pt x="17" y="75"/>
                    <a:pt x="60" y="90"/>
                  </a:cubicBezTo>
                  <a:cubicBezTo>
                    <a:pt x="103" y="104"/>
                    <a:pt x="158" y="110"/>
                    <a:pt x="197" y="118"/>
                  </a:cubicBezTo>
                  <a:cubicBezTo>
                    <a:pt x="236" y="126"/>
                    <a:pt x="263" y="159"/>
                    <a:pt x="333" y="206"/>
                  </a:cubicBezTo>
                  <a:cubicBezTo>
                    <a:pt x="402" y="253"/>
                    <a:pt x="572" y="302"/>
                    <a:pt x="650" y="300"/>
                  </a:cubicBezTo>
                  <a:cubicBezTo>
                    <a:pt x="728" y="298"/>
                    <a:pt x="769" y="247"/>
                    <a:pt x="785" y="204"/>
                  </a:cubicBezTo>
                  <a:close/>
                </a:path>
              </a:pathLst>
            </a:custGeom>
            <a:solidFill>
              <a:srgbClr val="AA6E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14" name="Freeform 431">
              <a:extLst>
                <a:ext uri="{FF2B5EF4-FFF2-40B4-BE49-F238E27FC236}">
                  <a16:creationId xmlns:a16="http://schemas.microsoft.com/office/drawing/2014/main" id="{3BB712C4-1F13-4634-9155-EE4068A9C494}"/>
                </a:ext>
              </a:extLst>
            </p:cNvPr>
            <p:cNvSpPr>
              <a:spLocks/>
            </p:cNvSpPr>
            <p:nvPr/>
          </p:nvSpPr>
          <p:spPr bwMode="auto">
            <a:xfrm>
              <a:off x="10547350" y="3094038"/>
              <a:ext cx="331788" cy="268288"/>
            </a:xfrm>
            <a:custGeom>
              <a:avLst/>
              <a:gdLst>
                <a:gd name="T0" fmla="*/ 594 w 616"/>
                <a:gd name="T1" fmla="*/ 303 h 517"/>
                <a:gd name="T2" fmla="*/ 568 w 616"/>
                <a:gd name="T3" fmla="*/ 424 h 517"/>
                <a:gd name="T4" fmla="*/ 355 w 616"/>
                <a:gd name="T5" fmla="*/ 459 h 517"/>
                <a:gd name="T6" fmla="*/ 196 w 616"/>
                <a:gd name="T7" fmla="*/ 332 h 517"/>
                <a:gd name="T8" fmla="*/ 104 w 616"/>
                <a:gd name="T9" fmla="*/ 161 h 517"/>
                <a:gd name="T10" fmla="*/ 13 w 616"/>
                <a:gd name="T11" fmla="*/ 69 h 517"/>
                <a:gd name="T12" fmla="*/ 5 w 616"/>
                <a:gd name="T13" fmla="*/ 0 h 517"/>
                <a:gd name="T14" fmla="*/ 13 w 616"/>
                <a:gd name="T15" fmla="*/ 108 h 517"/>
                <a:gd name="T16" fmla="*/ 104 w 616"/>
                <a:gd name="T17" fmla="*/ 200 h 517"/>
                <a:gd name="T18" fmla="*/ 196 w 616"/>
                <a:gd name="T19" fmla="*/ 370 h 517"/>
                <a:gd name="T20" fmla="*/ 355 w 616"/>
                <a:gd name="T21" fmla="*/ 498 h 517"/>
                <a:gd name="T22" fmla="*/ 568 w 616"/>
                <a:gd name="T23" fmla="*/ 463 h 517"/>
                <a:gd name="T24" fmla="*/ 594 w 616"/>
                <a:gd name="T25" fmla="*/ 303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6" h="517">
                  <a:moveTo>
                    <a:pt x="594" y="303"/>
                  </a:moveTo>
                  <a:cubicBezTo>
                    <a:pt x="609" y="346"/>
                    <a:pt x="607" y="395"/>
                    <a:pt x="568" y="424"/>
                  </a:cubicBezTo>
                  <a:cubicBezTo>
                    <a:pt x="497" y="479"/>
                    <a:pt x="424" y="472"/>
                    <a:pt x="355" y="459"/>
                  </a:cubicBezTo>
                  <a:cubicBezTo>
                    <a:pt x="260" y="442"/>
                    <a:pt x="232" y="379"/>
                    <a:pt x="196" y="332"/>
                  </a:cubicBezTo>
                  <a:cubicBezTo>
                    <a:pt x="160" y="284"/>
                    <a:pt x="141" y="198"/>
                    <a:pt x="104" y="161"/>
                  </a:cubicBezTo>
                  <a:cubicBezTo>
                    <a:pt x="66" y="124"/>
                    <a:pt x="29" y="117"/>
                    <a:pt x="13" y="69"/>
                  </a:cubicBezTo>
                  <a:cubicBezTo>
                    <a:pt x="5" y="48"/>
                    <a:pt x="3" y="24"/>
                    <a:pt x="5" y="0"/>
                  </a:cubicBezTo>
                  <a:cubicBezTo>
                    <a:pt x="0" y="35"/>
                    <a:pt x="1" y="75"/>
                    <a:pt x="13" y="108"/>
                  </a:cubicBezTo>
                  <a:cubicBezTo>
                    <a:pt x="29" y="156"/>
                    <a:pt x="66" y="163"/>
                    <a:pt x="104" y="200"/>
                  </a:cubicBezTo>
                  <a:cubicBezTo>
                    <a:pt x="141" y="236"/>
                    <a:pt x="160" y="323"/>
                    <a:pt x="196" y="370"/>
                  </a:cubicBezTo>
                  <a:cubicBezTo>
                    <a:pt x="232" y="418"/>
                    <a:pt x="260" y="480"/>
                    <a:pt x="355" y="498"/>
                  </a:cubicBezTo>
                  <a:cubicBezTo>
                    <a:pt x="424" y="510"/>
                    <a:pt x="497" y="517"/>
                    <a:pt x="568" y="463"/>
                  </a:cubicBezTo>
                  <a:cubicBezTo>
                    <a:pt x="615" y="428"/>
                    <a:pt x="616" y="354"/>
                    <a:pt x="594" y="303"/>
                  </a:cubicBezTo>
                  <a:close/>
                </a:path>
              </a:pathLst>
            </a:custGeom>
            <a:solidFill>
              <a:srgbClr val="AA6E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515" name="TextBox 514"/>
          <p:cNvSpPr txBox="1"/>
          <p:nvPr/>
        </p:nvSpPr>
        <p:spPr>
          <a:xfrm>
            <a:off x="4277600" y="5902531"/>
            <a:ext cx="1948277" cy="720197"/>
          </a:xfrm>
          <a:prstGeom prst="rect">
            <a:avLst/>
          </a:prstGeom>
          <a:noFill/>
        </p:spPr>
        <p:txBody>
          <a:bodyPr wrap="square" rtlCol="0">
            <a:spAutoFit/>
          </a:bodyPr>
          <a:lstStyle/>
          <a:p>
            <a:pPr>
              <a:lnSpc>
                <a:spcPct val="85000"/>
              </a:lnSpc>
            </a:pPr>
            <a:r>
              <a:rPr lang="en-US" sz="1600" dirty="0">
                <a:solidFill>
                  <a:srgbClr val="0B0B0B"/>
                </a:solidFill>
                <a:latin typeface="Arial" panose="020B0604020202020204" pitchFamily="34" charset="0"/>
                <a:cs typeface="Arial" panose="020B0604020202020204" pitchFamily="34" charset="0"/>
              </a:rPr>
              <a:t>Issue resolved automatically via system.</a:t>
            </a:r>
          </a:p>
        </p:txBody>
      </p:sp>
      <p:sp>
        <p:nvSpPr>
          <p:cNvPr id="516" name="TextBox 515"/>
          <p:cNvSpPr txBox="1"/>
          <p:nvPr/>
        </p:nvSpPr>
        <p:spPr>
          <a:xfrm>
            <a:off x="6084508" y="4937349"/>
            <a:ext cx="1948277" cy="510909"/>
          </a:xfrm>
          <a:prstGeom prst="rect">
            <a:avLst/>
          </a:prstGeom>
          <a:noFill/>
        </p:spPr>
        <p:txBody>
          <a:bodyPr wrap="square" rtlCol="0">
            <a:spAutoFit/>
          </a:bodyPr>
          <a:lstStyle/>
          <a:p>
            <a:pPr>
              <a:lnSpc>
                <a:spcPct val="85000"/>
              </a:lnSpc>
            </a:pPr>
            <a:r>
              <a:rPr lang="en-US" sz="1600" dirty="0">
                <a:solidFill>
                  <a:srgbClr val="0B0B0B"/>
                </a:solidFill>
                <a:latin typeface="Arial" panose="020B0604020202020204" pitchFamily="34" charset="0"/>
                <a:cs typeface="Arial" panose="020B0604020202020204" pitchFamily="34" charset="0"/>
              </a:rPr>
              <a:t>Issue resolved via remote IT support.</a:t>
            </a:r>
          </a:p>
        </p:txBody>
      </p:sp>
      <p:sp>
        <p:nvSpPr>
          <p:cNvPr id="517" name="TextBox 516"/>
          <p:cNvSpPr txBox="1"/>
          <p:nvPr/>
        </p:nvSpPr>
        <p:spPr>
          <a:xfrm>
            <a:off x="7913342" y="3848101"/>
            <a:ext cx="1948277" cy="510909"/>
          </a:xfrm>
          <a:prstGeom prst="rect">
            <a:avLst/>
          </a:prstGeom>
          <a:noFill/>
        </p:spPr>
        <p:txBody>
          <a:bodyPr wrap="square" rtlCol="0">
            <a:spAutoFit/>
          </a:bodyPr>
          <a:lstStyle/>
          <a:p>
            <a:pPr>
              <a:lnSpc>
                <a:spcPct val="85000"/>
              </a:lnSpc>
            </a:pPr>
            <a:r>
              <a:rPr lang="en-US" sz="1600" dirty="0">
                <a:solidFill>
                  <a:srgbClr val="0B0B0B"/>
                </a:solidFill>
                <a:latin typeface="Arial" panose="020B0604020202020204" pitchFamily="34" charset="0"/>
                <a:cs typeface="Arial" panose="020B0604020202020204" pitchFamily="34" charset="0"/>
              </a:rPr>
              <a:t>Issue resolved via service technician.</a:t>
            </a:r>
          </a:p>
        </p:txBody>
      </p:sp>
      <p:grpSp>
        <p:nvGrpSpPr>
          <p:cNvPr id="518" name="Group 517"/>
          <p:cNvGrpSpPr>
            <a:grpSpLocks noChangeAspect="1"/>
          </p:cNvGrpSpPr>
          <p:nvPr/>
        </p:nvGrpSpPr>
        <p:grpSpPr>
          <a:xfrm>
            <a:off x="5985174" y="5957705"/>
            <a:ext cx="557105" cy="557105"/>
            <a:chOff x="4165601" y="3181351"/>
            <a:chExt cx="309563" cy="296863"/>
          </a:xfrm>
          <a:solidFill>
            <a:srgbClr val="3D82C5"/>
          </a:solidFill>
        </p:grpSpPr>
        <p:sp>
          <p:nvSpPr>
            <p:cNvPr id="519" name="Freeform 309">
              <a:extLst>
                <a:ext uri="{FF2B5EF4-FFF2-40B4-BE49-F238E27FC236}">
                  <a16:creationId xmlns:a16="http://schemas.microsoft.com/office/drawing/2014/main" id="{C1607884-CF53-4094-ACE9-2F12114787AE}"/>
                </a:ext>
              </a:extLst>
            </p:cNvPr>
            <p:cNvSpPr>
              <a:spLocks noEditPoints="1"/>
            </p:cNvSpPr>
            <p:nvPr/>
          </p:nvSpPr>
          <p:spPr bwMode="auto">
            <a:xfrm>
              <a:off x="4165601" y="3181351"/>
              <a:ext cx="309563" cy="296863"/>
            </a:xfrm>
            <a:custGeom>
              <a:avLst/>
              <a:gdLst>
                <a:gd name="T0" fmla="*/ 286 w 571"/>
                <a:gd name="T1" fmla="*/ 22 h 572"/>
                <a:gd name="T2" fmla="*/ 21 w 571"/>
                <a:gd name="T3" fmla="*/ 286 h 572"/>
                <a:gd name="T4" fmla="*/ 286 w 571"/>
                <a:gd name="T5" fmla="*/ 550 h 572"/>
                <a:gd name="T6" fmla="*/ 550 w 571"/>
                <a:gd name="T7" fmla="*/ 286 h 572"/>
                <a:gd name="T8" fmla="*/ 286 w 571"/>
                <a:gd name="T9" fmla="*/ 22 h 572"/>
                <a:gd name="T10" fmla="*/ 286 w 571"/>
                <a:gd name="T11" fmla="*/ 572 h 572"/>
                <a:gd name="T12" fmla="*/ 0 w 571"/>
                <a:gd name="T13" fmla="*/ 286 h 572"/>
                <a:gd name="T14" fmla="*/ 286 w 571"/>
                <a:gd name="T15" fmla="*/ 0 h 572"/>
                <a:gd name="T16" fmla="*/ 571 w 571"/>
                <a:gd name="T17" fmla="*/ 286 h 572"/>
                <a:gd name="T18" fmla="*/ 286 w 571"/>
                <a:gd name="T19"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1" h="572">
                  <a:moveTo>
                    <a:pt x="286" y="22"/>
                  </a:moveTo>
                  <a:cubicBezTo>
                    <a:pt x="140" y="22"/>
                    <a:pt x="21" y="140"/>
                    <a:pt x="21" y="286"/>
                  </a:cubicBezTo>
                  <a:cubicBezTo>
                    <a:pt x="21" y="431"/>
                    <a:pt x="140" y="550"/>
                    <a:pt x="286" y="550"/>
                  </a:cubicBezTo>
                  <a:cubicBezTo>
                    <a:pt x="431" y="550"/>
                    <a:pt x="550" y="431"/>
                    <a:pt x="550" y="286"/>
                  </a:cubicBezTo>
                  <a:cubicBezTo>
                    <a:pt x="550" y="140"/>
                    <a:pt x="431" y="22"/>
                    <a:pt x="286" y="22"/>
                  </a:cubicBezTo>
                  <a:close/>
                  <a:moveTo>
                    <a:pt x="286" y="572"/>
                  </a:moveTo>
                  <a:cubicBezTo>
                    <a:pt x="128" y="572"/>
                    <a:pt x="0" y="443"/>
                    <a:pt x="0" y="286"/>
                  </a:cubicBezTo>
                  <a:cubicBezTo>
                    <a:pt x="0" y="128"/>
                    <a:pt x="128" y="0"/>
                    <a:pt x="286" y="0"/>
                  </a:cubicBezTo>
                  <a:cubicBezTo>
                    <a:pt x="443" y="0"/>
                    <a:pt x="571" y="128"/>
                    <a:pt x="571" y="286"/>
                  </a:cubicBezTo>
                  <a:cubicBezTo>
                    <a:pt x="571" y="443"/>
                    <a:pt x="443" y="572"/>
                    <a:pt x="286" y="57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20" name="Freeform 310">
              <a:extLst>
                <a:ext uri="{FF2B5EF4-FFF2-40B4-BE49-F238E27FC236}">
                  <a16:creationId xmlns:a16="http://schemas.microsoft.com/office/drawing/2014/main" id="{36B26BFE-4C6C-49A7-9A52-ADE990ACE1C2}"/>
                </a:ext>
              </a:extLst>
            </p:cNvPr>
            <p:cNvSpPr>
              <a:spLocks noEditPoints="1"/>
            </p:cNvSpPr>
            <p:nvPr/>
          </p:nvSpPr>
          <p:spPr bwMode="auto">
            <a:xfrm>
              <a:off x="4297363" y="3308351"/>
              <a:ext cx="44450" cy="42863"/>
            </a:xfrm>
            <a:custGeom>
              <a:avLst/>
              <a:gdLst>
                <a:gd name="T0" fmla="*/ 42 w 83"/>
                <a:gd name="T1" fmla="*/ 16 h 82"/>
                <a:gd name="T2" fmla="*/ 17 w 83"/>
                <a:gd name="T3" fmla="*/ 41 h 82"/>
                <a:gd name="T4" fmla="*/ 42 w 83"/>
                <a:gd name="T5" fmla="*/ 65 h 82"/>
                <a:gd name="T6" fmla="*/ 66 w 83"/>
                <a:gd name="T7" fmla="*/ 41 h 82"/>
                <a:gd name="T8" fmla="*/ 42 w 83"/>
                <a:gd name="T9" fmla="*/ 16 h 82"/>
                <a:gd name="T10" fmla="*/ 42 w 83"/>
                <a:gd name="T11" fmla="*/ 82 h 82"/>
                <a:gd name="T12" fmla="*/ 0 w 83"/>
                <a:gd name="T13" fmla="*/ 41 h 82"/>
                <a:gd name="T14" fmla="*/ 42 w 83"/>
                <a:gd name="T15" fmla="*/ 0 h 82"/>
                <a:gd name="T16" fmla="*/ 83 w 83"/>
                <a:gd name="T17" fmla="*/ 41 h 82"/>
                <a:gd name="T18" fmla="*/ 42 w 83"/>
                <a:gd name="T19"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82">
                  <a:moveTo>
                    <a:pt x="42" y="16"/>
                  </a:moveTo>
                  <a:cubicBezTo>
                    <a:pt x="28" y="16"/>
                    <a:pt x="17" y="27"/>
                    <a:pt x="17" y="41"/>
                  </a:cubicBezTo>
                  <a:cubicBezTo>
                    <a:pt x="17" y="54"/>
                    <a:pt x="28" y="65"/>
                    <a:pt x="42" y="65"/>
                  </a:cubicBezTo>
                  <a:cubicBezTo>
                    <a:pt x="55" y="65"/>
                    <a:pt x="66" y="54"/>
                    <a:pt x="66" y="41"/>
                  </a:cubicBezTo>
                  <a:cubicBezTo>
                    <a:pt x="66" y="27"/>
                    <a:pt x="55" y="16"/>
                    <a:pt x="42" y="16"/>
                  </a:cubicBezTo>
                  <a:close/>
                  <a:moveTo>
                    <a:pt x="42" y="82"/>
                  </a:moveTo>
                  <a:cubicBezTo>
                    <a:pt x="19" y="82"/>
                    <a:pt x="0" y="64"/>
                    <a:pt x="0" y="41"/>
                  </a:cubicBezTo>
                  <a:cubicBezTo>
                    <a:pt x="0" y="18"/>
                    <a:pt x="19" y="0"/>
                    <a:pt x="42" y="0"/>
                  </a:cubicBezTo>
                  <a:cubicBezTo>
                    <a:pt x="64" y="0"/>
                    <a:pt x="83" y="18"/>
                    <a:pt x="83" y="41"/>
                  </a:cubicBezTo>
                  <a:cubicBezTo>
                    <a:pt x="83" y="64"/>
                    <a:pt x="64" y="82"/>
                    <a:pt x="42" y="8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21" name="Freeform 311">
              <a:extLst>
                <a:ext uri="{FF2B5EF4-FFF2-40B4-BE49-F238E27FC236}">
                  <a16:creationId xmlns:a16="http://schemas.microsoft.com/office/drawing/2014/main" id="{566C2BF6-C819-4AAC-A19A-215E37179EFD}"/>
                </a:ext>
              </a:extLst>
            </p:cNvPr>
            <p:cNvSpPr>
              <a:spLocks/>
            </p:cNvSpPr>
            <p:nvPr/>
          </p:nvSpPr>
          <p:spPr bwMode="auto">
            <a:xfrm>
              <a:off x="4314826" y="3186113"/>
              <a:ext cx="9525" cy="39688"/>
            </a:xfrm>
            <a:custGeom>
              <a:avLst/>
              <a:gdLst>
                <a:gd name="T0" fmla="*/ 9 w 17"/>
                <a:gd name="T1" fmla="*/ 75 h 75"/>
                <a:gd name="T2" fmla="*/ 0 w 17"/>
                <a:gd name="T3" fmla="*/ 66 h 75"/>
                <a:gd name="T4" fmla="*/ 0 w 17"/>
                <a:gd name="T5" fmla="*/ 8 h 75"/>
                <a:gd name="T6" fmla="*/ 9 w 17"/>
                <a:gd name="T7" fmla="*/ 0 h 75"/>
                <a:gd name="T8" fmla="*/ 17 w 17"/>
                <a:gd name="T9" fmla="*/ 8 h 75"/>
                <a:gd name="T10" fmla="*/ 17 w 17"/>
                <a:gd name="T11" fmla="*/ 66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6"/>
                  </a:cubicBezTo>
                  <a:lnTo>
                    <a:pt x="0" y="8"/>
                  </a:lnTo>
                  <a:cubicBezTo>
                    <a:pt x="0" y="3"/>
                    <a:pt x="4" y="0"/>
                    <a:pt x="9" y="0"/>
                  </a:cubicBezTo>
                  <a:cubicBezTo>
                    <a:pt x="13" y="0"/>
                    <a:pt x="17" y="3"/>
                    <a:pt x="17" y="8"/>
                  </a:cubicBezTo>
                  <a:lnTo>
                    <a:pt x="17" y="66"/>
                  </a:lnTo>
                  <a:cubicBezTo>
                    <a:pt x="17" y="71"/>
                    <a:pt x="13" y="75"/>
                    <a:pt x="9" y="7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22" name="Freeform 312">
              <a:extLst>
                <a:ext uri="{FF2B5EF4-FFF2-40B4-BE49-F238E27FC236}">
                  <a16:creationId xmlns:a16="http://schemas.microsoft.com/office/drawing/2014/main" id="{E2002938-511F-4516-8083-3171B0C64A0C}"/>
                </a:ext>
              </a:extLst>
            </p:cNvPr>
            <p:cNvSpPr>
              <a:spLocks/>
            </p:cNvSpPr>
            <p:nvPr/>
          </p:nvSpPr>
          <p:spPr bwMode="auto">
            <a:xfrm>
              <a:off x="4314826" y="3435351"/>
              <a:ext cx="9525" cy="38100"/>
            </a:xfrm>
            <a:custGeom>
              <a:avLst/>
              <a:gdLst>
                <a:gd name="T0" fmla="*/ 9 w 17"/>
                <a:gd name="T1" fmla="*/ 75 h 75"/>
                <a:gd name="T2" fmla="*/ 0 w 17"/>
                <a:gd name="T3" fmla="*/ 67 h 75"/>
                <a:gd name="T4" fmla="*/ 0 w 17"/>
                <a:gd name="T5" fmla="*/ 8 h 75"/>
                <a:gd name="T6" fmla="*/ 9 w 17"/>
                <a:gd name="T7" fmla="*/ 0 h 75"/>
                <a:gd name="T8" fmla="*/ 17 w 17"/>
                <a:gd name="T9" fmla="*/ 8 h 75"/>
                <a:gd name="T10" fmla="*/ 17 w 17"/>
                <a:gd name="T11" fmla="*/ 67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7"/>
                  </a:cubicBezTo>
                  <a:lnTo>
                    <a:pt x="0" y="8"/>
                  </a:lnTo>
                  <a:cubicBezTo>
                    <a:pt x="0" y="4"/>
                    <a:pt x="4" y="0"/>
                    <a:pt x="9" y="0"/>
                  </a:cubicBezTo>
                  <a:cubicBezTo>
                    <a:pt x="13" y="0"/>
                    <a:pt x="17" y="4"/>
                    <a:pt x="17" y="8"/>
                  </a:cubicBezTo>
                  <a:lnTo>
                    <a:pt x="17" y="67"/>
                  </a:lnTo>
                  <a:cubicBezTo>
                    <a:pt x="17" y="71"/>
                    <a:pt x="13" y="75"/>
                    <a:pt x="9" y="7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23" name="Freeform 313">
              <a:extLst>
                <a:ext uri="{FF2B5EF4-FFF2-40B4-BE49-F238E27FC236}">
                  <a16:creationId xmlns:a16="http://schemas.microsoft.com/office/drawing/2014/main" id="{F499411B-B1A8-4A02-99F6-9B009E32F02F}"/>
                </a:ext>
              </a:extLst>
            </p:cNvPr>
            <p:cNvSpPr>
              <a:spLocks/>
            </p:cNvSpPr>
            <p:nvPr/>
          </p:nvSpPr>
          <p:spPr bwMode="auto">
            <a:xfrm>
              <a:off x="4429126" y="3325813"/>
              <a:ext cx="41275"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24" name="Freeform 314">
              <a:extLst>
                <a:ext uri="{FF2B5EF4-FFF2-40B4-BE49-F238E27FC236}">
                  <a16:creationId xmlns:a16="http://schemas.microsoft.com/office/drawing/2014/main" id="{0E8220E2-F6A2-4F8D-9AC7-854C8652FE28}"/>
                </a:ext>
              </a:extLst>
            </p:cNvPr>
            <p:cNvSpPr>
              <a:spLocks/>
            </p:cNvSpPr>
            <p:nvPr/>
          </p:nvSpPr>
          <p:spPr bwMode="auto">
            <a:xfrm>
              <a:off x="4170363" y="3325813"/>
              <a:ext cx="39688"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25" name="Freeform 315">
              <a:extLst>
                <a:ext uri="{FF2B5EF4-FFF2-40B4-BE49-F238E27FC236}">
                  <a16:creationId xmlns:a16="http://schemas.microsoft.com/office/drawing/2014/main" id="{479B6C55-ECC6-4B91-8A87-5660A68D340F}"/>
                </a:ext>
              </a:extLst>
            </p:cNvPr>
            <p:cNvSpPr>
              <a:spLocks/>
            </p:cNvSpPr>
            <p:nvPr/>
          </p:nvSpPr>
          <p:spPr bwMode="auto">
            <a:xfrm>
              <a:off x="4329113" y="3244851"/>
              <a:ext cx="84138" cy="77788"/>
            </a:xfrm>
            <a:custGeom>
              <a:avLst/>
              <a:gdLst>
                <a:gd name="T0" fmla="*/ 10 w 154"/>
                <a:gd name="T1" fmla="*/ 150 h 150"/>
                <a:gd name="T2" fmla="*/ 4 w 154"/>
                <a:gd name="T3" fmla="*/ 148 h 150"/>
                <a:gd name="T4" fmla="*/ 4 w 154"/>
                <a:gd name="T5" fmla="*/ 136 h 150"/>
                <a:gd name="T6" fmla="*/ 139 w 154"/>
                <a:gd name="T7" fmla="*/ 3 h 150"/>
                <a:gd name="T8" fmla="*/ 150 w 154"/>
                <a:gd name="T9" fmla="*/ 3 h 150"/>
                <a:gd name="T10" fmla="*/ 150 w 154"/>
                <a:gd name="T11" fmla="*/ 15 h 150"/>
                <a:gd name="T12" fmla="*/ 15 w 154"/>
                <a:gd name="T13" fmla="*/ 148 h 150"/>
                <a:gd name="T14" fmla="*/ 10 w 154"/>
                <a:gd name="T15" fmla="*/ 150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 h="150">
                  <a:moveTo>
                    <a:pt x="10" y="150"/>
                  </a:moveTo>
                  <a:cubicBezTo>
                    <a:pt x="7" y="150"/>
                    <a:pt x="5" y="150"/>
                    <a:pt x="4" y="148"/>
                  </a:cubicBezTo>
                  <a:cubicBezTo>
                    <a:pt x="0" y="145"/>
                    <a:pt x="0" y="139"/>
                    <a:pt x="4" y="136"/>
                  </a:cubicBezTo>
                  <a:lnTo>
                    <a:pt x="139" y="3"/>
                  </a:lnTo>
                  <a:cubicBezTo>
                    <a:pt x="142" y="0"/>
                    <a:pt x="147" y="0"/>
                    <a:pt x="150" y="3"/>
                  </a:cubicBezTo>
                  <a:cubicBezTo>
                    <a:pt x="154" y="6"/>
                    <a:pt x="154" y="11"/>
                    <a:pt x="150" y="15"/>
                  </a:cubicBezTo>
                  <a:lnTo>
                    <a:pt x="15" y="148"/>
                  </a:lnTo>
                  <a:cubicBezTo>
                    <a:pt x="14" y="150"/>
                    <a:pt x="12" y="150"/>
                    <a:pt x="10" y="15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26" name="Freeform 316">
              <a:extLst>
                <a:ext uri="{FF2B5EF4-FFF2-40B4-BE49-F238E27FC236}">
                  <a16:creationId xmlns:a16="http://schemas.microsoft.com/office/drawing/2014/main" id="{6FF0C0C9-332D-47EB-95A5-4C9E83F8F4EB}"/>
                </a:ext>
              </a:extLst>
            </p:cNvPr>
            <p:cNvSpPr>
              <a:spLocks/>
            </p:cNvSpPr>
            <p:nvPr/>
          </p:nvSpPr>
          <p:spPr bwMode="auto">
            <a:xfrm>
              <a:off x="4241448" y="3262039"/>
              <a:ext cx="68263" cy="60325"/>
            </a:xfrm>
            <a:custGeom>
              <a:avLst/>
              <a:gdLst>
                <a:gd name="T0" fmla="*/ 116 w 125"/>
                <a:gd name="T1" fmla="*/ 117 h 117"/>
                <a:gd name="T2" fmla="*/ 110 w 125"/>
                <a:gd name="T3" fmla="*/ 115 h 117"/>
                <a:gd name="T4" fmla="*/ 3 w 125"/>
                <a:gd name="T5" fmla="*/ 15 h 117"/>
                <a:gd name="T6" fmla="*/ 3 w 125"/>
                <a:gd name="T7" fmla="*/ 3 h 117"/>
                <a:gd name="T8" fmla="*/ 15 w 125"/>
                <a:gd name="T9" fmla="*/ 3 h 117"/>
                <a:gd name="T10" fmla="*/ 121 w 125"/>
                <a:gd name="T11" fmla="*/ 103 h 117"/>
                <a:gd name="T12" fmla="*/ 122 w 125"/>
                <a:gd name="T13" fmla="*/ 115 h 117"/>
                <a:gd name="T14" fmla="*/ 116 w 125"/>
                <a:gd name="T15" fmla="*/ 117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 h="117">
                  <a:moveTo>
                    <a:pt x="116" y="117"/>
                  </a:moveTo>
                  <a:cubicBezTo>
                    <a:pt x="114" y="117"/>
                    <a:pt x="112" y="117"/>
                    <a:pt x="110" y="115"/>
                  </a:cubicBezTo>
                  <a:lnTo>
                    <a:pt x="3" y="15"/>
                  </a:lnTo>
                  <a:cubicBezTo>
                    <a:pt x="0" y="12"/>
                    <a:pt x="0" y="6"/>
                    <a:pt x="3" y="3"/>
                  </a:cubicBezTo>
                  <a:cubicBezTo>
                    <a:pt x="6" y="0"/>
                    <a:pt x="11" y="0"/>
                    <a:pt x="15" y="3"/>
                  </a:cubicBezTo>
                  <a:lnTo>
                    <a:pt x="121" y="103"/>
                  </a:lnTo>
                  <a:cubicBezTo>
                    <a:pt x="125" y="106"/>
                    <a:pt x="125" y="111"/>
                    <a:pt x="122" y="115"/>
                  </a:cubicBezTo>
                  <a:cubicBezTo>
                    <a:pt x="120" y="116"/>
                    <a:pt x="118" y="117"/>
                    <a:pt x="116" y="11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527" name="TextBox 526"/>
          <p:cNvSpPr txBox="1"/>
          <p:nvPr/>
        </p:nvSpPr>
        <p:spPr>
          <a:xfrm>
            <a:off x="6502420" y="5977477"/>
            <a:ext cx="1948277" cy="510909"/>
          </a:xfrm>
          <a:prstGeom prst="rect">
            <a:avLst/>
          </a:prstGeom>
          <a:noFill/>
        </p:spPr>
        <p:txBody>
          <a:bodyPr wrap="square" rtlCol="0">
            <a:spAutoFit/>
          </a:bodyPr>
          <a:lstStyle/>
          <a:p>
            <a:pPr>
              <a:lnSpc>
                <a:spcPct val="85000"/>
              </a:lnSpc>
            </a:pPr>
            <a:r>
              <a:rPr lang="en-US" sz="1600" dirty="0">
                <a:solidFill>
                  <a:srgbClr val="3D82C5"/>
                </a:solidFill>
                <a:latin typeface="Arial" panose="020B0604020202020204" pitchFamily="34" charset="0"/>
                <a:cs typeface="Arial" panose="020B0604020202020204" pitchFamily="34" charset="0"/>
              </a:rPr>
              <a:t>1-10</a:t>
            </a:r>
            <a:br>
              <a:rPr lang="en-US" sz="1600" dirty="0">
                <a:solidFill>
                  <a:srgbClr val="3D82C5"/>
                </a:solidFill>
                <a:latin typeface="Arial" panose="020B0604020202020204" pitchFamily="34" charset="0"/>
                <a:cs typeface="Arial" panose="020B0604020202020204" pitchFamily="34" charset="0"/>
              </a:rPr>
            </a:br>
            <a:r>
              <a:rPr lang="en-US" sz="1600" dirty="0">
                <a:solidFill>
                  <a:srgbClr val="3D82C5"/>
                </a:solidFill>
                <a:latin typeface="Arial" panose="020B0604020202020204" pitchFamily="34" charset="0"/>
                <a:cs typeface="Arial" panose="020B0604020202020204" pitchFamily="34" charset="0"/>
              </a:rPr>
              <a:t>minutes</a:t>
            </a:r>
          </a:p>
        </p:txBody>
      </p:sp>
      <p:grpSp>
        <p:nvGrpSpPr>
          <p:cNvPr id="528" name="Group 527"/>
          <p:cNvGrpSpPr>
            <a:grpSpLocks noChangeAspect="1"/>
          </p:cNvGrpSpPr>
          <p:nvPr/>
        </p:nvGrpSpPr>
        <p:grpSpPr>
          <a:xfrm>
            <a:off x="7902874" y="4916305"/>
            <a:ext cx="557105" cy="557105"/>
            <a:chOff x="4165601" y="3181351"/>
            <a:chExt cx="309563" cy="296863"/>
          </a:xfrm>
          <a:solidFill>
            <a:srgbClr val="3D82C5"/>
          </a:solidFill>
        </p:grpSpPr>
        <p:sp>
          <p:nvSpPr>
            <p:cNvPr id="529" name="Freeform 309">
              <a:extLst>
                <a:ext uri="{FF2B5EF4-FFF2-40B4-BE49-F238E27FC236}">
                  <a16:creationId xmlns:a16="http://schemas.microsoft.com/office/drawing/2014/main" id="{C1607884-CF53-4094-ACE9-2F12114787AE}"/>
                </a:ext>
              </a:extLst>
            </p:cNvPr>
            <p:cNvSpPr>
              <a:spLocks noEditPoints="1"/>
            </p:cNvSpPr>
            <p:nvPr/>
          </p:nvSpPr>
          <p:spPr bwMode="auto">
            <a:xfrm>
              <a:off x="4165601" y="3181351"/>
              <a:ext cx="309563" cy="296863"/>
            </a:xfrm>
            <a:custGeom>
              <a:avLst/>
              <a:gdLst>
                <a:gd name="T0" fmla="*/ 286 w 571"/>
                <a:gd name="T1" fmla="*/ 22 h 572"/>
                <a:gd name="T2" fmla="*/ 21 w 571"/>
                <a:gd name="T3" fmla="*/ 286 h 572"/>
                <a:gd name="T4" fmla="*/ 286 w 571"/>
                <a:gd name="T5" fmla="*/ 550 h 572"/>
                <a:gd name="T6" fmla="*/ 550 w 571"/>
                <a:gd name="T7" fmla="*/ 286 h 572"/>
                <a:gd name="T8" fmla="*/ 286 w 571"/>
                <a:gd name="T9" fmla="*/ 22 h 572"/>
                <a:gd name="T10" fmla="*/ 286 w 571"/>
                <a:gd name="T11" fmla="*/ 572 h 572"/>
                <a:gd name="T12" fmla="*/ 0 w 571"/>
                <a:gd name="T13" fmla="*/ 286 h 572"/>
                <a:gd name="T14" fmla="*/ 286 w 571"/>
                <a:gd name="T15" fmla="*/ 0 h 572"/>
                <a:gd name="T16" fmla="*/ 571 w 571"/>
                <a:gd name="T17" fmla="*/ 286 h 572"/>
                <a:gd name="T18" fmla="*/ 286 w 571"/>
                <a:gd name="T19"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1" h="572">
                  <a:moveTo>
                    <a:pt x="286" y="22"/>
                  </a:moveTo>
                  <a:cubicBezTo>
                    <a:pt x="140" y="22"/>
                    <a:pt x="21" y="140"/>
                    <a:pt x="21" y="286"/>
                  </a:cubicBezTo>
                  <a:cubicBezTo>
                    <a:pt x="21" y="431"/>
                    <a:pt x="140" y="550"/>
                    <a:pt x="286" y="550"/>
                  </a:cubicBezTo>
                  <a:cubicBezTo>
                    <a:pt x="431" y="550"/>
                    <a:pt x="550" y="431"/>
                    <a:pt x="550" y="286"/>
                  </a:cubicBezTo>
                  <a:cubicBezTo>
                    <a:pt x="550" y="140"/>
                    <a:pt x="431" y="22"/>
                    <a:pt x="286" y="22"/>
                  </a:cubicBezTo>
                  <a:close/>
                  <a:moveTo>
                    <a:pt x="286" y="572"/>
                  </a:moveTo>
                  <a:cubicBezTo>
                    <a:pt x="128" y="572"/>
                    <a:pt x="0" y="443"/>
                    <a:pt x="0" y="286"/>
                  </a:cubicBezTo>
                  <a:cubicBezTo>
                    <a:pt x="0" y="128"/>
                    <a:pt x="128" y="0"/>
                    <a:pt x="286" y="0"/>
                  </a:cubicBezTo>
                  <a:cubicBezTo>
                    <a:pt x="443" y="0"/>
                    <a:pt x="571" y="128"/>
                    <a:pt x="571" y="286"/>
                  </a:cubicBezTo>
                  <a:cubicBezTo>
                    <a:pt x="571" y="443"/>
                    <a:pt x="443" y="572"/>
                    <a:pt x="286" y="57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30" name="Freeform 310">
              <a:extLst>
                <a:ext uri="{FF2B5EF4-FFF2-40B4-BE49-F238E27FC236}">
                  <a16:creationId xmlns:a16="http://schemas.microsoft.com/office/drawing/2014/main" id="{36B26BFE-4C6C-49A7-9A52-ADE990ACE1C2}"/>
                </a:ext>
              </a:extLst>
            </p:cNvPr>
            <p:cNvSpPr>
              <a:spLocks noEditPoints="1"/>
            </p:cNvSpPr>
            <p:nvPr/>
          </p:nvSpPr>
          <p:spPr bwMode="auto">
            <a:xfrm>
              <a:off x="4297363" y="3308351"/>
              <a:ext cx="44450" cy="42863"/>
            </a:xfrm>
            <a:custGeom>
              <a:avLst/>
              <a:gdLst>
                <a:gd name="T0" fmla="*/ 42 w 83"/>
                <a:gd name="T1" fmla="*/ 16 h 82"/>
                <a:gd name="T2" fmla="*/ 17 w 83"/>
                <a:gd name="T3" fmla="*/ 41 h 82"/>
                <a:gd name="T4" fmla="*/ 42 w 83"/>
                <a:gd name="T5" fmla="*/ 65 h 82"/>
                <a:gd name="T6" fmla="*/ 66 w 83"/>
                <a:gd name="T7" fmla="*/ 41 h 82"/>
                <a:gd name="T8" fmla="*/ 42 w 83"/>
                <a:gd name="T9" fmla="*/ 16 h 82"/>
                <a:gd name="T10" fmla="*/ 42 w 83"/>
                <a:gd name="T11" fmla="*/ 82 h 82"/>
                <a:gd name="T12" fmla="*/ 0 w 83"/>
                <a:gd name="T13" fmla="*/ 41 h 82"/>
                <a:gd name="T14" fmla="*/ 42 w 83"/>
                <a:gd name="T15" fmla="*/ 0 h 82"/>
                <a:gd name="T16" fmla="*/ 83 w 83"/>
                <a:gd name="T17" fmla="*/ 41 h 82"/>
                <a:gd name="T18" fmla="*/ 42 w 83"/>
                <a:gd name="T19"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82">
                  <a:moveTo>
                    <a:pt x="42" y="16"/>
                  </a:moveTo>
                  <a:cubicBezTo>
                    <a:pt x="28" y="16"/>
                    <a:pt x="17" y="27"/>
                    <a:pt x="17" y="41"/>
                  </a:cubicBezTo>
                  <a:cubicBezTo>
                    <a:pt x="17" y="54"/>
                    <a:pt x="28" y="65"/>
                    <a:pt x="42" y="65"/>
                  </a:cubicBezTo>
                  <a:cubicBezTo>
                    <a:pt x="55" y="65"/>
                    <a:pt x="66" y="54"/>
                    <a:pt x="66" y="41"/>
                  </a:cubicBezTo>
                  <a:cubicBezTo>
                    <a:pt x="66" y="27"/>
                    <a:pt x="55" y="16"/>
                    <a:pt x="42" y="16"/>
                  </a:cubicBezTo>
                  <a:close/>
                  <a:moveTo>
                    <a:pt x="42" y="82"/>
                  </a:moveTo>
                  <a:cubicBezTo>
                    <a:pt x="19" y="82"/>
                    <a:pt x="0" y="64"/>
                    <a:pt x="0" y="41"/>
                  </a:cubicBezTo>
                  <a:cubicBezTo>
                    <a:pt x="0" y="18"/>
                    <a:pt x="19" y="0"/>
                    <a:pt x="42" y="0"/>
                  </a:cubicBezTo>
                  <a:cubicBezTo>
                    <a:pt x="64" y="0"/>
                    <a:pt x="83" y="18"/>
                    <a:pt x="83" y="41"/>
                  </a:cubicBezTo>
                  <a:cubicBezTo>
                    <a:pt x="83" y="64"/>
                    <a:pt x="64" y="82"/>
                    <a:pt x="42" y="8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31" name="Freeform 311">
              <a:extLst>
                <a:ext uri="{FF2B5EF4-FFF2-40B4-BE49-F238E27FC236}">
                  <a16:creationId xmlns:a16="http://schemas.microsoft.com/office/drawing/2014/main" id="{566C2BF6-C819-4AAC-A19A-215E37179EFD}"/>
                </a:ext>
              </a:extLst>
            </p:cNvPr>
            <p:cNvSpPr>
              <a:spLocks/>
            </p:cNvSpPr>
            <p:nvPr/>
          </p:nvSpPr>
          <p:spPr bwMode="auto">
            <a:xfrm>
              <a:off x="4314826" y="3186113"/>
              <a:ext cx="9525" cy="39688"/>
            </a:xfrm>
            <a:custGeom>
              <a:avLst/>
              <a:gdLst>
                <a:gd name="T0" fmla="*/ 9 w 17"/>
                <a:gd name="T1" fmla="*/ 75 h 75"/>
                <a:gd name="T2" fmla="*/ 0 w 17"/>
                <a:gd name="T3" fmla="*/ 66 h 75"/>
                <a:gd name="T4" fmla="*/ 0 w 17"/>
                <a:gd name="T5" fmla="*/ 8 h 75"/>
                <a:gd name="T6" fmla="*/ 9 w 17"/>
                <a:gd name="T7" fmla="*/ 0 h 75"/>
                <a:gd name="T8" fmla="*/ 17 w 17"/>
                <a:gd name="T9" fmla="*/ 8 h 75"/>
                <a:gd name="T10" fmla="*/ 17 w 17"/>
                <a:gd name="T11" fmla="*/ 66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6"/>
                  </a:cubicBezTo>
                  <a:lnTo>
                    <a:pt x="0" y="8"/>
                  </a:lnTo>
                  <a:cubicBezTo>
                    <a:pt x="0" y="3"/>
                    <a:pt x="4" y="0"/>
                    <a:pt x="9" y="0"/>
                  </a:cubicBezTo>
                  <a:cubicBezTo>
                    <a:pt x="13" y="0"/>
                    <a:pt x="17" y="3"/>
                    <a:pt x="17" y="8"/>
                  </a:cubicBezTo>
                  <a:lnTo>
                    <a:pt x="17" y="66"/>
                  </a:lnTo>
                  <a:cubicBezTo>
                    <a:pt x="17" y="71"/>
                    <a:pt x="13" y="75"/>
                    <a:pt x="9" y="7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32" name="Freeform 312">
              <a:extLst>
                <a:ext uri="{FF2B5EF4-FFF2-40B4-BE49-F238E27FC236}">
                  <a16:creationId xmlns:a16="http://schemas.microsoft.com/office/drawing/2014/main" id="{E2002938-511F-4516-8083-3171B0C64A0C}"/>
                </a:ext>
              </a:extLst>
            </p:cNvPr>
            <p:cNvSpPr>
              <a:spLocks/>
            </p:cNvSpPr>
            <p:nvPr/>
          </p:nvSpPr>
          <p:spPr bwMode="auto">
            <a:xfrm>
              <a:off x="4314826" y="3435351"/>
              <a:ext cx="9525" cy="38100"/>
            </a:xfrm>
            <a:custGeom>
              <a:avLst/>
              <a:gdLst>
                <a:gd name="T0" fmla="*/ 9 w 17"/>
                <a:gd name="T1" fmla="*/ 75 h 75"/>
                <a:gd name="T2" fmla="*/ 0 w 17"/>
                <a:gd name="T3" fmla="*/ 67 h 75"/>
                <a:gd name="T4" fmla="*/ 0 w 17"/>
                <a:gd name="T5" fmla="*/ 8 h 75"/>
                <a:gd name="T6" fmla="*/ 9 w 17"/>
                <a:gd name="T7" fmla="*/ 0 h 75"/>
                <a:gd name="T8" fmla="*/ 17 w 17"/>
                <a:gd name="T9" fmla="*/ 8 h 75"/>
                <a:gd name="T10" fmla="*/ 17 w 17"/>
                <a:gd name="T11" fmla="*/ 67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7"/>
                  </a:cubicBezTo>
                  <a:lnTo>
                    <a:pt x="0" y="8"/>
                  </a:lnTo>
                  <a:cubicBezTo>
                    <a:pt x="0" y="4"/>
                    <a:pt x="4" y="0"/>
                    <a:pt x="9" y="0"/>
                  </a:cubicBezTo>
                  <a:cubicBezTo>
                    <a:pt x="13" y="0"/>
                    <a:pt x="17" y="4"/>
                    <a:pt x="17" y="8"/>
                  </a:cubicBezTo>
                  <a:lnTo>
                    <a:pt x="17" y="67"/>
                  </a:lnTo>
                  <a:cubicBezTo>
                    <a:pt x="17" y="71"/>
                    <a:pt x="13" y="75"/>
                    <a:pt x="9" y="7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33" name="Freeform 313">
              <a:extLst>
                <a:ext uri="{FF2B5EF4-FFF2-40B4-BE49-F238E27FC236}">
                  <a16:creationId xmlns:a16="http://schemas.microsoft.com/office/drawing/2014/main" id="{F499411B-B1A8-4A02-99F6-9B009E32F02F}"/>
                </a:ext>
              </a:extLst>
            </p:cNvPr>
            <p:cNvSpPr>
              <a:spLocks/>
            </p:cNvSpPr>
            <p:nvPr/>
          </p:nvSpPr>
          <p:spPr bwMode="auto">
            <a:xfrm>
              <a:off x="4429126" y="3325813"/>
              <a:ext cx="41275"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34" name="Freeform 314">
              <a:extLst>
                <a:ext uri="{FF2B5EF4-FFF2-40B4-BE49-F238E27FC236}">
                  <a16:creationId xmlns:a16="http://schemas.microsoft.com/office/drawing/2014/main" id="{0E8220E2-F6A2-4F8D-9AC7-854C8652FE28}"/>
                </a:ext>
              </a:extLst>
            </p:cNvPr>
            <p:cNvSpPr>
              <a:spLocks/>
            </p:cNvSpPr>
            <p:nvPr/>
          </p:nvSpPr>
          <p:spPr bwMode="auto">
            <a:xfrm>
              <a:off x="4170363" y="3325813"/>
              <a:ext cx="39688"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35" name="Freeform 315">
              <a:extLst>
                <a:ext uri="{FF2B5EF4-FFF2-40B4-BE49-F238E27FC236}">
                  <a16:creationId xmlns:a16="http://schemas.microsoft.com/office/drawing/2014/main" id="{479B6C55-ECC6-4B91-8A87-5660A68D340F}"/>
                </a:ext>
              </a:extLst>
            </p:cNvPr>
            <p:cNvSpPr>
              <a:spLocks/>
            </p:cNvSpPr>
            <p:nvPr/>
          </p:nvSpPr>
          <p:spPr bwMode="auto">
            <a:xfrm>
              <a:off x="4329113" y="3244851"/>
              <a:ext cx="84138" cy="77788"/>
            </a:xfrm>
            <a:custGeom>
              <a:avLst/>
              <a:gdLst>
                <a:gd name="T0" fmla="*/ 10 w 154"/>
                <a:gd name="T1" fmla="*/ 150 h 150"/>
                <a:gd name="T2" fmla="*/ 4 w 154"/>
                <a:gd name="T3" fmla="*/ 148 h 150"/>
                <a:gd name="T4" fmla="*/ 4 w 154"/>
                <a:gd name="T5" fmla="*/ 136 h 150"/>
                <a:gd name="T6" fmla="*/ 139 w 154"/>
                <a:gd name="T7" fmla="*/ 3 h 150"/>
                <a:gd name="T8" fmla="*/ 150 w 154"/>
                <a:gd name="T9" fmla="*/ 3 h 150"/>
                <a:gd name="T10" fmla="*/ 150 w 154"/>
                <a:gd name="T11" fmla="*/ 15 h 150"/>
                <a:gd name="T12" fmla="*/ 15 w 154"/>
                <a:gd name="T13" fmla="*/ 148 h 150"/>
                <a:gd name="T14" fmla="*/ 10 w 154"/>
                <a:gd name="T15" fmla="*/ 150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 h="150">
                  <a:moveTo>
                    <a:pt x="10" y="150"/>
                  </a:moveTo>
                  <a:cubicBezTo>
                    <a:pt x="7" y="150"/>
                    <a:pt x="5" y="150"/>
                    <a:pt x="4" y="148"/>
                  </a:cubicBezTo>
                  <a:cubicBezTo>
                    <a:pt x="0" y="145"/>
                    <a:pt x="0" y="139"/>
                    <a:pt x="4" y="136"/>
                  </a:cubicBezTo>
                  <a:lnTo>
                    <a:pt x="139" y="3"/>
                  </a:lnTo>
                  <a:cubicBezTo>
                    <a:pt x="142" y="0"/>
                    <a:pt x="147" y="0"/>
                    <a:pt x="150" y="3"/>
                  </a:cubicBezTo>
                  <a:cubicBezTo>
                    <a:pt x="154" y="6"/>
                    <a:pt x="154" y="11"/>
                    <a:pt x="150" y="15"/>
                  </a:cubicBezTo>
                  <a:lnTo>
                    <a:pt x="15" y="148"/>
                  </a:lnTo>
                  <a:cubicBezTo>
                    <a:pt x="14" y="150"/>
                    <a:pt x="12" y="150"/>
                    <a:pt x="10" y="15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36" name="Freeform 316">
              <a:extLst>
                <a:ext uri="{FF2B5EF4-FFF2-40B4-BE49-F238E27FC236}">
                  <a16:creationId xmlns:a16="http://schemas.microsoft.com/office/drawing/2014/main" id="{6FF0C0C9-332D-47EB-95A5-4C9E83F8F4EB}"/>
                </a:ext>
              </a:extLst>
            </p:cNvPr>
            <p:cNvSpPr>
              <a:spLocks/>
            </p:cNvSpPr>
            <p:nvPr/>
          </p:nvSpPr>
          <p:spPr bwMode="auto">
            <a:xfrm>
              <a:off x="4241448" y="3262039"/>
              <a:ext cx="68263" cy="60325"/>
            </a:xfrm>
            <a:custGeom>
              <a:avLst/>
              <a:gdLst>
                <a:gd name="T0" fmla="*/ 116 w 125"/>
                <a:gd name="T1" fmla="*/ 117 h 117"/>
                <a:gd name="T2" fmla="*/ 110 w 125"/>
                <a:gd name="T3" fmla="*/ 115 h 117"/>
                <a:gd name="T4" fmla="*/ 3 w 125"/>
                <a:gd name="T5" fmla="*/ 15 h 117"/>
                <a:gd name="T6" fmla="*/ 3 w 125"/>
                <a:gd name="T7" fmla="*/ 3 h 117"/>
                <a:gd name="T8" fmla="*/ 15 w 125"/>
                <a:gd name="T9" fmla="*/ 3 h 117"/>
                <a:gd name="T10" fmla="*/ 121 w 125"/>
                <a:gd name="T11" fmla="*/ 103 h 117"/>
                <a:gd name="T12" fmla="*/ 122 w 125"/>
                <a:gd name="T13" fmla="*/ 115 h 117"/>
                <a:gd name="T14" fmla="*/ 116 w 125"/>
                <a:gd name="T15" fmla="*/ 117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 h="117">
                  <a:moveTo>
                    <a:pt x="116" y="117"/>
                  </a:moveTo>
                  <a:cubicBezTo>
                    <a:pt x="114" y="117"/>
                    <a:pt x="112" y="117"/>
                    <a:pt x="110" y="115"/>
                  </a:cubicBezTo>
                  <a:lnTo>
                    <a:pt x="3" y="15"/>
                  </a:lnTo>
                  <a:cubicBezTo>
                    <a:pt x="0" y="12"/>
                    <a:pt x="0" y="6"/>
                    <a:pt x="3" y="3"/>
                  </a:cubicBezTo>
                  <a:cubicBezTo>
                    <a:pt x="6" y="0"/>
                    <a:pt x="11" y="0"/>
                    <a:pt x="15" y="3"/>
                  </a:cubicBezTo>
                  <a:lnTo>
                    <a:pt x="121" y="103"/>
                  </a:lnTo>
                  <a:cubicBezTo>
                    <a:pt x="125" y="106"/>
                    <a:pt x="125" y="111"/>
                    <a:pt x="122" y="115"/>
                  </a:cubicBezTo>
                  <a:cubicBezTo>
                    <a:pt x="120" y="116"/>
                    <a:pt x="118" y="117"/>
                    <a:pt x="116" y="11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537" name="TextBox 536"/>
          <p:cNvSpPr txBox="1"/>
          <p:nvPr/>
        </p:nvSpPr>
        <p:spPr>
          <a:xfrm>
            <a:off x="8420120" y="4936077"/>
            <a:ext cx="1948277" cy="510909"/>
          </a:xfrm>
          <a:prstGeom prst="rect">
            <a:avLst/>
          </a:prstGeom>
          <a:noFill/>
        </p:spPr>
        <p:txBody>
          <a:bodyPr wrap="square" rtlCol="0">
            <a:spAutoFit/>
          </a:bodyPr>
          <a:lstStyle/>
          <a:p>
            <a:pPr>
              <a:lnSpc>
                <a:spcPct val="85000"/>
              </a:lnSpc>
            </a:pPr>
            <a:r>
              <a:rPr lang="en-US" sz="1600" dirty="0">
                <a:solidFill>
                  <a:srgbClr val="3D82C5"/>
                </a:solidFill>
                <a:latin typeface="Arial" panose="020B0604020202020204" pitchFamily="34" charset="0"/>
                <a:cs typeface="Arial" panose="020B0604020202020204" pitchFamily="34" charset="0"/>
              </a:rPr>
              <a:t>11-30</a:t>
            </a:r>
            <a:br>
              <a:rPr lang="en-US" sz="1600" dirty="0">
                <a:solidFill>
                  <a:srgbClr val="3D82C5"/>
                </a:solidFill>
                <a:latin typeface="Arial" panose="020B0604020202020204" pitchFamily="34" charset="0"/>
                <a:cs typeface="Arial" panose="020B0604020202020204" pitchFamily="34" charset="0"/>
              </a:rPr>
            </a:br>
            <a:r>
              <a:rPr lang="en-US" sz="1600" dirty="0">
                <a:solidFill>
                  <a:srgbClr val="3D82C5"/>
                </a:solidFill>
                <a:latin typeface="Arial" panose="020B0604020202020204" pitchFamily="34" charset="0"/>
                <a:cs typeface="Arial" panose="020B0604020202020204" pitchFamily="34" charset="0"/>
              </a:rPr>
              <a:t>minutes</a:t>
            </a:r>
          </a:p>
        </p:txBody>
      </p:sp>
      <p:grpSp>
        <p:nvGrpSpPr>
          <p:cNvPr id="538" name="Group 537"/>
          <p:cNvGrpSpPr>
            <a:grpSpLocks noChangeAspect="1"/>
          </p:cNvGrpSpPr>
          <p:nvPr/>
        </p:nvGrpSpPr>
        <p:grpSpPr>
          <a:xfrm>
            <a:off x="9770160" y="3811776"/>
            <a:ext cx="557105" cy="557105"/>
            <a:chOff x="4165601" y="3181351"/>
            <a:chExt cx="309563" cy="296863"/>
          </a:xfrm>
          <a:solidFill>
            <a:srgbClr val="3D82C5"/>
          </a:solidFill>
        </p:grpSpPr>
        <p:sp>
          <p:nvSpPr>
            <p:cNvPr id="539" name="Freeform 309">
              <a:extLst>
                <a:ext uri="{FF2B5EF4-FFF2-40B4-BE49-F238E27FC236}">
                  <a16:creationId xmlns:a16="http://schemas.microsoft.com/office/drawing/2014/main" id="{C1607884-CF53-4094-ACE9-2F12114787AE}"/>
                </a:ext>
              </a:extLst>
            </p:cNvPr>
            <p:cNvSpPr>
              <a:spLocks noEditPoints="1"/>
            </p:cNvSpPr>
            <p:nvPr/>
          </p:nvSpPr>
          <p:spPr bwMode="auto">
            <a:xfrm>
              <a:off x="4165601" y="3181351"/>
              <a:ext cx="309563" cy="296863"/>
            </a:xfrm>
            <a:custGeom>
              <a:avLst/>
              <a:gdLst>
                <a:gd name="T0" fmla="*/ 286 w 571"/>
                <a:gd name="T1" fmla="*/ 22 h 572"/>
                <a:gd name="T2" fmla="*/ 21 w 571"/>
                <a:gd name="T3" fmla="*/ 286 h 572"/>
                <a:gd name="T4" fmla="*/ 286 w 571"/>
                <a:gd name="T5" fmla="*/ 550 h 572"/>
                <a:gd name="T6" fmla="*/ 550 w 571"/>
                <a:gd name="T7" fmla="*/ 286 h 572"/>
                <a:gd name="T8" fmla="*/ 286 w 571"/>
                <a:gd name="T9" fmla="*/ 22 h 572"/>
                <a:gd name="T10" fmla="*/ 286 w 571"/>
                <a:gd name="T11" fmla="*/ 572 h 572"/>
                <a:gd name="T12" fmla="*/ 0 w 571"/>
                <a:gd name="T13" fmla="*/ 286 h 572"/>
                <a:gd name="T14" fmla="*/ 286 w 571"/>
                <a:gd name="T15" fmla="*/ 0 h 572"/>
                <a:gd name="T16" fmla="*/ 571 w 571"/>
                <a:gd name="T17" fmla="*/ 286 h 572"/>
                <a:gd name="T18" fmla="*/ 286 w 571"/>
                <a:gd name="T19"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1" h="572">
                  <a:moveTo>
                    <a:pt x="286" y="22"/>
                  </a:moveTo>
                  <a:cubicBezTo>
                    <a:pt x="140" y="22"/>
                    <a:pt x="21" y="140"/>
                    <a:pt x="21" y="286"/>
                  </a:cubicBezTo>
                  <a:cubicBezTo>
                    <a:pt x="21" y="431"/>
                    <a:pt x="140" y="550"/>
                    <a:pt x="286" y="550"/>
                  </a:cubicBezTo>
                  <a:cubicBezTo>
                    <a:pt x="431" y="550"/>
                    <a:pt x="550" y="431"/>
                    <a:pt x="550" y="286"/>
                  </a:cubicBezTo>
                  <a:cubicBezTo>
                    <a:pt x="550" y="140"/>
                    <a:pt x="431" y="22"/>
                    <a:pt x="286" y="22"/>
                  </a:cubicBezTo>
                  <a:close/>
                  <a:moveTo>
                    <a:pt x="286" y="572"/>
                  </a:moveTo>
                  <a:cubicBezTo>
                    <a:pt x="128" y="572"/>
                    <a:pt x="0" y="443"/>
                    <a:pt x="0" y="286"/>
                  </a:cubicBezTo>
                  <a:cubicBezTo>
                    <a:pt x="0" y="128"/>
                    <a:pt x="128" y="0"/>
                    <a:pt x="286" y="0"/>
                  </a:cubicBezTo>
                  <a:cubicBezTo>
                    <a:pt x="443" y="0"/>
                    <a:pt x="571" y="128"/>
                    <a:pt x="571" y="286"/>
                  </a:cubicBezTo>
                  <a:cubicBezTo>
                    <a:pt x="571" y="443"/>
                    <a:pt x="443" y="572"/>
                    <a:pt x="286" y="57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40" name="Freeform 310">
              <a:extLst>
                <a:ext uri="{FF2B5EF4-FFF2-40B4-BE49-F238E27FC236}">
                  <a16:creationId xmlns:a16="http://schemas.microsoft.com/office/drawing/2014/main" id="{36B26BFE-4C6C-49A7-9A52-ADE990ACE1C2}"/>
                </a:ext>
              </a:extLst>
            </p:cNvPr>
            <p:cNvSpPr>
              <a:spLocks noEditPoints="1"/>
            </p:cNvSpPr>
            <p:nvPr/>
          </p:nvSpPr>
          <p:spPr bwMode="auto">
            <a:xfrm>
              <a:off x="4297363" y="3308351"/>
              <a:ext cx="44450" cy="42863"/>
            </a:xfrm>
            <a:custGeom>
              <a:avLst/>
              <a:gdLst>
                <a:gd name="T0" fmla="*/ 42 w 83"/>
                <a:gd name="T1" fmla="*/ 16 h 82"/>
                <a:gd name="T2" fmla="*/ 17 w 83"/>
                <a:gd name="T3" fmla="*/ 41 h 82"/>
                <a:gd name="T4" fmla="*/ 42 w 83"/>
                <a:gd name="T5" fmla="*/ 65 h 82"/>
                <a:gd name="T6" fmla="*/ 66 w 83"/>
                <a:gd name="T7" fmla="*/ 41 h 82"/>
                <a:gd name="T8" fmla="*/ 42 w 83"/>
                <a:gd name="T9" fmla="*/ 16 h 82"/>
                <a:gd name="T10" fmla="*/ 42 w 83"/>
                <a:gd name="T11" fmla="*/ 82 h 82"/>
                <a:gd name="T12" fmla="*/ 0 w 83"/>
                <a:gd name="T13" fmla="*/ 41 h 82"/>
                <a:gd name="T14" fmla="*/ 42 w 83"/>
                <a:gd name="T15" fmla="*/ 0 h 82"/>
                <a:gd name="T16" fmla="*/ 83 w 83"/>
                <a:gd name="T17" fmla="*/ 41 h 82"/>
                <a:gd name="T18" fmla="*/ 42 w 83"/>
                <a:gd name="T19"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82">
                  <a:moveTo>
                    <a:pt x="42" y="16"/>
                  </a:moveTo>
                  <a:cubicBezTo>
                    <a:pt x="28" y="16"/>
                    <a:pt x="17" y="27"/>
                    <a:pt x="17" y="41"/>
                  </a:cubicBezTo>
                  <a:cubicBezTo>
                    <a:pt x="17" y="54"/>
                    <a:pt x="28" y="65"/>
                    <a:pt x="42" y="65"/>
                  </a:cubicBezTo>
                  <a:cubicBezTo>
                    <a:pt x="55" y="65"/>
                    <a:pt x="66" y="54"/>
                    <a:pt x="66" y="41"/>
                  </a:cubicBezTo>
                  <a:cubicBezTo>
                    <a:pt x="66" y="27"/>
                    <a:pt x="55" y="16"/>
                    <a:pt x="42" y="16"/>
                  </a:cubicBezTo>
                  <a:close/>
                  <a:moveTo>
                    <a:pt x="42" y="82"/>
                  </a:moveTo>
                  <a:cubicBezTo>
                    <a:pt x="19" y="82"/>
                    <a:pt x="0" y="64"/>
                    <a:pt x="0" y="41"/>
                  </a:cubicBezTo>
                  <a:cubicBezTo>
                    <a:pt x="0" y="18"/>
                    <a:pt x="19" y="0"/>
                    <a:pt x="42" y="0"/>
                  </a:cubicBezTo>
                  <a:cubicBezTo>
                    <a:pt x="64" y="0"/>
                    <a:pt x="83" y="18"/>
                    <a:pt x="83" y="41"/>
                  </a:cubicBezTo>
                  <a:cubicBezTo>
                    <a:pt x="83" y="64"/>
                    <a:pt x="64" y="82"/>
                    <a:pt x="42" y="8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41" name="Freeform 311">
              <a:extLst>
                <a:ext uri="{FF2B5EF4-FFF2-40B4-BE49-F238E27FC236}">
                  <a16:creationId xmlns:a16="http://schemas.microsoft.com/office/drawing/2014/main" id="{566C2BF6-C819-4AAC-A19A-215E37179EFD}"/>
                </a:ext>
              </a:extLst>
            </p:cNvPr>
            <p:cNvSpPr>
              <a:spLocks/>
            </p:cNvSpPr>
            <p:nvPr/>
          </p:nvSpPr>
          <p:spPr bwMode="auto">
            <a:xfrm>
              <a:off x="4314826" y="3186113"/>
              <a:ext cx="9525" cy="39688"/>
            </a:xfrm>
            <a:custGeom>
              <a:avLst/>
              <a:gdLst>
                <a:gd name="T0" fmla="*/ 9 w 17"/>
                <a:gd name="T1" fmla="*/ 75 h 75"/>
                <a:gd name="T2" fmla="*/ 0 w 17"/>
                <a:gd name="T3" fmla="*/ 66 h 75"/>
                <a:gd name="T4" fmla="*/ 0 w 17"/>
                <a:gd name="T5" fmla="*/ 8 h 75"/>
                <a:gd name="T6" fmla="*/ 9 w 17"/>
                <a:gd name="T7" fmla="*/ 0 h 75"/>
                <a:gd name="T8" fmla="*/ 17 w 17"/>
                <a:gd name="T9" fmla="*/ 8 h 75"/>
                <a:gd name="T10" fmla="*/ 17 w 17"/>
                <a:gd name="T11" fmla="*/ 66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6"/>
                  </a:cubicBezTo>
                  <a:lnTo>
                    <a:pt x="0" y="8"/>
                  </a:lnTo>
                  <a:cubicBezTo>
                    <a:pt x="0" y="3"/>
                    <a:pt x="4" y="0"/>
                    <a:pt x="9" y="0"/>
                  </a:cubicBezTo>
                  <a:cubicBezTo>
                    <a:pt x="13" y="0"/>
                    <a:pt x="17" y="3"/>
                    <a:pt x="17" y="8"/>
                  </a:cubicBezTo>
                  <a:lnTo>
                    <a:pt x="17" y="66"/>
                  </a:lnTo>
                  <a:cubicBezTo>
                    <a:pt x="17" y="71"/>
                    <a:pt x="13" y="75"/>
                    <a:pt x="9" y="7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42" name="Freeform 312">
              <a:extLst>
                <a:ext uri="{FF2B5EF4-FFF2-40B4-BE49-F238E27FC236}">
                  <a16:creationId xmlns:a16="http://schemas.microsoft.com/office/drawing/2014/main" id="{E2002938-511F-4516-8083-3171B0C64A0C}"/>
                </a:ext>
              </a:extLst>
            </p:cNvPr>
            <p:cNvSpPr>
              <a:spLocks/>
            </p:cNvSpPr>
            <p:nvPr/>
          </p:nvSpPr>
          <p:spPr bwMode="auto">
            <a:xfrm>
              <a:off x="4314826" y="3435351"/>
              <a:ext cx="9525" cy="38100"/>
            </a:xfrm>
            <a:custGeom>
              <a:avLst/>
              <a:gdLst>
                <a:gd name="T0" fmla="*/ 9 w 17"/>
                <a:gd name="T1" fmla="*/ 75 h 75"/>
                <a:gd name="T2" fmla="*/ 0 w 17"/>
                <a:gd name="T3" fmla="*/ 67 h 75"/>
                <a:gd name="T4" fmla="*/ 0 w 17"/>
                <a:gd name="T5" fmla="*/ 8 h 75"/>
                <a:gd name="T6" fmla="*/ 9 w 17"/>
                <a:gd name="T7" fmla="*/ 0 h 75"/>
                <a:gd name="T8" fmla="*/ 17 w 17"/>
                <a:gd name="T9" fmla="*/ 8 h 75"/>
                <a:gd name="T10" fmla="*/ 17 w 17"/>
                <a:gd name="T11" fmla="*/ 67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7"/>
                  </a:cubicBezTo>
                  <a:lnTo>
                    <a:pt x="0" y="8"/>
                  </a:lnTo>
                  <a:cubicBezTo>
                    <a:pt x="0" y="4"/>
                    <a:pt x="4" y="0"/>
                    <a:pt x="9" y="0"/>
                  </a:cubicBezTo>
                  <a:cubicBezTo>
                    <a:pt x="13" y="0"/>
                    <a:pt x="17" y="4"/>
                    <a:pt x="17" y="8"/>
                  </a:cubicBezTo>
                  <a:lnTo>
                    <a:pt x="17" y="67"/>
                  </a:lnTo>
                  <a:cubicBezTo>
                    <a:pt x="17" y="71"/>
                    <a:pt x="13" y="75"/>
                    <a:pt x="9" y="7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43" name="Freeform 313">
              <a:extLst>
                <a:ext uri="{FF2B5EF4-FFF2-40B4-BE49-F238E27FC236}">
                  <a16:creationId xmlns:a16="http://schemas.microsoft.com/office/drawing/2014/main" id="{F499411B-B1A8-4A02-99F6-9B009E32F02F}"/>
                </a:ext>
              </a:extLst>
            </p:cNvPr>
            <p:cNvSpPr>
              <a:spLocks/>
            </p:cNvSpPr>
            <p:nvPr/>
          </p:nvSpPr>
          <p:spPr bwMode="auto">
            <a:xfrm>
              <a:off x="4429126" y="3325813"/>
              <a:ext cx="41275"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44" name="Freeform 314">
              <a:extLst>
                <a:ext uri="{FF2B5EF4-FFF2-40B4-BE49-F238E27FC236}">
                  <a16:creationId xmlns:a16="http://schemas.microsoft.com/office/drawing/2014/main" id="{0E8220E2-F6A2-4F8D-9AC7-854C8652FE28}"/>
                </a:ext>
              </a:extLst>
            </p:cNvPr>
            <p:cNvSpPr>
              <a:spLocks/>
            </p:cNvSpPr>
            <p:nvPr/>
          </p:nvSpPr>
          <p:spPr bwMode="auto">
            <a:xfrm>
              <a:off x="4170363" y="3325813"/>
              <a:ext cx="39688"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45" name="Freeform 315">
              <a:extLst>
                <a:ext uri="{FF2B5EF4-FFF2-40B4-BE49-F238E27FC236}">
                  <a16:creationId xmlns:a16="http://schemas.microsoft.com/office/drawing/2014/main" id="{479B6C55-ECC6-4B91-8A87-5660A68D340F}"/>
                </a:ext>
              </a:extLst>
            </p:cNvPr>
            <p:cNvSpPr>
              <a:spLocks/>
            </p:cNvSpPr>
            <p:nvPr/>
          </p:nvSpPr>
          <p:spPr bwMode="auto">
            <a:xfrm>
              <a:off x="4329113" y="3244851"/>
              <a:ext cx="84138" cy="77788"/>
            </a:xfrm>
            <a:custGeom>
              <a:avLst/>
              <a:gdLst>
                <a:gd name="T0" fmla="*/ 10 w 154"/>
                <a:gd name="T1" fmla="*/ 150 h 150"/>
                <a:gd name="T2" fmla="*/ 4 w 154"/>
                <a:gd name="T3" fmla="*/ 148 h 150"/>
                <a:gd name="T4" fmla="*/ 4 w 154"/>
                <a:gd name="T5" fmla="*/ 136 h 150"/>
                <a:gd name="T6" fmla="*/ 139 w 154"/>
                <a:gd name="T7" fmla="*/ 3 h 150"/>
                <a:gd name="T8" fmla="*/ 150 w 154"/>
                <a:gd name="T9" fmla="*/ 3 h 150"/>
                <a:gd name="T10" fmla="*/ 150 w 154"/>
                <a:gd name="T11" fmla="*/ 15 h 150"/>
                <a:gd name="T12" fmla="*/ 15 w 154"/>
                <a:gd name="T13" fmla="*/ 148 h 150"/>
                <a:gd name="T14" fmla="*/ 10 w 154"/>
                <a:gd name="T15" fmla="*/ 150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 h="150">
                  <a:moveTo>
                    <a:pt x="10" y="150"/>
                  </a:moveTo>
                  <a:cubicBezTo>
                    <a:pt x="7" y="150"/>
                    <a:pt x="5" y="150"/>
                    <a:pt x="4" y="148"/>
                  </a:cubicBezTo>
                  <a:cubicBezTo>
                    <a:pt x="0" y="145"/>
                    <a:pt x="0" y="139"/>
                    <a:pt x="4" y="136"/>
                  </a:cubicBezTo>
                  <a:lnTo>
                    <a:pt x="139" y="3"/>
                  </a:lnTo>
                  <a:cubicBezTo>
                    <a:pt x="142" y="0"/>
                    <a:pt x="147" y="0"/>
                    <a:pt x="150" y="3"/>
                  </a:cubicBezTo>
                  <a:cubicBezTo>
                    <a:pt x="154" y="6"/>
                    <a:pt x="154" y="11"/>
                    <a:pt x="150" y="15"/>
                  </a:cubicBezTo>
                  <a:lnTo>
                    <a:pt x="15" y="148"/>
                  </a:lnTo>
                  <a:cubicBezTo>
                    <a:pt x="14" y="150"/>
                    <a:pt x="12" y="150"/>
                    <a:pt x="10" y="15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46" name="Freeform 316">
              <a:extLst>
                <a:ext uri="{FF2B5EF4-FFF2-40B4-BE49-F238E27FC236}">
                  <a16:creationId xmlns:a16="http://schemas.microsoft.com/office/drawing/2014/main" id="{6FF0C0C9-332D-47EB-95A5-4C9E83F8F4EB}"/>
                </a:ext>
              </a:extLst>
            </p:cNvPr>
            <p:cNvSpPr>
              <a:spLocks/>
            </p:cNvSpPr>
            <p:nvPr/>
          </p:nvSpPr>
          <p:spPr bwMode="auto">
            <a:xfrm>
              <a:off x="4241448" y="3262039"/>
              <a:ext cx="68263" cy="60325"/>
            </a:xfrm>
            <a:custGeom>
              <a:avLst/>
              <a:gdLst>
                <a:gd name="T0" fmla="*/ 116 w 125"/>
                <a:gd name="T1" fmla="*/ 117 h 117"/>
                <a:gd name="T2" fmla="*/ 110 w 125"/>
                <a:gd name="T3" fmla="*/ 115 h 117"/>
                <a:gd name="T4" fmla="*/ 3 w 125"/>
                <a:gd name="T5" fmla="*/ 15 h 117"/>
                <a:gd name="T6" fmla="*/ 3 w 125"/>
                <a:gd name="T7" fmla="*/ 3 h 117"/>
                <a:gd name="T8" fmla="*/ 15 w 125"/>
                <a:gd name="T9" fmla="*/ 3 h 117"/>
                <a:gd name="T10" fmla="*/ 121 w 125"/>
                <a:gd name="T11" fmla="*/ 103 h 117"/>
                <a:gd name="T12" fmla="*/ 122 w 125"/>
                <a:gd name="T13" fmla="*/ 115 h 117"/>
                <a:gd name="T14" fmla="*/ 116 w 125"/>
                <a:gd name="T15" fmla="*/ 117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 h="117">
                  <a:moveTo>
                    <a:pt x="116" y="117"/>
                  </a:moveTo>
                  <a:cubicBezTo>
                    <a:pt x="114" y="117"/>
                    <a:pt x="112" y="117"/>
                    <a:pt x="110" y="115"/>
                  </a:cubicBezTo>
                  <a:lnTo>
                    <a:pt x="3" y="15"/>
                  </a:lnTo>
                  <a:cubicBezTo>
                    <a:pt x="0" y="12"/>
                    <a:pt x="0" y="6"/>
                    <a:pt x="3" y="3"/>
                  </a:cubicBezTo>
                  <a:cubicBezTo>
                    <a:pt x="6" y="0"/>
                    <a:pt x="11" y="0"/>
                    <a:pt x="15" y="3"/>
                  </a:cubicBezTo>
                  <a:lnTo>
                    <a:pt x="121" y="103"/>
                  </a:lnTo>
                  <a:cubicBezTo>
                    <a:pt x="125" y="106"/>
                    <a:pt x="125" y="111"/>
                    <a:pt x="122" y="115"/>
                  </a:cubicBezTo>
                  <a:cubicBezTo>
                    <a:pt x="120" y="116"/>
                    <a:pt x="118" y="117"/>
                    <a:pt x="116" y="11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547" name="TextBox 546"/>
          <p:cNvSpPr txBox="1"/>
          <p:nvPr/>
        </p:nvSpPr>
        <p:spPr>
          <a:xfrm>
            <a:off x="10287407" y="3959704"/>
            <a:ext cx="1206094" cy="301621"/>
          </a:xfrm>
          <a:prstGeom prst="rect">
            <a:avLst/>
          </a:prstGeom>
          <a:noFill/>
        </p:spPr>
        <p:txBody>
          <a:bodyPr wrap="square" rtlCol="0">
            <a:spAutoFit/>
          </a:bodyPr>
          <a:lstStyle/>
          <a:p>
            <a:pPr>
              <a:lnSpc>
                <a:spcPct val="85000"/>
              </a:lnSpc>
            </a:pPr>
            <a:r>
              <a:rPr lang="en-US" sz="1600">
                <a:solidFill>
                  <a:srgbClr val="3D82C5"/>
                </a:solidFill>
                <a:latin typeface="Arial" panose="020B0604020202020204" pitchFamily="34" charset="0"/>
                <a:cs typeface="Arial" panose="020B0604020202020204" pitchFamily="34" charset="0"/>
              </a:rPr>
              <a:t>1 day </a:t>
            </a:r>
            <a:endParaRPr lang="en-US" sz="1600" dirty="0">
              <a:solidFill>
                <a:srgbClr val="3D82C5"/>
              </a:solidFill>
              <a:latin typeface="Arial" panose="020B0604020202020204" pitchFamily="34" charset="0"/>
              <a:cs typeface="Arial" panose="020B0604020202020204" pitchFamily="34" charset="0"/>
            </a:endParaRPr>
          </a:p>
        </p:txBody>
      </p:sp>
      <p:sp>
        <p:nvSpPr>
          <p:cNvPr id="549" name="TextBox 548">
            <a:extLst>
              <a:ext uri="{FF2B5EF4-FFF2-40B4-BE49-F238E27FC236}">
                <a16:creationId xmlns:a16="http://schemas.microsoft.com/office/drawing/2014/main" id="{1B4AC4AC-CD3D-9145-8DEF-72E5265AB368}"/>
              </a:ext>
            </a:extLst>
          </p:cNvPr>
          <p:cNvSpPr txBox="1"/>
          <p:nvPr/>
        </p:nvSpPr>
        <p:spPr>
          <a:xfrm>
            <a:off x="-28881" y="6163573"/>
            <a:ext cx="1048685" cy="307777"/>
          </a:xfrm>
          <a:prstGeom prst="rect">
            <a:avLst/>
          </a:prstGeom>
          <a:noFill/>
        </p:spPr>
        <p:txBody>
          <a:bodyPr wrap="none" rtlCol="0">
            <a:spAutoFit/>
          </a:bodyPr>
          <a:lstStyle/>
          <a:p>
            <a:r>
              <a:rPr lang="en-US" sz="1400" b="1" dirty="0">
                <a:solidFill>
                  <a:srgbClr val="00ADEF"/>
                </a:solidFill>
                <a:latin typeface="Arial" panose="020B0604020202020204" pitchFamily="34" charset="0"/>
                <a:cs typeface="Arial" panose="020B0604020202020204" pitchFamily="34" charset="0"/>
              </a:rPr>
              <a:t>Made with</a:t>
            </a:r>
          </a:p>
        </p:txBody>
      </p:sp>
      <p:sp>
        <p:nvSpPr>
          <p:cNvPr id="550" name="TextBox 549">
            <a:extLst>
              <a:ext uri="{FF2B5EF4-FFF2-40B4-BE49-F238E27FC236}">
                <a16:creationId xmlns:a16="http://schemas.microsoft.com/office/drawing/2014/main" id="{B5C65B61-4D42-C64B-A925-8E7318CE1D14}"/>
              </a:ext>
            </a:extLst>
          </p:cNvPr>
          <p:cNvSpPr txBox="1"/>
          <p:nvPr/>
        </p:nvSpPr>
        <p:spPr>
          <a:xfrm>
            <a:off x="9009529" y="6578772"/>
            <a:ext cx="3182471" cy="253916"/>
          </a:xfrm>
          <a:prstGeom prst="rect">
            <a:avLst/>
          </a:prstGeom>
          <a:noFill/>
        </p:spPr>
        <p:txBody>
          <a:bodyPr wrap="square" rtlCol="0">
            <a:spAutoFit/>
          </a:bodyPr>
          <a:lstStyle/>
          <a:p>
            <a:r>
              <a:rPr lang="en-US" sz="1050" dirty="0">
                <a:solidFill>
                  <a:srgbClr val="B5B5B5"/>
                </a:solidFill>
                <a:latin typeface="Arial" panose="020B0604020202020204" pitchFamily="34" charset="0"/>
                <a:cs typeface="Arial" panose="020B0604020202020204" pitchFamily="34" charset="0"/>
              </a:rPr>
              <a:t>© 2018 Billion Dollar Graphics. All rights reserved.</a:t>
            </a:r>
          </a:p>
        </p:txBody>
      </p:sp>
      <p:grpSp>
        <p:nvGrpSpPr>
          <p:cNvPr id="551" name="Group 550">
            <a:extLst>
              <a:ext uri="{FF2B5EF4-FFF2-40B4-BE49-F238E27FC236}">
                <a16:creationId xmlns:a16="http://schemas.microsoft.com/office/drawing/2014/main" id="{61EC2D3A-C921-0844-8065-7D9828F60F4E}"/>
              </a:ext>
            </a:extLst>
          </p:cNvPr>
          <p:cNvGrpSpPr/>
          <p:nvPr/>
        </p:nvGrpSpPr>
        <p:grpSpPr>
          <a:xfrm>
            <a:off x="9596672" y="5032625"/>
            <a:ext cx="2482413" cy="1529753"/>
            <a:chOff x="9413853" y="314039"/>
            <a:chExt cx="2482413" cy="1529753"/>
          </a:xfrm>
        </p:grpSpPr>
        <p:sp>
          <p:nvSpPr>
            <p:cNvPr id="552" name="Round Same Side Corner Rectangle 551">
              <a:extLst>
                <a:ext uri="{FF2B5EF4-FFF2-40B4-BE49-F238E27FC236}">
                  <a16:creationId xmlns:a16="http://schemas.microsoft.com/office/drawing/2014/main" id="{5F945B8E-53D3-3641-9BB4-F8BC1991C63B}"/>
                </a:ext>
              </a:extLst>
            </p:cNvPr>
            <p:cNvSpPr/>
            <p:nvPr/>
          </p:nvSpPr>
          <p:spPr>
            <a:xfrm>
              <a:off x="9413853" y="314039"/>
              <a:ext cx="2482412" cy="381000"/>
            </a:xfrm>
            <a:prstGeom prst="round2SameRect">
              <a:avLst>
                <a:gd name="adj1" fmla="val 23125"/>
                <a:gd name="adj2" fmla="val 0"/>
              </a:avLst>
            </a:prstGeom>
            <a:solidFill>
              <a:srgbClr val="FFC000"/>
            </a:solidFill>
            <a:ln w="9525">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18288" rIns="0" bIns="0" rtlCol="0" anchor="t"/>
            <a:lstStyle/>
            <a:p>
              <a:pPr>
                <a:lnSpc>
                  <a:spcPct val="85000"/>
                </a:lnSpc>
              </a:pPr>
              <a:r>
                <a:rPr lang="en-US" sz="1400" dirty="0">
                  <a:solidFill>
                    <a:srgbClr val="FFFFFF"/>
                  </a:solidFill>
                  <a:latin typeface="Arial" panose="020B0604020202020204" pitchFamily="34" charset="0"/>
                  <a:cs typeface="Arial" panose="020B0604020202020204" pitchFamily="34" charset="0"/>
                </a:rPr>
                <a:t> TIPS</a:t>
              </a:r>
              <a:endParaRPr lang="en-US" sz="1200" dirty="0">
                <a:solidFill>
                  <a:srgbClr val="FFFFFF"/>
                </a:solidFill>
                <a:latin typeface="Arial" panose="020B0604020202020204" pitchFamily="34" charset="0"/>
                <a:cs typeface="Arial" panose="020B0604020202020204" pitchFamily="34" charset="0"/>
              </a:endParaRPr>
            </a:p>
          </p:txBody>
        </p:sp>
        <p:sp>
          <p:nvSpPr>
            <p:cNvPr id="553" name="Rounded Rectangle 552">
              <a:extLst>
                <a:ext uri="{FF2B5EF4-FFF2-40B4-BE49-F238E27FC236}">
                  <a16:creationId xmlns:a16="http://schemas.microsoft.com/office/drawing/2014/main" id="{98BB7898-BAA5-8C4F-B167-D315F5043D4C}"/>
                </a:ext>
              </a:extLst>
            </p:cNvPr>
            <p:cNvSpPr/>
            <p:nvPr/>
          </p:nvSpPr>
          <p:spPr>
            <a:xfrm>
              <a:off x="9413854" y="559043"/>
              <a:ext cx="2482412" cy="1284749"/>
            </a:xfrm>
            <a:prstGeom prst="roundRect">
              <a:avLst>
                <a:gd name="adj" fmla="val 6507"/>
              </a:avLst>
            </a:prstGeom>
            <a:solidFill>
              <a:srgbClr val="F1F2F6"/>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eaLnBrk="1" fontAlgn="auto" hangingPunct="1">
                <a:lnSpc>
                  <a:spcPct val="85000"/>
                </a:lnSpc>
                <a:spcBef>
                  <a:spcPts val="300"/>
                </a:spcBef>
                <a:spcAft>
                  <a:spcPts val="0"/>
                </a:spcAft>
              </a:pPr>
              <a:r>
                <a:rPr lang="en-US" sz="1000" u="none" baseline="0" dirty="0">
                  <a:solidFill>
                    <a:srgbClr val="D9A400"/>
                  </a:solidFill>
                  <a:latin typeface="Arial" panose="020B0604020202020204" pitchFamily="34" charset="0"/>
                  <a:cs typeface="Arial" panose="020B0604020202020204" pitchFamily="34" charset="0"/>
                </a:rPr>
                <a:t>All graphics are 100% editable. To change this graphic…</a:t>
              </a:r>
              <a:endParaRPr lang="is-IS" sz="1000" u="none" dirty="0">
                <a:solidFill>
                  <a:srgbClr val="D9A400"/>
                </a:solidFill>
                <a:latin typeface="Arial" panose="020B0604020202020204" pitchFamily="34" charset="0"/>
                <a:cs typeface="Arial" panose="020B0604020202020204" pitchFamily="34" charset="0"/>
              </a:endParaRPr>
            </a:p>
            <a:p>
              <a:pPr marL="114300" indent="-114300">
                <a:lnSpc>
                  <a:spcPct val="85000"/>
                </a:lnSpc>
                <a:spcBef>
                  <a:spcPts val="300"/>
                </a:spcBef>
                <a:buFont typeface="+mj-lt"/>
                <a:buAutoNum type="arabicPeriod"/>
              </a:pPr>
              <a:r>
                <a:rPr lang="en-US" sz="800" b="1" dirty="0">
                  <a:solidFill>
                    <a:srgbClr val="D9A400"/>
                  </a:solidFill>
                  <a:latin typeface="Arial" panose="020B0604020202020204" pitchFamily="34" charset="0"/>
                  <a:cs typeface="Arial" panose="020B0604020202020204" pitchFamily="34" charset="0"/>
                </a:rPr>
                <a:t>Group</a:t>
              </a:r>
              <a:r>
                <a:rPr lang="en-US" sz="800" dirty="0">
                  <a:solidFill>
                    <a:srgbClr val="D9A400"/>
                  </a:solidFill>
                  <a:latin typeface="Arial" panose="020B0604020202020204" pitchFamily="34" charset="0"/>
                  <a:cs typeface="Arial" panose="020B0604020202020204" pitchFamily="34" charset="0"/>
                </a:rPr>
                <a:t> all elements to scale proportionally.</a:t>
              </a:r>
            </a:p>
            <a:p>
              <a:pPr marL="114300" indent="-114300">
                <a:lnSpc>
                  <a:spcPct val="85000"/>
                </a:lnSpc>
                <a:spcBef>
                  <a:spcPts val="300"/>
                </a:spcBef>
                <a:buFont typeface="+mj-lt"/>
                <a:buAutoNum type="arabicPeriod"/>
              </a:pPr>
              <a:r>
                <a:rPr lang="en-US" sz="800" dirty="0">
                  <a:solidFill>
                    <a:srgbClr val="D9A400"/>
                  </a:solidFill>
                  <a:latin typeface="Arial" panose="020B0604020202020204" pitchFamily="34" charset="0"/>
                  <a:cs typeface="Arial" panose="020B0604020202020204" pitchFamily="34" charset="0"/>
                </a:rPr>
                <a:t>When scaling, hold the </a:t>
              </a:r>
              <a:r>
                <a:rPr lang="en-US" sz="800" b="1" dirty="0">
                  <a:solidFill>
                    <a:srgbClr val="D9A400"/>
                  </a:solidFill>
                  <a:latin typeface="Arial" panose="020B0604020202020204" pitchFamily="34" charset="0"/>
                  <a:cs typeface="Arial" panose="020B0604020202020204" pitchFamily="34" charset="0"/>
                </a:rPr>
                <a:t>Shift</a:t>
              </a:r>
              <a:r>
                <a:rPr lang="en-US" sz="800" dirty="0">
                  <a:solidFill>
                    <a:srgbClr val="D9A400"/>
                  </a:solidFill>
                  <a:latin typeface="Arial" panose="020B0604020202020204" pitchFamily="34" charset="0"/>
                  <a:cs typeface="Arial" panose="020B0604020202020204" pitchFamily="34" charset="0"/>
                </a:rPr>
                <a:t> key to scale proportionally (to avoid “squishing” the graphics).</a:t>
              </a:r>
            </a:p>
            <a:p>
              <a:pPr marL="114300" indent="-114300">
                <a:lnSpc>
                  <a:spcPct val="85000"/>
                </a:lnSpc>
                <a:spcBef>
                  <a:spcPts val="300"/>
                </a:spcBef>
                <a:buFont typeface="+mj-lt"/>
                <a:buAutoNum type="arabicPeriod"/>
              </a:pPr>
              <a:r>
                <a:rPr lang="en-US" sz="800" dirty="0">
                  <a:solidFill>
                    <a:srgbClr val="D9A400"/>
                  </a:solidFill>
                  <a:latin typeface="Arial" panose="020B0604020202020204" pitchFamily="34" charset="0"/>
                  <a:cs typeface="Arial" panose="020B0604020202020204" pitchFamily="34" charset="0"/>
                </a:rPr>
                <a:t>Recolor as wanted using </a:t>
              </a:r>
              <a:r>
                <a:rPr lang="en-US" sz="800" b="1" dirty="0">
                  <a:solidFill>
                    <a:srgbClr val="D9A400"/>
                  </a:solidFill>
                  <a:latin typeface="Arial" panose="020B0604020202020204" pitchFamily="34" charset="0"/>
                  <a:cs typeface="Arial" panose="020B0604020202020204" pitchFamily="34" charset="0"/>
                </a:rPr>
                <a:t>Shape Fill </a:t>
              </a:r>
              <a:r>
                <a:rPr lang="en-US" sz="800" dirty="0">
                  <a:solidFill>
                    <a:srgbClr val="D9A400"/>
                  </a:solidFill>
                  <a:latin typeface="Arial" panose="020B0604020202020204" pitchFamily="34" charset="0"/>
                  <a:cs typeface="Arial" panose="020B0604020202020204" pitchFamily="34" charset="0"/>
                </a:rPr>
                <a:t>or </a:t>
              </a:r>
              <a:r>
                <a:rPr lang="en-US" sz="800" b="1" dirty="0">
                  <a:solidFill>
                    <a:srgbClr val="D9A400"/>
                  </a:solidFill>
                  <a:latin typeface="Arial" panose="020B0604020202020204" pitchFamily="34" charset="0"/>
                  <a:cs typeface="Arial" panose="020B0604020202020204" pitchFamily="34" charset="0"/>
                </a:rPr>
                <a:t>Shape Outline</a:t>
              </a:r>
              <a:r>
                <a:rPr lang="en-US" sz="800" dirty="0">
                  <a:solidFill>
                    <a:srgbClr val="D9A400"/>
                  </a:solidFill>
                  <a:latin typeface="Arial" panose="020B0604020202020204" pitchFamily="34" charset="0"/>
                  <a:cs typeface="Arial" panose="020B0604020202020204" pitchFamily="34" charset="0"/>
                </a:rPr>
                <a:t>.</a:t>
              </a:r>
            </a:p>
            <a:p>
              <a:pPr marL="114300" indent="-114300">
                <a:lnSpc>
                  <a:spcPct val="85000"/>
                </a:lnSpc>
                <a:spcBef>
                  <a:spcPts val="300"/>
                </a:spcBef>
                <a:buFont typeface="+mj-lt"/>
                <a:buAutoNum type="arabicPeriod"/>
              </a:pPr>
              <a:r>
                <a:rPr lang="en-US" sz="800" dirty="0">
                  <a:solidFill>
                    <a:srgbClr val="D9A400"/>
                  </a:solidFill>
                  <a:latin typeface="Arial" panose="020B0604020202020204" pitchFamily="34" charset="0"/>
                  <a:cs typeface="Arial" panose="020B0604020202020204" pitchFamily="34" charset="0"/>
                </a:rPr>
                <a:t>Change text as wanted.</a:t>
              </a:r>
            </a:p>
          </p:txBody>
        </p:sp>
        <p:grpSp>
          <p:nvGrpSpPr>
            <p:cNvPr id="554" name="Group 553">
              <a:extLst>
                <a:ext uri="{FF2B5EF4-FFF2-40B4-BE49-F238E27FC236}">
                  <a16:creationId xmlns:a16="http://schemas.microsoft.com/office/drawing/2014/main" id="{22F24BEB-D318-7D41-BA60-6451E9C2646F}"/>
                </a:ext>
              </a:extLst>
            </p:cNvPr>
            <p:cNvGrpSpPr>
              <a:grpSpLocks noChangeAspect="1"/>
            </p:cNvGrpSpPr>
            <p:nvPr/>
          </p:nvGrpSpPr>
          <p:grpSpPr>
            <a:xfrm>
              <a:off x="9489581" y="336399"/>
              <a:ext cx="137160" cy="206240"/>
              <a:chOff x="5730876" y="4643438"/>
              <a:chExt cx="217488" cy="327025"/>
            </a:xfrm>
            <a:solidFill>
              <a:srgbClr val="FFFFFF"/>
            </a:solidFill>
          </p:grpSpPr>
          <p:sp>
            <p:nvSpPr>
              <p:cNvPr id="555" name="Freeform 445">
                <a:extLst>
                  <a:ext uri="{FF2B5EF4-FFF2-40B4-BE49-F238E27FC236}">
                    <a16:creationId xmlns:a16="http://schemas.microsoft.com/office/drawing/2014/main" id="{2F1AFA6C-7A3F-AC4E-AA15-3DF3F357B6D6}"/>
                  </a:ext>
                </a:extLst>
              </p:cNvPr>
              <p:cNvSpPr>
                <a:spLocks noEditPoints="1"/>
              </p:cNvSpPr>
              <p:nvPr/>
            </p:nvSpPr>
            <p:spPr bwMode="auto">
              <a:xfrm>
                <a:off x="5791201" y="4870450"/>
                <a:ext cx="95250" cy="87313"/>
              </a:xfrm>
              <a:custGeom>
                <a:avLst/>
                <a:gdLst>
                  <a:gd name="T0" fmla="*/ 22 w 176"/>
                  <a:gd name="T1" fmla="*/ 145 h 167"/>
                  <a:gd name="T2" fmla="*/ 155 w 176"/>
                  <a:gd name="T3" fmla="*/ 145 h 167"/>
                  <a:gd name="T4" fmla="*/ 155 w 176"/>
                  <a:gd name="T5" fmla="*/ 22 h 167"/>
                  <a:gd name="T6" fmla="*/ 22 w 176"/>
                  <a:gd name="T7" fmla="*/ 22 h 167"/>
                  <a:gd name="T8" fmla="*/ 22 w 176"/>
                  <a:gd name="T9" fmla="*/ 145 h 167"/>
                  <a:gd name="T10" fmla="*/ 165 w 176"/>
                  <a:gd name="T11" fmla="*/ 167 h 167"/>
                  <a:gd name="T12" fmla="*/ 11 w 176"/>
                  <a:gd name="T13" fmla="*/ 167 h 167"/>
                  <a:gd name="T14" fmla="*/ 0 w 176"/>
                  <a:gd name="T15" fmla="*/ 156 h 167"/>
                  <a:gd name="T16" fmla="*/ 0 w 176"/>
                  <a:gd name="T17" fmla="*/ 11 h 167"/>
                  <a:gd name="T18" fmla="*/ 11 w 176"/>
                  <a:gd name="T19" fmla="*/ 0 h 167"/>
                  <a:gd name="T20" fmla="*/ 165 w 176"/>
                  <a:gd name="T21" fmla="*/ 0 h 167"/>
                  <a:gd name="T22" fmla="*/ 176 w 176"/>
                  <a:gd name="T23" fmla="*/ 11 h 167"/>
                  <a:gd name="T24" fmla="*/ 176 w 176"/>
                  <a:gd name="T25" fmla="*/ 156 h 167"/>
                  <a:gd name="T26" fmla="*/ 165 w 176"/>
                  <a:gd name="T27" fmla="*/ 16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6" h="167">
                    <a:moveTo>
                      <a:pt x="22" y="145"/>
                    </a:moveTo>
                    <a:lnTo>
                      <a:pt x="155" y="145"/>
                    </a:lnTo>
                    <a:lnTo>
                      <a:pt x="155" y="22"/>
                    </a:lnTo>
                    <a:lnTo>
                      <a:pt x="22" y="22"/>
                    </a:lnTo>
                    <a:lnTo>
                      <a:pt x="22" y="145"/>
                    </a:lnTo>
                    <a:close/>
                    <a:moveTo>
                      <a:pt x="165" y="167"/>
                    </a:moveTo>
                    <a:lnTo>
                      <a:pt x="11" y="167"/>
                    </a:lnTo>
                    <a:cubicBezTo>
                      <a:pt x="5" y="167"/>
                      <a:pt x="0" y="162"/>
                      <a:pt x="0" y="156"/>
                    </a:cubicBezTo>
                    <a:lnTo>
                      <a:pt x="0" y="11"/>
                    </a:lnTo>
                    <a:cubicBezTo>
                      <a:pt x="0" y="5"/>
                      <a:pt x="5" y="0"/>
                      <a:pt x="11" y="0"/>
                    </a:cubicBezTo>
                    <a:lnTo>
                      <a:pt x="165" y="0"/>
                    </a:lnTo>
                    <a:cubicBezTo>
                      <a:pt x="171" y="0"/>
                      <a:pt x="176" y="5"/>
                      <a:pt x="176" y="11"/>
                    </a:cubicBezTo>
                    <a:lnTo>
                      <a:pt x="176" y="156"/>
                    </a:lnTo>
                    <a:cubicBezTo>
                      <a:pt x="176" y="162"/>
                      <a:pt x="171" y="167"/>
                      <a:pt x="165" y="16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56" name="Freeform 446">
                <a:extLst>
                  <a:ext uri="{FF2B5EF4-FFF2-40B4-BE49-F238E27FC236}">
                    <a16:creationId xmlns:a16="http://schemas.microsoft.com/office/drawing/2014/main" id="{41653E0F-2E10-AD4E-9693-E0142A8DCDF9}"/>
                  </a:ext>
                </a:extLst>
              </p:cNvPr>
              <p:cNvSpPr>
                <a:spLocks noEditPoints="1"/>
              </p:cNvSpPr>
              <p:nvPr/>
            </p:nvSpPr>
            <p:spPr bwMode="auto">
              <a:xfrm>
                <a:off x="5730876" y="4643438"/>
                <a:ext cx="217488" cy="238125"/>
              </a:xfrm>
              <a:custGeom>
                <a:avLst/>
                <a:gdLst>
                  <a:gd name="T0" fmla="*/ 201 w 400"/>
                  <a:gd name="T1" fmla="*/ 0 h 460"/>
                  <a:gd name="T2" fmla="*/ 201 w 400"/>
                  <a:gd name="T3" fmla="*/ 0 h 460"/>
                  <a:gd name="T4" fmla="*/ 131 w 400"/>
                  <a:gd name="T5" fmla="*/ 438 h 460"/>
                  <a:gd name="T6" fmla="*/ 270 w 400"/>
                  <a:gd name="T7" fmla="*/ 438 h 460"/>
                  <a:gd name="T8" fmla="*/ 274 w 400"/>
                  <a:gd name="T9" fmla="*/ 426 h 460"/>
                  <a:gd name="T10" fmla="*/ 331 w 400"/>
                  <a:gd name="T11" fmla="*/ 313 h 460"/>
                  <a:gd name="T12" fmla="*/ 379 w 400"/>
                  <a:gd name="T13" fmla="*/ 195 h 460"/>
                  <a:gd name="T14" fmla="*/ 202 w 400"/>
                  <a:gd name="T15" fmla="*/ 22 h 460"/>
                  <a:gd name="T16" fmla="*/ 199 w 400"/>
                  <a:gd name="T17" fmla="*/ 22 h 460"/>
                  <a:gd name="T18" fmla="*/ 199 w 400"/>
                  <a:gd name="T19" fmla="*/ 22 h 460"/>
                  <a:gd name="T20" fmla="*/ 22 w 400"/>
                  <a:gd name="T21" fmla="*/ 195 h 460"/>
                  <a:gd name="T22" fmla="*/ 69 w 400"/>
                  <a:gd name="T23" fmla="*/ 313 h 460"/>
                  <a:gd name="T24" fmla="*/ 127 w 400"/>
                  <a:gd name="T25" fmla="*/ 426 h 460"/>
                  <a:gd name="T26" fmla="*/ 131 w 400"/>
                  <a:gd name="T27" fmla="*/ 438 h 460"/>
                  <a:gd name="T28" fmla="*/ 277 w 400"/>
                  <a:gd name="T29" fmla="*/ 460 h 460"/>
                  <a:gd name="T30" fmla="*/ 123 w 400"/>
                  <a:gd name="T31" fmla="*/ 460 h 460"/>
                  <a:gd name="T32" fmla="*/ 113 w 400"/>
                  <a:gd name="T33" fmla="*/ 453 h 460"/>
                  <a:gd name="T34" fmla="*/ 106 w 400"/>
                  <a:gd name="T35" fmla="*/ 433 h 460"/>
                  <a:gd name="T36" fmla="*/ 51 w 400"/>
                  <a:gd name="T37" fmla="*/ 324 h 460"/>
                  <a:gd name="T38" fmla="*/ 0 w 400"/>
                  <a:gd name="T39" fmla="*/ 195 h 460"/>
                  <a:gd name="T40" fmla="*/ 199 w 400"/>
                  <a:gd name="T41" fmla="*/ 0 h 460"/>
                  <a:gd name="T42" fmla="*/ 201 w 400"/>
                  <a:gd name="T43" fmla="*/ 0 h 460"/>
                  <a:gd name="T44" fmla="*/ 201 w 400"/>
                  <a:gd name="T45" fmla="*/ 0 h 460"/>
                  <a:gd name="T46" fmla="*/ 400 w 400"/>
                  <a:gd name="T47" fmla="*/ 195 h 460"/>
                  <a:gd name="T48" fmla="*/ 349 w 400"/>
                  <a:gd name="T49" fmla="*/ 324 h 460"/>
                  <a:gd name="T50" fmla="*/ 294 w 400"/>
                  <a:gd name="T51" fmla="*/ 432 h 460"/>
                  <a:gd name="T52" fmla="*/ 288 w 400"/>
                  <a:gd name="T53" fmla="*/ 453 h 460"/>
                  <a:gd name="T54" fmla="*/ 277 w 400"/>
                  <a:gd name="T55" fmla="*/ 460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0" h="460">
                    <a:moveTo>
                      <a:pt x="201" y="0"/>
                    </a:moveTo>
                    <a:lnTo>
                      <a:pt x="201" y="0"/>
                    </a:lnTo>
                    <a:close/>
                    <a:moveTo>
                      <a:pt x="131" y="438"/>
                    </a:moveTo>
                    <a:lnTo>
                      <a:pt x="270" y="438"/>
                    </a:lnTo>
                    <a:cubicBezTo>
                      <a:pt x="271" y="434"/>
                      <a:pt x="272" y="430"/>
                      <a:pt x="274" y="426"/>
                    </a:cubicBezTo>
                    <a:cubicBezTo>
                      <a:pt x="288" y="381"/>
                      <a:pt x="311" y="345"/>
                      <a:pt x="331" y="313"/>
                    </a:cubicBezTo>
                    <a:cubicBezTo>
                      <a:pt x="357" y="272"/>
                      <a:pt x="379" y="237"/>
                      <a:pt x="379" y="195"/>
                    </a:cubicBezTo>
                    <a:cubicBezTo>
                      <a:pt x="379" y="95"/>
                      <a:pt x="304" y="22"/>
                      <a:pt x="202" y="22"/>
                    </a:cubicBezTo>
                    <a:cubicBezTo>
                      <a:pt x="201" y="22"/>
                      <a:pt x="200" y="22"/>
                      <a:pt x="199" y="22"/>
                    </a:cubicBezTo>
                    <a:lnTo>
                      <a:pt x="199" y="22"/>
                    </a:lnTo>
                    <a:cubicBezTo>
                      <a:pt x="96" y="22"/>
                      <a:pt x="22" y="95"/>
                      <a:pt x="22" y="195"/>
                    </a:cubicBezTo>
                    <a:cubicBezTo>
                      <a:pt x="22" y="237"/>
                      <a:pt x="44" y="272"/>
                      <a:pt x="69" y="313"/>
                    </a:cubicBezTo>
                    <a:cubicBezTo>
                      <a:pt x="90" y="345"/>
                      <a:pt x="113" y="381"/>
                      <a:pt x="127" y="426"/>
                    </a:cubicBezTo>
                    <a:cubicBezTo>
                      <a:pt x="128" y="430"/>
                      <a:pt x="130" y="434"/>
                      <a:pt x="131" y="438"/>
                    </a:cubicBezTo>
                    <a:close/>
                    <a:moveTo>
                      <a:pt x="277" y="460"/>
                    </a:moveTo>
                    <a:lnTo>
                      <a:pt x="123" y="460"/>
                    </a:lnTo>
                    <a:cubicBezTo>
                      <a:pt x="118" y="460"/>
                      <a:pt x="114" y="457"/>
                      <a:pt x="113" y="453"/>
                    </a:cubicBezTo>
                    <a:cubicBezTo>
                      <a:pt x="111" y="446"/>
                      <a:pt x="108" y="439"/>
                      <a:pt x="106" y="433"/>
                    </a:cubicBezTo>
                    <a:cubicBezTo>
                      <a:pt x="93" y="390"/>
                      <a:pt x="72" y="357"/>
                      <a:pt x="51" y="324"/>
                    </a:cubicBezTo>
                    <a:cubicBezTo>
                      <a:pt x="25" y="283"/>
                      <a:pt x="0" y="244"/>
                      <a:pt x="0" y="195"/>
                    </a:cubicBezTo>
                    <a:cubicBezTo>
                      <a:pt x="0" y="82"/>
                      <a:pt x="84" y="0"/>
                      <a:pt x="199" y="0"/>
                    </a:cubicBezTo>
                    <a:cubicBezTo>
                      <a:pt x="199" y="0"/>
                      <a:pt x="200" y="0"/>
                      <a:pt x="201" y="0"/>
                    </a:cubicBezTo>
                    <a:cubicBezTo>
                      <a:pt x="200" y="0"/>
                      <a:pt x="201" y="0"/>
                      <a:pt x="201" y="0"/>
                    </a:cubicBezTo>
                    <a:cubicBezTo>
                      <a:pt x="317" y="0"/>
                      <a:pt x="400" y="82"/>
                      <a:pt x="400" y="195"/>
                    </a:cubicBezTo>
                    <a:cubicBezTo>
                      <a:pt x="400" y="244"/>
                      <a:pt x="376" y="283"/>
                      <a:pt x="349" y="324"/>
                    </a:cubicBezTo>
                    <a:cubicBezTo>
                      <a:pt x="329" y="357"/>
                      <a:pt x="308" y="390"/>
                      <a:pt x="294" y="432"/>
                    </a:cubicBezTo>
                    <a:cubicBezTo>
                      <a:pt x="292" y="439"/>
                      <a:pt x="290" y="446"/>
                      <a:pt x="288" y="453"/>
                    </a:cubicBezTo>
                    <a:cubicBezTo>
                      <a:pt x="286" y="457"/>
                      <a:pt x="282" y="460"/>
                      <a:pt x="277" y="46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57" name="Freeform 447">
                <a:extLst>
                  <a:ext uri="{FF2B5EF4-FFF2-40B4-BE49-F238E27FC236}">
                    <a16:creationId xmlns:a16="http://schemas.microsoft.com/office/drawing/2014/main" id="{E2E52A36-3B34-9A4A-B0D0-32D9CCA0C2DD}"/>
                  </a:ext>
                </a:extLst>
              </p:cNvPr>
              <p:cNvSpPr>
                <a:spLocks noEditPoints="1"/>
              </p:cNvSpPr>
              <p:nvPr/>
            </p:nvSpPr>
            <p:spPr bwMode="auto">
              <a:xfrm>
                <a:off x="5800726" y="4946650"/>
                <a:ext cx="77788" cy="23813"/>
              </a:xfrm>
              <a:custGeom>
                <a:avLst/>
                <a:gdLst>
                  <a:gd name="T0" fmla="*/ 59 w 145"/>
                  <a:gd name="T1" fmla="*/ 22 h 46"/>
                  <a:gd name="T2" fmla="*/ 85 w 145"/>
                  <a:gd name="T3" fmla="*/ 22 h 46"/>
                  <a:gd name="T4" fmla="*/ 59 w 145"/>
                  <a:gd name="T5" fmla="*/ 22 h 46"/>
                  <a:gd name="T6" fmla="*/ 72 w 145"/>
                  <a:gd name="T7" fmla="*/ 46 h 46"/>
                  <a:gd name="T8" fmla="*/ 6 w 145"/>
                  <a:gd name="T9" fmla="*/ 21 h 46"/>
                  <a:gd name="T10" fmla="*/ 1 w 145"/>
                  <a:gd name="T11" fmla="*/ 8 h 46"/>
                  <a:gd name="T12" fmla="*/ 11 w 145"/>
                  <a:gd name="T13" fmla="*/ 0 h 46"/>
                  <a:gd name="T14" fmla="*/ 133 w 145"/>
                  <a:gd name="T15" fmla="*/ 0 h 46"/>
                  <a:gd name="T16" fmla="*/ 143 w 145"/>
                  <a:gd name="T17" fmla="*/ 8 h 46"/>
                  <a:gd name="T18" fmla="*/ 139 w 145"/>
                  <a:gd name="T19" fmla="*/ 21 h 46"/>
                  <a:gd name="T20" fmla="*/ 72 w 145"/>
                  <a:gd name="T21"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5" h="46">
                    <a:moveTo>
                      <a:pt x="59" y="22"/>
                    </a:moveTo>
                    <a:cubicBezTo>
                      <a:pt x="70" y="25"/>
                      <a:pt x="75" y="25"/>
                      <a:pt x="85" y="22"/>
                    </a:cubicBezTo>
                    <a:lnTo>
                      <a:pt x="59" y="22"/>
                    </a:lnTo>
                    <a:close/>
                    <a:moveTo>
                      <a:pt x="72" y="46"/>
                    </a:moveTo>
                    <a:cubicBezTo>
                      <a:pt x="53" y="46"/>
                      <a:pt x="22" y="30"/>
                      <a:pt x="6" y="21"/>
                    </a:cubicBezTo>
                    <a:cubicBezTo>
                      <a:pt x="2" y="18"/>
                      <a:pt x="0" y="13"/>
                      <a:pt x="1" y="8"/>
                    </a:cubicBezTo>
                    <a:cubicBezTo>
                      <a:pt x="2" y="4"/>
                      <a:pt x="7" y="0"/>
                      <a:pt x="11" y="0"/>
                    </a:cubicBezTo>
                    <a:lnTo>
                      <a:pt x="133" y="0"/>
                    </a:lnTo>
                    <a:cubicBezTo>
                      <a:pt x="138" y="0"/>
                      <a:pt x="142" y="4"/>
                      <a:pt x="143" y="8"/>
                    </a:cubicBezTo>
                    <a:cubicBezTo>
                      <a:pt x="145" y="13"/>
                      <a:pt x="143" y="18"/>
                      <a:pt x="139" y="21"/>
                    </a:cubicBezTo>
                    <a:cubicBezTo>
                      <a:pt x="122" y="30"/>
                      <a:pt x="92" y="46"/>
                      <a:pt x="72" y="4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58" name="Freeform 448">
                <a:extLst>
                  <a:ext uri="{FF2B5EF4-FFF2-40B4-BE49-F238E27FC236}">
                    <a16:creationId xmlns:a16="http://schemas.microsoft.com/office/drawing/2014/main" id="{5CDB775F-79F6-8542-8F82-7D2EAB0184E4}"/>
                  </a:ext>
                </a:extLst>
              </p:cNvPr>
              <p:cNvSpPr>
                <a:spLocks/>
              </p:cNvSpPr>
              <p:nvPr/>
            </p:nvSpPr>
            <p:spPr bwMode="auto">
              <a:xfrm>
                <a:off x="5799139" y="4767263"/>
                <a:ext cx="79375" cy="111125"/>
              </a:xfrm>
              <a:custGeom>
                <a:avLst/>
                <a:gdLst>
                  <a:gd name="T0" fmla="*/ 64 w 146"/>
                  <a:gd name="T1" fmla="*/ 212 h 213"/>
                  <a:gd name="T2" fmla="*/ 63 w 146"/>
                  <a:gd name="T3" fmla="*/ 212 h 213"/>
                  <a:gd name="T4" fmla="*/ 55 w 146"/>
                  <a:gd name="T5" fmla="*/ 204 h 213"/>
                  <a:gd name="T6" fmla="*/ 39 w 146"/>
                  <a:gd name="T7" fmla="*/ 96 h 213"/>
                  <a:gd name="T8" fmla="*/ 29 w 146"/>
                  <a:gd name="T9" fmla="*/ 84 h 213"/>
                  <a:gd name="T10" fmla="*/ 8 w 146"/>
                  <a:gd name="T11" fmla="*/ 23 h 213"/>
                  <a:gd name="T12" fmla="*/ 35 w 146"/>
                  <a:gd name="T13" fmla="*/ 1 h 213"/>
                  <a:gd name="T14" fmla="*/ 73 w 146"/>
                  <a:gd name="T15" fmla="*/ 38 h 213"/>
                  <a:gd name="T16" fmla="*/ 112 w 146"/>
                  <a:gd name="T17" fmla="*/ 1 h 213"/>
                  <a:gd name="T18" fmla="*/ 139 w 146"/>
                  <a:gd name="T19" fmla="*/ 23 h 213"/>
                  <a:gd name="T20" fmla="*/ 118 w 146"/>
                  <a:gd name="T21" fmla="*/ 84 h 213"/>
                  <a:gd name="T22" fmla="*/ 108 w 146"/>
                  <a:gd name="T23" fmla="*/ 96 h 213"/>
                  <a:gd name="T24" fmla="*/ 91 w 146"/>
                  <a:gd name="T25" fmla="*/ 204 h 213"/>
                  <a:gd name="T26" fmla="*/ 83 w 146"/>
                  <a:gd name="T27" fmla="*/ 212 h 213"/>
                  <a:gd name="T28" fmla="*/ 75 w 146"/>
                  <a:gd name="T29" fmla="*/ 204 h 213"/>
                  <a:gd name="T30" fmla="*/ 94 w 146"/>
                  <a:gd name="T31" fmla="*/ 87 h 213"/>
                  <a:gd name="T32" fmla="*/ 105 w 146"/>
                  <a:gd name="T33" fmla="*/ 73 h 213"/>
                  <a:gd name="T34" fmla="*/ 122 w 146"/>
                  <a:gd name="T35" fmla="*/ 27 h 213"/>
                  <a:gd name="T36" fmla="*/ 113 w 146"/>
                  <a:gd name="T37" fmla="*/ 17 h 213"/>
                  <a:gd name="T38" fmla="*/ 87 w 146"/>
                  <a:gd name="T39" fmla="*/ 52 h 213"/>
                  <a:gd name="T40" fmla="*/ 79 w 146"/>
                  <a:gd name="T41" fmla="*/ 60 h 213"/>
                  <a:gd name="T42" fmla="*/ 67 w 146"/>
                  <a:gd name="T43" fmla="*/ 60 h 213"/>
                  <a:gd name="T44" fmla="*/ 59 w 146"/>
                  <a:gd name="T45" fmla="*/ 52 h 213"/>
                  <a:gd name="T46" fmla="*/ 33 w 146"/>
                  <a:gd name="T47" fmla="*/ 17 h 213"/>
                  <a:gd name="T48" fmla="*/ 24 w 146"/>
                  <a:gd name="T49" fmla="*/ 27 h 213"/>
                  <a:gd name="T50" fmla="*/ 41 w 146"/>
                  <a:gd name="T51" fmla="*/ 73 h 213"/>
                  <a:gd name="T52" fmla="*/ 53 w 146"/>
                  <a:gd name="T53" fmla="*/ 87 h 213"/>
                  <a:gd name="T54" fmla="*/ 72 w 146"/>
                  <a:gd name="T55" fmla="*/ 204 h 213"/>
                  <a:gd name="T56" fmla="*/ 64 w 146"/>
                  <a:gd name="T57"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213">
                    <a:moveTo>
                      <a:pt x="64" y="212"/>
                    </a:moveTo>
                    <a:cubicBezTo>
                      <a:pt x="64" y="212"/>
                      <a:pt x="64" y="212"/>
                      <a:pt x="63" y="212"/>
                    </a:cubicBezTo>
                    <a:cubicBezTo>
                      <a:pt x="59" y="212"/>
                      <a:pt x="55" y="208"/>
                      <a:pt x="55" y="204"/>
                    </a:cubicBezTo>
                    <a:cubicBezTo>
                      <a:pt x="56" y="181"/>
                      <a:pt x="55" y="119"/>
                      <a:pt x="39" y="96"/>
                    </a:cubicBezTo>
                    <a:cubicBezTo>
                      <a:pt x="36" y="92"/>
                      <a:pt x="32" y="88"/>
                      <a:pt x="29" y="84"/>
                    </a:cubicBezTo>
                    <a:cubicBezTo>
                      <a:pt x="16" y="70"/>
                      <a:pt x="0" y="52"/>
                      <a:pt x="8" y="23"/>
                    </a:cubicBezTo>
                    <a:cubicBezTo>
                      <a:pt x="12" y="8"/>
                      <a:pt x="22" y="0"/>
                      <a:pt x="35" y="1"/>
                    </a:cubicBezTo>
                    <a:cubicBezTo>
                      <a:pt x="51" y="2"/>
                      <a:pt x="67" y="18"/>
                      <a:pt x="73" y="38"/>
                    </a:cubicBezTo>
                    <a:cubicBezTo>
                      <a:pt x="80" y="18"/>
                      <a:pt x="95" y="2"/>
                      <a:pt x="112" y="1"/>
                    </a:cubicBezTo>
                    <a:cubicBezTo>
                      <a:pt x="125" y="0"/>
                      <a:pt x="135" y="8"/>
                      <a:pt x="139" y="23"/>
                    </a:cubicBezTo>
                    <a:cubicBezTo>
                      <a:pt x="146" y="52"/>
                      <a:pt x="131" y="70"/>
                      <a:pt x="118" y="84"/>
                    </a:cubicBezTo>
                    <a:cubicBezTo>
                      <a:pt x="114" y="88"/>
                      <a:pt x="111" y="92"/>
                      <a:pt x="108" y="96"/>
                    </a:cubicBezTo>
                    <a:cubicBezTo>
                      <a:pt x="92" y="119"/>
                      <a:pt x="90" y="181"/>
                      <a:pt x="91" y="204"/>
                    </a:cubicBezTo>
                    <a:cubicBezTo>
                      <a:pt x="91" y="208"/>
                      <a:pt x="88" y="212"/>
                      <a:pt x="83" y="212"/>
                    </a:cubicBezTo>
                    <a:cubicBezTo>
                      <a:pt x="79" y="213"/>
                      <a:pt x="75" y="209"/>
                      <a:pt x="75" y="204"/>
                    </a:cubicBezTo>
                    <a:cubicBezTo>
                      <a:pt x="74" y="201"/>
                      <a:pt x="72" y="118"/>
                      <a:pt x="94" y="87"/>
                    </a:cubicBezTo>
                    <a:cubicBezTo>
                      <a:pt x="97" y="82"/>
                      <a:pt x="101" y="77"/>
                      <a:pt x="105" y="73"/>
                    </a:cubicBezTo>
                    <a:cubicBezTo>
                      <a:pt x="118" y="59"/>
                      <a:pt x="128" y="48"/>
                      <a:pt x="122" y="27"/>
                    </a:cubicBezTo>
                    <a:cubicBezTo>
                      <a:pt x="120" y="17"/>
                      <a:pt x="115" y="17"/>
                      <a:pt x="113" y="17"/>
                    </a:cubicBezTo>
                    <a:cubicBezTo>
                      <a:pt x="104" y="18"/>
                      <a:pt x="90" y="32"/>
                      <a:pt x="87" y="52"/>
                    </a:cubicBezTo>
                    <a:cubicBezTo>
                      <a:pt x="87" y="56"/>
                      <a:pt x="83" y="60"/>
                      <a:pt x="79" y="60"/>
                    </a:cubicBezTo>
                    <a:lnTo>
                      <a:pt x="67" y="60"/>
                    </a:lnTo>
                    <a:cubicBezTo>
                      <a:pt x="63" y="60"/>
                      <a:pt x="60" y="56"/>
                      <a:pt x="59" y="52"/>
                    </a:cubicBezTo>
                    <a:cubicBezTo>
                      <a:pt x="57" y="32"/>
                      <a:pt x="43" y="18"/>
                      <a:pt x="33" y="17"/>
                    </a:cubicBezTo>
                    <a:cubicBezTo>
                      <a:pt x="32" y="17"/>
                      <a:pt x="27" y="17"/>
                      <a:pt x="24" y="27"/>
                    </a:cubicBezTo>
                    <a:cubicBezTo>
                      <a:pt x="18" y="48"/>
                      <a:pt x="29" y="59"/>
                      <a:pt x="41" y="73"/>
                    </a:cubicBezTo>
                    <a:cubicBezTo>
                      <a:pt x="45" y="77"/>
                      <a:pt x="49" y="82"/>
                      <a:pt x="53" y="87"/>
                    </a:cubicBezTo>
                    <a:cubicBezTo>
                      <a:pt x="75" y="118"/>
                      <a:pt x="72" y="201"/>
                      <a:pt x="72" y="204"/>
                    </a:cubicBezTo>
                    <a:cubicBezTo>
                      <a:pt x="72" y="209"/>
                      <a:pt x="68" y="212"/>
                      <a:pt x="64" y="21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grpSp>
        <p:nvGrpSpPr>
          <p:cNvPr id="559" name="Group 558">
            <a:extLst>
              <a:ext uri="{FF2B5EF4-FFF2-40B4-BE49-F238E27FC236}">
                <a16:creationId xmlns:a16="http://schemas.microsoft.com/office/drawing/2014/main" id="{0B9A76DE-ACBD-BC4E-920B-E5A6BB89F898}"/>
              </a:ext>
            </a:extLst>
          </p:cNvPr>
          <p:cNvGrpSpPr/>
          <p:nvPr/>
        </p:nvGrpSpPr>
        <p:grpSpPr>
          <a:xfrm>
            <a:off x="63411" y="6417027"/>
            <a:ext cx="1720233" cy="384528"/>
            <a:chOff x="3549650" y="519113"/>
            <a:chExt cx="5653088" cy="1263650"/>
          </a:xfrm>
        </p:grpSpPr>
        <p:sp>
          <p:nvSpPr>
            <p:cNvPr id="560" name="Freeform 5">
              <a:extLst>
                <a:ext uri="{FF2B5EF4-FFF2-40B4-BE49-F238E27FC236}">
                  <a16:creationId xmlns:a16="http://schemas.microsoft.com/office/drawing/2014/main" id="{E427660A-D840-6C42-AA35-0105AA0EFF13}"/>
                </a:ext>
              </a:extLst>
            </p:cNvPr>
            <p:cNvSpPr>
              <a:spLocks noChangeAspect="1"/>
            </p:cNvSpPr>
            <p:nvPr/>
          </p:nvSpPr>
          <p:spPr bwMode="auto">
            <a:xfrm>
              <a:off x="3549650" y="808038"/>
              <a:ext cx="561975" cy="974725"/>
            </a:xfrm>
            <a:custGeom>
              <a:avLst/>
              <a:gdLst>
                <a:gd name="T0" fmla="*/ 737 w 737"/>
                <a:gd name="T1" fmla="*/ 1277 h 1277"/>
                <a:gd name="T2" fmla="*/ 128 w 737"/>
                <a:gd name="T3" fmla="*/ 925 h 1277"/>
                <a:gd name="T4" fmla="*/ 0 w 737"/>
                <a:gd name="T5" fmla="*/ 703 h 1277"/>
                <a:gd name="T6" fmla="*/ 0 w 737"/>
                <a:gd name="T7" fmla="*/ 0 h 1277"/>
                <a:gd name="T8" fmla="*/ 737 w 737"/>
                <a:gd name="T9" fmla="*/ 426 h 1277"/>
                <a:gd name="T10" fmla="*/ 737 w 737"/>
                <a:gd name="T11" fmla="*/ 1277 h 1277"/>
              </a:gdLst>
              <a:ahLst/>
              <a:cxnLst>
                <a:cxn ang="0">
                  <a:pos x="T0" y="T1"/>
                </a:cxn>
                <a:cxn ang="0">
                  <a:pos x="T2" y="T3"/>
                </a:cxn>
                <a:cxn ang="0">
                  <a:pos x="T4" y="T5"/>
                </a:cxn>
                <a:cxn ang="0">
                  <a:pos x="T6" y="T7"/>
                </a:cxn>
                <a:cxn ang="0">
                  <a:pos x="T8" y="T9"/>
                </a:cxn>
                <a:cxn ang="0">
                  <a:pos x="T10" y="T11"/>
                </a:cxn>
              </a:cxnLst>
              <a:rect l="0" t="0" r="r" b="b"/>
              <a:pathLst>
                <a:path w="737" h="1277">
                  <a:moveTo>
                    <a:pt x="737" y="1277"/>
                  </a:moveTo>
                  <a:lnTo>
                    <a:pt x="128" y="925"/>
                  </a:lnTo>
                  <a:cubicBezTo>
                    <a:pt x="49" y="879"/>
                    <a:pt x="0" y="795"/>
                    <a:pt x="0" y="703"/>
                  </a:cubicBezTo>
                  <a:lnTo>
                    <a:pt x="0" y="0"/>
                  </a:lnTo>
                  <a:lnTo>
                    <a:pt x="737" y="426"/>
                  </a:lnTo>
                  <a:lnTo>
                    <a:pt x="737" y="1277"/>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1" name="Freeform 6">
              <a:extLst>
                <a:ext uri="{FF2B5EF4-FFF2-40B4-BE49-F238E27FC236}">
                  <a16:creationId xmlns:a16="http://schemas.microsoft.com/office/drawing/2014/main" id="{3FF342AA-ECD8-2049-BD5C-DD6EBE1869A1}"/>
                </a:ext>
              </a:extLst>
            </p:cNvPr>
            <p:cNvSpPr>
              <a:spLocks noChangeAspect="1"/>
            </p:cNvSpPr>
            <p:nvPr/>
          </p:nvSpPr>
          <p:spPr bwMode="auto">
            <a:xfrm>
              <a:off x="3549650" y="519113"/>
              <a:ext cx="1123950" cy="614363"/>
            </a:xfrm>
            <a:custGeom>
              <a:avLst/>
              <a:gdLst>
                <a:gd name="T0" fmla="*/ 587 w 1474"/>
                <a:gd name="T1" fmla="*/ 40 h 805"/>
                <a:gd name="T2" fmla="*/ 0 w 1474"/>
                <a:gd name="T3" fmla="*/ 379 h 805"/>
                <a:gd name="T4" fmla="*/ 737 w 1474"/>
                <a:gd name="T5" fmla="*/ 805 h 805"/>
                <a:gd name="T6" fmla="*/ 1474 w 1474"/>
                <a:gd name="T7" fmla="*/ 379 h 805"/>
                <a:gd name="T8" fmla="*/ 888 w 1474"/>
                <a:gd name="T9" fmla="*/ 40 h 805"/>
                <a:gd name="T10" fmla="*/ 737 w 1474"/>
                <a:gd name="T11" fmla="*/ 0 h 805"/>
                <a:gd name="T12" fmla="*/ 737 w 1474"/>
                <a:gd name="T13" fmla="*/ 0 h 805"/>
                <a:gd name="T14" fmla="*/ 587 w 1474"/>
                <a:gd name="T15" fmla="*/ 40 h 8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4" h="805">
                  <a:moveTo>
                    <a:pt x="587" y="40"/>
                  </a:moveTo>
                  <a:lnTo>
                    <a:pt x="0" y="379"/>
                  </a:lnTo>
                  <a:lnTo>
                    <a:pt x="737" y="805"/>
                  </a:lnTo>
                  <a:lnTo>
                    <a:pt x="1474" y="379"/>
                  </a:lnTo>
                  <a:lnTo>
                    <a:pt x="888" y="40"/>
                  </a:lnTo>
                  <a:cubicBezTo>
                    <a:pt x="841" y="13"/>
                    <a:pt x="789" y="0"/>
                    <a:pt x="737" y="0"/>
                  </a:cubicBezTo>
                  <a:lnTo>
                    <a:pt x="737" y="0"/>
                  </a:lnTo>
                  <a:cubicBezTo>
                    <a:pt x="686" y="0"/>
                    <a:pt x="634" y="13"/>
                    <a:pt x="587" y="40"/>
                  </a:cubicBezTo>
                </a:path>
              </a:pathLst>
            </a:custGeom>
            <a:solidFill>
              <a:srgbClr val="B6B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2" name="Freeform 7">
              <a:extLst>
                <a:ext uri="{FF2B5EF4-FFF2-40B4-BE49-F238E27FC236}">
                  <a16:creationId xmlns:a16="http://schemas.microsoft.com/office/drawing/2014/main" id="{06E36598-7766-BE45-B48C-FCC900B69195}"/>
                </a:ext>
              </a:extLst>
            </p:cNvPr>
            <p:cNvSpPr>
              <a:spLocks noChangeAspect="1"/>
            </p:cNvSpPr>
            <p:nvPr/>
          </p:nvSpPr>
          <p:spPr bwMode="auto">
            <a:xfrm>
              <a:off x="4111625" y="808038"/>
              <a:ext cx="561975" cy="973138"/>
            </a:xfrm>
            <a:custGeom>
              <a:avLst/>
              <a:gdLst>
                <a:gd name="T0" fmla="*/ 610 w 737"/>
                <a:gd name="T1" fmla="*/ 925 h 1276"/>
                <a:gd name="T2" fmla="*/ 514 w 737"/>
                <a:gd name="T3" fmla="*/ 980 h 1276"/>
                <a:gd name="T4" fmla="*/ 535 w 737"/>
                <a:gd name="T5" fmla="*/ 1270 h 1276"/>
                <a:gd name="T6" fmla="*/ 275 w 737"/>
                <a:gd name="T7" fmla="*/ 1118 h 1276"/>
                <a:gd name="T8" fmla="*/ 0 w 737"/>
                <a:gd name="T9" fmla="*/ 1276 h 1276"/>
                <a:gd name="T10" fmla="*/ 0 w 737"/>
                <a:gd name="T11" fmla="*/ 425 h 1276"/>
                <a:gd name="T12" fmla="*/ 737 w 737"/>
                <a:gd name="T13" fmla="*/ 0 h 1276"/>
                <a:gd name="T14" fmla="*/ 737 w 737"/>
                <a:gd name="T15" fmla="*/ 703 h 1276"/>
                <a:gd name="T16" fmla="*/ 610 w 737"/>
                <a:gd name="T17" fmla="*/ 925 h 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7" h="1276">
                  <a:moveTo>
                    <a:pt x="610" y="925"/>
                  </a:moveTo>
                  <a:lnTo>
                    <a:pt x="514" y="980"/>
                  </a:lnTo>
                  <a:lnTo>
                    <a:pt x="535" y="1270"/>
                  </a:lnTo>
                  <a:lnTo>
                    <a:pt x="275" y="1118"/>
                  </a:lnTo>
                  <a:lnTo>
                    <a:pt x="0" y="1276"/>
                  </a:lnTo>
                  <a:lnTo>
                    <a:pt x="0" y="425"/>
                  </a:lnTo>
                  <a:lnTo>
                    <a:pt x="737" y="0"/>
                  </a:lnTo>
                  <a:lnTo>
                    <a:pt x="737" y="703"/>
                  </a:lnTo>
                  <a:cubicBezTo>
                    <a:pt x="737" y="795"/>
                    <a:pt x="689" y="879"/>
                    <a:pt x="610" y="92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3" name="Freeform 8">
              <a:extLst>
                <a:ext uri="{FF2B5EF4-FFF2-40B4-BE49-F238E27FC236}">
                  <a16:creationId xmlns:a16="http://schemas.microsoft.com/office/drawing/2014/main" id="{665174F0-67D7-0D45-81E5-6C20B721AE84}"/>
                </a:ext>
              </a:extLst>
            </p:cNvPr>
            <p:cNvSpPr>
              <a:spLocks noChangeAspect="1"/>
            </p:cNvSpPr>
            <p:nvPr/>
          </p:nvSpPr>
          <p:spPr bwMode="auto">
            <a:xfrm>
              <a:off x="3763963" y="730250"/>
              <a:ext cx="347663" cy="603250"/>
            </a:xfrm>
            <a:custGeom>
              <a:avLst/>
              <a:gdLst>
                <a:gd name="T0" fmla="*/ 456 w 456"/>
                <a:gd name="T1" fmla="*/ 0 h 791"/>
                <a:gd name="T2" fmla="*/ 0 w 456"/>
                <a:gd name="T3" fmla="*/ 264 h 791"/>
                <a:gd name="T4" fmla="*/ 0 w 456"/>
                <a:gd name="T5" fmla="*/ 791 h 791"/>
                <a:gd name="T6" fmla="*/ 456 w 456"/>
                <a:gd name="T7" fmla="*/ 528 h 791"/>
                <a:gd name="T8" fmla="*/ 456 w 456"/>
                <a:gd name="T9" fmla="*/ 0 h 791"/>
              </a:gdLst>
              <a:ahLst/>
              <a:cxnLst>
                <a:cxn ang="0">
                  <a:pos x="T0" y="T1"/>
                </a:cxn>
                <a:cxn ang="0">
                  <a:pos x="T2" y="T3"/>
                </a:cxn>
                <a:cxn ang="0">
                  <a:pos x="T4" y="T5"/>
                </a:cxn>
                <a:cxn ang="0">
                  <a:pos x="T6" y="T7"/>
                </a:cxn>
                <a:cxn ang="0">
                  <a:pos x="T8" y="T9"/>
                </a:cxn>
              </a:cxnLst>
              <a:rect l="0" t="0" r="r" b="b"/>
              <a:pathLst>
                <a:path w="456" h="791">
                  <a:moveTo>
                    <a:pt x="456" y="0"/>
                  </a:moveTo>
                  <a:lnTo>
                    <a:pt x="0" y="264"/>
                  </a:lnTo>
                  <a:lnTo>
                    <a:pt x="0" y="791"/>
                  </a:lnTo>
                  <a:lnTo>
                    <a:pt x="456" y="528"/>
                  </a:lnTo>
                  <a:lnTo>
                    <a:pt x="456"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4" name="Freeform 9">
              <a:extLst>
                <a:ext uri="{FF2B5EF4-FFF2-40B4-BE49-F238E27FC236}">
                  <a16:creationId xmlns:a16="http://schemas.microsoft.com/office/drawing/2014/main" id="{2C0D0819-4434-EF4D-B4E2-988C9C87BE88}"/>
                </a:ext>
              </a:extLst>
            </p:cNvPr>
            <p:cNvSpPr>
              <a:spLocks noChangeAspect="1"/>
            </p:cNvSpPr>
            <p:nvPr/>
          </p:nvSpPr>
          <p:spPr bwMode="auto">
            <a:xfrm>
              <a:off x="3763963" y="1133475"/>
              <a:ext cx="695325" cy="401638"/>
            </a:xfrm>
            <a:custGeom>
              <a:avLst/>
              <a:gdLst>
                <a:gd name="T0" fmla="*/ 456 w 913"/>
                <a:gd name="T1" fmla="*/ 0 h 527"/>
                <a:gd name="T2" fmla="*/ 0 w 913"/>
                <a:gd name="T3" fmla="*/ 263 h 527"/>
                <a:gd name="T4" fmla="*/ 456 w 913"/>
                <a:gd name="T5" fmla="*/ 527 h 527"/>
                <a:gd name="T6" fmla="*/ 913 w 913"/>
                <a:gd name="T7" fmla="*/ 263 h 527"/>
                <a:gd name="T8" fmla="*/ 456 w 913"/>
                <a:gd name="T9" fmla="*/ 0 h 527"/>
              </a:gdLst>
              <a:ahLst/>
              <a:cxnLst>
                <a:cxn ang="0">
                  <a:pos x="T0" y="T1"/>
                </a:cxn>
                <a:cxn ang="0">
                  <a:pos x="T2" y="T3"/>
                </a:cxn>
                <a:cxn ang="0">
                  <a:pos x="T4" y="T5"/>
                </a:cxn>
                <a:cxn ang="0">
                  <a:pos x="T6" y="T7"/>
                </a:cxn>
                <a:cxn ang="0">
                  <a:pos x="T8" y="T9"/>
                </a:cxn>
              </a:cxnLst>
              <a:rect l="0" t="0" r="r" b="b"/>
              <a:pathLst>
                <a:path w="913" h="527">
                  <a:moveTo>
                    <a:pt x="456" y="0"/>
                  </a:moveTo>
                  <a:lnTo>
                    <a:pt x="0" y="263"/>
                  </a:lnTo>
                  <a:lnTo>
                    <a:pt x="456" y="527"/>
                  </a:lnTo>
                  <a:lnTo>
                    <a:pt x="913" y="263"/>
                  </a:lnTo>
                  <a:lnTo>
                    <a:pt x="456" y="0"/>
                  </a:lnTo>
                  <a:close/>
                </a:path>
              </a:pathLst>
            </a:custGeom>
            <a:solidFill>
              <a:srgbClr val="6D7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5" name="Freeform 10">
              <a:extLst>
                <a:ext uri="{FF2B5EF4-FFF2-40B4-BE49-F238E27FC236}">
                  <a16:creationId xmlns:a16="http://schemas.microsoft.com/office/drawing/2014/main" id="{A3C49D07-F602-6C41-84B4-66CE95D6FD4F}"/>
                </a:ext>
              </a:extLst>
            </p:cNvPr>
            <p:cNvSpPr>
              <a:spLocks noChangeAspect="1"/>
            </p:cNvSpPr>
            <p:nvPr/>
          </p:nvSpPr>
          <p:spPr bwMode="auto">
            <a:xfrm>
              <a:off x="4111625" y="730250"/>
              <a:ext cx="347663" cy="603250"/>
            </a:xfrm>
            <a:custGeom>
              <a:avLst/>
              <a:gdLst>
                <a:gd name="T0" fmla="*/ 457 w 457"/>
                <a:gd name="T1" fmla="*/ 264 h 791"/>
                <a:gd name="T2" fmla="*/ 0 w 457"/>
                <a:gd name="T3" fmla="*/ 0 h 791"/>
                <a:gd name="T4" fmla="*/ 0 w 457"/>
                <a:gd name="T5" fmla="*/ 528 h 791"/>
                <a:gd name="T6" fmla="*/ 457 w 457"/>
                <a:gd name="T7" fmla="*/ 791 h 791"/>
                <a:gd name="T8" fmla="*/ 457 w 457"/>
                <a:gd name="T9" fmla="*/ 264 h 791"/>
              </a:gdLst>
              <a:ahLst/>
              <a:cxnLst>
                <a:cxn ang="0">
                  <a:pos x="T0" y="T1"/>
                </a:cxn>
                <a:cxn ang="0">
                  <a:pos x="T2" y="T3"/>
                </a:cxn>
                <a:cxn ang="0">
                  <a:pos x="T4" y="T5"/>
                </a:cxn>
                <a:cxn ang="0">
                  <a:pos x="T6" y="T7"/>
                </a:cxn>
                <a:cxn ang="0">
                  <a:pos x="T8" y="T9"/>
                </a:cxn>
              </a:cxnLst>
              <a:rect l="0" t="0" r="r" b="b"/>
              <a:pathLst>
                <a:path w="457" h="791">
                  <a:moveTo>
                    <a:pt x="457" y="264"/>
                  </a:moveTo>
                  <a:lnTo>
                    <a:pt x="0" y="0"/>
                  </a:lnTo>
                  <a:lnTo>
                    <a:pt x="0" y="528"/>
                  </a:lnTo>
                  <a:lnTo>
                    <a:pt x="457" y="791"/>
                  </a:lnTo>
                  <a:lnTo>
                    <a:pt x="457" y="264"/>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6" name="Freeform 11">
              <a:extLst>
                <a:ext uri="{FF2B5EF4-FFF2-40B4-BE49-F238E27FC236}">
                  <a16:creationId xmlns:a16="http://schemas.microsoft.com/office/drawing/2014/main" id="{479CF01D-3FC6-A24B-A70D-6624E4847F7F}"/>
                </a:ext>
              </a:extLst>
            </p:cNvPr>
            <p:cNvSpPr>
              <a:spLocks noChangeAspect="1"/>
            </p:cNvSpPr>
            <p:nvPr/>
          </p:nvSpPr>
          <p:spPr bwMode="auto">
            <a:xfrm>
              <a:off x="3817938" y="1133475"/>
              <a:ext cx="641350" cy="368300"/>
            </a:xfrm>
            <a:custGeom>
              <a:avLst/>
              <a:gdLst>
                <a:gd name="T0" fmla="*/ 460 w 842"/>
                <a:gd name="T1" fmla="*/ 484 h 484"/>
                <a:gd name="T2" fmla="*/ 0 w 842"/>
                <a:gd name="T3" fmla="*/ 222 h 484"/>
                <a:gd name="T4" fmla="*/ 385 w 842"/>
                <a:gd name="T5" fmla="*/ 0 h 484"/>
                <a:gd name="T6" fmla="*/ 842 w 842"/>
                <a:gd name="T7" fmla="*/ 263 h 484"/>
                <a:gd name="T8" fmla="*/ 460 w 842"/>
                <a:gd name="T9" fmla="*/ 484 h 484"/>
              </a:gdLst>
              <a:ahLst/>
              <a:cxnLst>
                <a:cxn ang="0">
                  <a:pos x="T0" y="T1"/>
                </a:cxn>
                <a:cxn ang="0">
                  <a:pos x="T2" y="T3"/>
                </a:cxn>
                <a:cxn ang="0">
                  <a:pos x="T4" y="T5"/>
                </a:cxn>
                <a:cxn ang="0">
                  <a:pos x="T6" y="T7"/>
                </a:cxn>
                <a:cxn ang="0">
                  <a:pos x="T8" y="T9"/>
                </a:cxn>
              </a:cxnLst>
              <a:rect l="0" t="0" r="r" b="b"/>
              <a:pathLst>
                <a:path w="842" h="484">
                  <a:moveTo>
                    <a:pt x="460" y="484"/>
                  </a:moveTo>
                  <a:lnTo>
                    <a:pt x="0" y="222"/>
                  </a:lnTo>
                  <a:lnTo>
                    <a:pt x="385" y="0"/>
                  </a:lnTo>
                  <a:lnTo>
                    <a:pt x="842" y="263"/>
                  </a:lnTo>
                  <a:lnTo>
                    <a:pt x="460" y="48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7" name="Freeform 12">
              <a:extLst>
                <a:ext uri="{FF2B5EF4-FFF2-40B4-BE49-F238E27FC236}">
                  <a16:creationId xmlns:a16="http://schemas.microsoft.com/office/drawing/2014/main" id="{3A0C838B-A0B1-6C47-AC27-59F72D7854EB}"/>
                </a:ext>
              </a:extLst>
            </p:cNvPr>
            <p:cNvSpPr>
              <a:spLocks noChangeAspect="1"/>
            </p:cNvSpPr>
            <p:nvPr/>
          </p:nvSpPr>
          <p:spPr bwMode="auto">
            <a:xfrm>
              <a:off x="4179888" y="847725"/>
              <a:ext cx="279400" cy="485775"/>
            </a:xfrm>
            <a:custGeom>
              <a:avLst/>
              <a:gdLst>
                <a:gd name="T0" fmla="*/ 368 w 368"/>
                <a:gd name="T1" fmla="*/ 637 h 637"/>
                <a:gd name="T2" fmla="*/ 0 w 368"/>
                <a:gd name="T3" fmla="*/ 424 h 637"/>
                <a:gd name="T4" fmla="*/ 0 w 368"/>
                <a:gd name="T5" fmla="*/ 0 h 637"/>
                <a:gd name="T6" fmla="*/ 280 w 368"/>
                <a:gd name="T7" fmla="*/ 162 h 637"/>
                <a:gd name="T8" fmla="*/ 368 w 368"/>
                <a:gd name="T9" fmla="*/ 248 h 637"/>
                <a:gd name="T10" fmla="*/ 368 w 368"/>
                <a:gd name="T11" fmla="*/ 637 h 637"/>
              </a:gdLst>
              <a:ahLst/>
              <a:cxnLst>
                <a:cxn ang="0">
                  <a:pos x="T0" y="T1"/>
                </a:cxn>
                <a:cxn ang="0">
                  <a:pos x="T2" y="T3"/>
                </a:cxn>
                <a:cxn ang="0">
                  <a:pos x="T4" y="T5"/>
                </a:cxn>
                <a:cxn ang="0">
                  <a:pos x="T6" y="T7"/>
                </a:cxn>
                <a:cxn ang="0">
                  <a:pos x="T8" y="T9"/>
                </a:cxn>
                <a:cxn ang="0">
                  <a:pos x="T10" y="T11"/>
                </a:cxn>
              </a:cxnLst>
              <a:rect l="0" t="0" r="r" b="b"/>
              <a:pathLst>
                <a:path w="368" h="637">
                  <a:moveTo>
                    <a:pt x="368" y="637"/>
                  </a:moveTo>
                  <a:lnTo>
                    <a:pt x="0" y="424"/>
                  </a:lnTo>
                  <a:lnTo>
                    <a:pt x="0" y="0"/>
                  </a:lnTo>
                  <a:lnTo>
                    <a:pt x="280" y="162"/>
                  </a:lnTo>
                  <a:lnTo>
                    <a:pt x="368" y="248"/>
                  </a:lnTo>
                  <a:lnTo>
                    <a:pt x="368" y="6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8" name="Freeform 13">
              <a:extLst>
                <a:ext uri="{FF2B5EF4-FFF2-40B4-BE49-F238E27FC236}">
                  <a16:creationId xmlns:a16="http://schemas.microsoft.com/office/drawing/2014/main" id="{426C56A5-B032-5247-B990-534ED94AAA45}"/>
                </a:ext>
              </a:extLst>
            </p:cNvPr>
            <p:cNvSpPr>
              <a:spLocks noChangeAspect="1"/>
            </p:cNvSpPr>
            <p:nvPr/>
          </p:nvSpPr>
          <p:spPr bwMode="auto">
            <a:xfrm>
              <a:off x="3830638" y="969963"/>
              <a:ext cx="280988" cy="487363"/>
            </a:xfrm>
            <a:custGeom>
              <a:avLst/>
              <a:gdLst>
                <a:gd name="T0" fmla="*/ 368 w 368"/>
                <a:gd name="T1" fmla="*/ 638 h 638"/>
                <a:gd name="T2" fmla="*/ 0 w 368"/>
                <a:gd name="T3" fmla="*/ 425 h 638"/>
                <a:gd name="T4" fmla="*/ 0 w 368"/>
                <a:gd name="T5" fmla="*/ 0 h 638"/>
                <a:gd name="T6" fmla="*/ 368 w 368"/>
                <a:gd name="T7" fmla="*/ 213 h 638"/>
                <a:gd name="T8" fmla="*/ 368 w 368"/>
                <a:gd name="T9" fmla="*/ 638 h 638"/>
              </a:gdLst>
              <a:ahLst/>
              <a:cxnLst>
                <a:cxn ang="0">
                  <a:pos x="T0" y="T1"/>
                </a:cxn>
                <a:cxn ang="0">
                  <a:pos x="T2" y="T3"/>
                </a:cxn>
                <a:cxn ang="0">
                  <a:pos x="T4" y="T5"/>
                </a:cxn>
                <a:cxn ang="0">
                  <a:pos x="T6" y="T7"/>
                </a:cxn>
                <a:cxn ang="0">
                  <a:pos x="T8" y="T9"/>
                </a:cxn>
              </a:cxnLst>
              <a:rect l="0" t="0" r="r" b="b"/>
              <a:pathLst>
                <a:path w="368" h="638">
                  <a:moveTo>
                    <a:pt x="368" y="638"/>
                  </a:moveTo>
                  <a:lnTo>
                    <a:pt x="0" y="425"/>
                  </a:lnTo>
                  <a:lnTo>
                    <a:pt x="0" y="0"/>
                  </a:lnTo>
                  <a:lnTo>
                    <a:pt x="368" y="213"/>
                  </a:lnTo>
                  <a:lnTo>
                    <a:pt x="368" y="63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9" name="Freeform 14">
              <a:extLst>
                <a:ext uri="{FF2B5EF4-FFF2-40B4-BE49-F238E27FC236}">
                  <a16:creationId xmlns:a16="http://schemas.microsoft.com/office/drawing/2014/main" id="{04777EF1-3778-7249-A65C-7EF5360583FE}"/>
                </a:ext>
              </a:extLst>
            </p:cNvPr>
            <p:cNvSpPr>
              <a:spLocks noChangeAspect="1"/>
            </p:cNvSpPr>
            <p:nvPr/>
          </p:nvSpPr>
          <p:spPr bwMode="auto">
            <a:xfrm>
              <a:off x="3830638" y="808038"/>
              <a:ext cx="561975" cy="325438"/>
            </a:xfrm>
            <a:custGeom>
              <a:avLst/>
              <a:gdLst>
                <a:gd name="T0" fmla="*/ 0 w 737"/>
                <a:gd name="T1" fmla="*/ 213 h 426"/>
                <a:gd name="T2" fmla="*/ 368 w 737"/>
                <a:gd name="T3" fmla="*/ 426 h 426"/>
                <a:gd name="T4" fmla="*/ 737 w 737"/>
                <a:gd name="T5" fmla="*/ 213 h 426"/>
                <a:gd name="T6" fmla="*/ 368 w 737"/>
                <a:gd name="T7" fmla="*/ 0 h 426"/>
                <a:gd name="T8" fmla="*/ 0 w 737"/>
                <a:gd name="T9" fmla="*/ 213 h 426"/>
              </a:gdLst>
              <a:ahLst/>
              <a:cxnLst>
                <a:cxn ang="0">
                  <a:pos x="T0" y="T1"/>
                </a:cxn>
                <a:cxn ang="0">
                  <a:pos x="T2" y="T3"/>
                </a:cxn>
                <a:cxn ang="0">
                  <a:pos x="T4" y="T5"/>
                </a:cxn>
                <a:cxn ang="0">
                  <a:pos x="T6" y="T7"/>
                </a:cxn>
                <a:cxn ang="0">
                  <a:pos x="T8" y="T9"/>
                </a:cxn>
              </a:cxnLst>
              <a:rect l="0" t="0" r="r" b="b"/>
              <a:pathLst>
                <a:path w="737" h="426">
                  <a:moveTo>
                    <a:pt x="0" y="213"/>
                  </a:moveTo>
                  <a:lnTo>
                    <a:pt x="368" y="426"/>
                  </a:lnTo>
                  <a:lnTo>
                    <a:pt x="737" y="213"/>
                  </a:lnTo>
                  <a:lnTo>
                    <a:pt x="368" y="0"/>
                  </a:lnTo>
                  <a:lnTo>
                    <a:pt x="0" y="213"/>
                  </a:lnTo>
                  <a:close/>
                </a:path>
              </a:pathLst>
            </a:custGeom>
            <a:solidFill>
              <a:srgbClr val="B7E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0" name="Freeform 15">
              <a:extLst>
                <a:ext uri="{FF2B5EF4-FFF2-40B4-BE49-F238E27FC236}">
                  <a16:creationId xmlns:a16="http://schemas.microsoft.com/office/drawing/2014/main" id="{7902DDE9-BAF8-BB4C-B5C4-C95E3415774B}"/>
                </a:ext>
              </a:extLst>
            </p:cNvPr>
            <p:cNvSpPr>
              <a:spLocks noChangeAspect="1"/>
            </p:cNvSpPr>
            <p:nvPr/>
          </p:nvSpPr>
          <p:spPr bwMode="auto">
            <a:xfrm>
              <a:off x="4111625" y="969963"/>
              <a:ext cx="280988" cy="487363"/>
            </a:xfrm>
            <a:custGeom>
              <a:avLst/>
              <a:gdLst>
                <a:gd name="T0" fmla="*/ 0 w 369"/>
                <a:gd name="T1" fmla="*/ 213 h 638"/>
                <a:gd name="T2" fmla="*/ 0 w 369"/>
                <a:gd name="T3" fmla="*/ 638 h 638"/>
                <a:gd name="T4" fmla="*/ 369 w 369"/>
                <a:gd name="T5" fmla="*/ 425 h 638"/>
                <a:gd name="T6" fmla="*/ 369 w 369"/>
                <a:gd name="T7" fmla="*/ 0 h 638"/>
                <a:gd name="T8" fmla="*/ 0 w 369"/>
                <a:gd name="T9" fmla="*/ 213 h 638"/>
              </a:gdLst>
              <a:ahLst/>
              <a:cxnLst>
                <a:cxn ang="0">
                  <a:pos x="T0" y="T1"/>
                </a:cxn>
                <a:cxn ang="0">
                  <a:pos x="T2" y="T3"/>
                </a:cxn>
                <a:cxn ang="0">
                  <a:pos x="T4" y="T5"/>
                </a:cxn>
                <a:cxn ang="0">
                  <a:pos x="T6" y="T7"/>
                </a:cxn>
                <a:cxn ang="0">
                  <a:pos x="T8" y="T9"/>
                </a:cxn>
              </a:cxnLst>
              <a:rect l="0" t="0" r="r" b="b"/>
              <a:pathLst>
                <a:path w="369" h="638">
                  <a:moveTo>
                    <a:pt x="0" y="213"/>
                  </a:moveTo>
                  <a:lnTo>
                    <a:pt x="0" y="638"/>
                  </a:lnTo>
                  <a:lnTo>
                    <a:pt x="369" y="425"/>
                  </a:lnTo>
                  <a:lnTo>
                    <a:pt x="369" y="0"/>
                  </a:lnTo>
                  <a:lnTo>
                    <a:pt x="0" y="213"/>
                  </a:lnTo>
                  <a:close/>
                </a:path>
              </a:pathLst>
            </a:custGeom>
            <a:solidFill>
              <a:srgbClr val="0073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1" name="Freeform 16">
              <a:extLst>
                <a:ext uri="{FF2B5EF4-FFF2-40B4-BE49-F238E27FC236}">
                  <a16:creationId xmlns:a16="http://schemas.microsoft.com/office/drawing/2014/main" id="{25EE05CE-5BF4-C646-A2B2-B7486FBB900F}"/>
                </a:ext>
              </a:extLst>
            </p:cNvPr>
            <p:cNvSpPr>
              <a:spLocks noChangeAspect="1" noEditPoints="1"/>
            </p:cNvSpPr>
            <p:nvPr/>
          </p:nvSpPr>
          <p:spPr bwMode="auto">
            <a:xfrm>
              <a:off x="4889500" y="977900"/>
              <a:ext cx="273050" cy="696913"/>
            </a:xfrm>
            <a:custGeom>
              <a:avLst/>
              <a:gdLst>
                <a:gd name="T0" fmla="*/ 269 w 358"/>
                <a:gd name="T1" fmla="*/ 607 h 913"/>
                <a:gd name="T2" fmla="*/ 269 w 358"/>
                <a:gd name="T3" fmla="*/ 718 h 913"/>
                <a:gd name="T4" fmla="*/ 163 w 358"/>
                <a:gd name="T5" fmla="*/ 824 h 913"/>
                <a:gd name="T6" fmla="*/ 89 w 358"/>
                <a:gd name="T7" fmla="*/ 824 h 913"/>
                <a:gd name="T8" fmla="*/ 89 w 358"/>
                <a:gd name="T9" fmla="*/ 501 h 913"/>
                <a:gd name="T10" fmla="*/ 163 w 358"/>
                <a:gd name="T11" fmla="*/ 501 h 913"/>
                <a:gd name="T12" fmla="*/ 269 w 358"/>
                <a:gd name="T13" fmla="*/ 607 h 913"/>
                <a:gd name="T14" fmla="*/ 163 w 358"/>
                <a:gd name="T15" fmla="*/ 411 h 913"/>
                <a:gd name="T16" fmla="*/ 89 w 358"/>
                <a:gd name="T17" fmla="*/ 411 h 913"/>
                <a:gd name="T18" fmla="*/ 89 w 358"/>
                <a:gd name="T19" fmla="*/ 89 h 913"/>
                <a:gd name="T20" fmla="*/ 163 w 358"/>
                <a:gd name="T21" fmla="*/ 89 h 913"/>
                <a:gd name="T22" fmla="*/ 269 w 358"/>
                <a:gd name="T23" fmla="*/ 196 h 913"/>
                <a:gd name="T24" fmla="*/ 269 w 358"/>
                <a:gd name="T25" fmla="*/ 305 h 913"/>
                <a:gd name="T26" fmla="*/ 163 w 358"/>
                <a:gd name="T27" fmla="*/ 411 h 913"/>
                <a:gd name="T28" fmla="*/ 163 w 358"/>
                <a:gd name="T29" fmla="*/ 0 h 913"/>
                <a:gd name="T30" fmla="*/ 0 w 358"/>
                <a:gd name="T31" fmla="*/ 0 h 913"/>
                <a:gd name="T32" fmla="*/ 0 w 358"/>
                <a:gd name="T33" fmla="*/ 913 h 913"/>
                <a:gd name="T34" fmla="*/ 163 w 358"/>
                <a:gd name="T35" fmla="*/ 913 h 913"/>
                <a:gd name="T36" fmla="*/ 358 w 358"/>
                <a:gd name="T37" fmla="*/ 718 h 913"/>
                <a:gd name="T38" fmla="*/ 358 w 358"/>
                <a:gd name="T39" fmla="*/ 607 h 913"/>
                <a:gd name="T40" fmla="*/ 286 w 358"/>
                <a:gd name="T41" fmla="*/ 456 h 913"/>
                <a:gd name="T42" fmla="*/ 358 w 358"/>
                <a:gd name="T43" fmla="*/ 305 h 913"/>
                <a:gd name="T44" fmla="*/ 358 w 358"/>
                <a:gd name="T45" fmla="*/ 196 h 913"/>
                <a:gd name="T46" fmla="*/ 163 w 358"/>
                <a:gd name="T4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8" h="913">
                  <a:moveTo>
                    <a:pt x="269" y="607"/>
                  </a:moveTo>
                  <a:lnTo>
                    <a:pt x="269" y="718"/>
                  </a:lnTo>
                  <a:cubicBezTo>
                    <a:pt x="269" y="777"/>
                    <a:pt x="222" y="824"/>
                    <a:pt x="163" y="824"/>
                  </a:cubicBezTo>
                  <a:lnTo>
                    <a:pt x="89" y="824"/>
                  </a:lnTo>
                  <a:lnTo>
                    <a:pt x="89" y="501"/>
                  </a:lnTo>
                  <a:lnTo>
                    <a:pt x="163" y="501"/>
                  </a:lnTo>
                  <a:cubicBezTo>
                    <a:pt x="222" y="501"/>
                    <a:pt x="269" y="547"/>
                    <a:pt x="269" y="607"/>
                  </a:cubicBezTo>
                  <a:close/>
                  <a:moveTo>
                    <a:pt x="163" y="411"/>
                  </a:moveTo>
                  <a:lnTo>
                    <a:pt x="89" y="411"/>
                  </a:lnTo>
                  <a:lnTo>
                    <a:pt x="89" y="89"/>
                  </a:lnTo>
                  <a:lnTo>
                    <a:pt x="163" y="89"/>
                  </a:lnTo>
                  <a:cubicBezTo>
                    <a:pt x="222" y="89"/>
                    <a:pt x="269" y="136"/>
                    <a:pt x="269" y="196"/>
                  </a:cubicBezTo>
                  <a:lnTo>
                    <a:pt x="269" y="305"/>
                  </a:lnTo>
                  <a:cubicBezTo>
                    <a:pt x="269" y="365"/>
                    <a:pt x="222" y="411"/>
                    <a:pt x="163" y="411"/>
                  </a:cubicBezTo>
                  <a:close/>
                  <a:moveTo>
                    <a:pt x="163" y="0"/>
                  </a:moveTo>
                  <a:lnTo>
                    <a:pt x="0" y="0"/>
                  </a:lnTo>
                  <a:lnTo>
                    <a:pt x="0" y="913"/>
                  </a:lnTo>
                  <a:lnTo>
                    <a:pt x="163" y="913"/>
                  </a:lnTo>
                  <a:cubicBezTo>
                    <a:pt x="270" y="913"/>
                    <a:pt x="358" y="825"/>
                    <a:pt x="358" y="718"/>
                  </a:cubicBezTo>
                  <a:lnTo>
                    <a:pt x="358" y="607"/>
                  </a:lnTo>
                  <a:cubicBezTo>
                    <a:pt x="358" y="549"/>
                    <a:pt x="332" y="495"/>
                    <a:pt x="286" y="456"/>
                  </a:cubicBezTo>
                  <a:cubicBezTo>
                    <a:pt x="331" y="419"/>
                    <a:pt x="358" y="364"/>
                    <a:pt x="358" y="305"/>
                  </a:cubicBezTo>
                  <a:lnTo>
                    <a:pt x="358" y="196"/>
                  </a:lnTo>
                  <a:cubicBezTo>
                    <a:pt x="358" y="88"/>
                    <a:pt x="270" y="0"/>
                    <a:pt x="163" y="0"/>
                  </a:cubicBezTo>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2" name="Freeform 17">
              <a:extLst>
                <a:ext uri="{FF2B5EF4-FFF2-40B4-BE49-F238E27FC236}">
                  <a16:creationId xmlns:a16="http://schemas.microsoft.com/office/drawing/2014/main" id="{B7FB7242-EF1F-4D4F-9673-C669736E3739}"/>
                </a:ext>
              </a:extLst>
            </p:cNvPr>
            <p:cNvSpPr>
              <a:spLocks noChangeAspect="1"/>
            </p:cNvSpPr>
            <p:nvPr/>
          </p:nvSpPr>
          <p:spPr bwMode="auto">
            <a:xfrm>
              <a:off x="5230813" y="977900"/>
              <a:ext cx="279400" cy="706438"/>
            </a:xfrm>
            <a:custGeom>
              <a:avLst/>
              <a:gdLst>
                <a:gd name="T0" fmla="*/ 275 w 365"/>
                <a:gd name="T1" fmla="*/ 744 h 926"/>
                <a:gd name="T2" fmla="*/ 183 w 365"/>
                <a:gd name="T3" fmla="*/ 837 h 926"/>
                <a:gd name="T4" fmla="*/ 90 w 365"/>
                <a:gd name="T5" fmla="*/ 744 h 926"/>
                <a:gd name="T6" fmla="*/ 90 w 365"/>
                <a:gd name="T7" fmla="*/ 0 h 926"/>
                <a:gd name="T8" fmla="*/ 0 w 365"/>
                <a:gd name="T9" fmla="*/ 0 h 926"/>
                <a:gd name="T10" fmla="*/ 0 w 365"/>
                <a:gd name="T11" fmla="*/ 744 h 926"/>
                <a:gd name="T12" fmla="*/ 183 w 365"/>
                <a:gd name="T13" fmla="*/ 926 h 926"/>
                <a:gd name="T14" fmla="*/ 365 w 365"/>
                <a:gd name="T15" fmla="*/ 744 h 926"/>
                <a:gd name="T16" fmla="*/ 365 w 365"/>
                <a:gd name="T17" fmla="*/ 0 h 926"/>
                <a:gd name="T18" fmla="*/ 275 w 365"/>
                <a:gd name="T19" fmla="*/ 0 h 926"/>
                <a:gd name="T20" fmla="*/ 275 w 365"/>
                <a:gd name="T21" fmla="*/ 744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5" h="926">
                  <a:moveTo>
                    <a:pt x="275" y="744"/>
                  </a:moveTo>
                  <a:cubicBezTo>
                    <a:pt x="275" y="796"/>
                    <a:pt x="234" y="837"/>
                    <a:pt x="183" y="837"/>
                  </a:cubicBezTo>
                  <a:cubicBezTo>
                    <a:pt x="131" y="837"/>
                    <a:pt x="90" y="796"/>
                    <a:pt x="90" y="744"/>
                  </a:cubicBezTo>
                  <a:lnTo>
                    <a:pt x="90" y="0"/>
                  </a:lnTo>
                  <a:lnTo>
                    <a:pt x="0" y="0"/>
                  </a:lnTo>
                  <a:lnTo>
                    <a:pt x="0" y="744"/>
                  </a:lnTo>
                  <a:cubicBezTo>
                    <a:pt x="0" y="845"/>
                    <a:pt x="82" y="926"/>
                    <a:pt x="183" y="926"/>
                  </a:cubicBezTo>
                  <a:cubicBezTo>
                    <a:pt x="283" y="926"/>
                    <a:pt x="365" y="845"/>
                    <a:pt x="365" y="744"/>
                  </a:cubicBezTo>
                  <a:lnTo>
                    <a:pt x="365" y="0"/>
                  </a:lnTo>
                  <a:lnTo>
                    <a:pt x="275" y="0"/>
                  </a:lnTo>
                  <a:lnTo>
                    <a:pt x="275" y="74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 name="Rectangle 18">
              <a:extLst>
                <a:ext uri="{FF2B5EF4-FFF2-40B4-BE49-F238E27FC236}">
                  <a16:creationId xmlns:a16="http://schemas.microsoft.com/office/drawing/2014/main" id="{75EC55B7-17E7-4E46-B3DE-26B39F0AF856}"/>
                </a:ext>
              </a:extLst>
            </p:cNvPr>
            <p:cNvSpPr>
              <a:spLocks noChangeAspect="1" noChangeArrowheads="1"/>
            </p:cNvSpPr>
            <p:nvPr/>
          </p:nvSpPr>
          <p:spPr bwMode="auto">
            <a:xfrm>
              <a:off x="5592763" y="977900"/>
              <a:ext cx="68263"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4" name="Freeform 19">
              <a:extLst>
                <a:ext uri="{FF2B5EF4-FFF2-40B4-BE49-F238E27FC236}">
                  <a16:creationId xmlns:a16="http://schemas.microsoft.com/office/drawing/2014/main" id="{689FDDC6-14C8-A24A-A05C-7567215E7F2E}"/>
                </a:ext>
              </a:extLst>
            </p:cNvPr>
            <p:cNvSpPr>
              <a:spLocks noChangeAspect="1"/>
            </p:cNvSpPr>
            <p:nvPr/>
          </p:nvSpPr>
          <p:spPr bwMode="auto">
            <a:xfrm>
              <a:off x="5745163" y="977900"/>
              <a:ext cx="231775" cy="696913"/>
            </a:xfrm>
            <a:custGeom>
              <a:avLst/>
              <a:gdLst>
                <a:gd name="T0" fmla="*/ 89 w 304"/>
                <a:gd name="T1" fmla="*/ 0 h 913"/>
                <a:gd name="T2" fmla="*/ 0 w 304"/>
                <a:gd name="T3" fmla="*/ 0 h 913"/>
                <a:gd name="T4" fmla="*/ 0 w 304"/>
                <a:gd name="T5" fmla="*/ 913 h 913"/>
                <a:gd name="T6" fmla="*/ 304 w 304"/>
                <a:gd name="T7" fmla="*/ 913 h 913"/>
                <a:gd name="T8" fmla="*/ 304 w 304"/>
                <a:gd name="T9" fmla="*/ 824 h 913"/>
                <a:gd name="T10" fmla="*/ 89 w 304"/>
                <a:gd name="T11" fmla="*/ 824 h 913"/>
                <a:gd name="T12" fmla="*/ 89 w 304"/>
                <a:gd name="T13" fmla="*/ 0 h 913"/>
              </a:gdLst>
              <a:ahLst/>
              <a:cxnLst>
                <a:cxn ang="0">
                  <a:pos x="T0" y="T1"/>
                </a:cxn>
                <a:cxn ang="0">
                  <a:pos x="T2" y="T3"/>
                </a:cxn>
                <a:cxn ang="0">
                  <a:pos x="T4" y="T5"/>
                </a:cxn>
                <a:cxn ang="0">
                  <a:pos x="T6" y="T7"/>
                </a:cxn>
                <a:cxn ang="0">
                  <a:pos x="T8" y="T9"/>
                </a:cxn>
                <a:cxn ang="0">
                  <a:pos x="T10" y="T11"/>
                </a:cxn>
                <a:cxn ang="0">
                  <a:pos x="T12" y="T13"/>
                </a:cxn>
              </a:cxnLst>
              <a:rect l="0" t="0" r="r" b="b"/>
              <a:pathLst>
                <a:path w="304" h="913">
                  <a:moveTo>
                    <a:pt x="89" y="0"/>
                  </a:moveTo>
                  <a:lnTo>
                    <a:pt x="0" y="0"/>
                  </a:lnTo>
                  <a:lnTo>
                    <a:pt x="0" y="913"/>
                  </a:lnTo>
                  <a:lnTo>
                    <a:pt x="304" y="913"/>
                  </a:lnTo>
                  <a:lnTo>
                    <a:pt x="304" y="824"/>
                  </a:lnTo>
                  <a:lnTo>
                    <a:pt x="89" y="824"/>
                  </a:lnTo>
                  <a:lnTo>
                    <a:pt x="8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5" name="Freeform 20">
              <a:extLst>
                <a:ext uri="{FF2B5EF4-FFF2-40B4-BE49-F238E27FC236}">
                  <a16:creationId xmlns:a16="http://schemas.microsoft.com/office/drawing/2014/main" id="{0DF1AEB2-1957-A741-8C46-2158CFDF6D4E}"/>
                </a:ext>
              </a:extLst>
            </p:cNvPr>
            <p:cNvSpPr>
              <a:spLocks noChangeAspect="1" noEditPoints="1"/>
            </p:cNvSpPr>
            <p:nvPr/>
          </p:nvSpPr>
          <p:spPr bwMode="auto">
            <a:xfrm>
              <a:off x="6030913" y="977900"/>
              <a:ext cx="277813" cy="696913"/>
            </a:xfrm>
            <a:custGeom>
              <a:avLst/>
              <a:gdLst>
                <a:gd name="T0" fmla="*/ 275 w 364"/>
                <a:gd name="T1" fmla="*/ 196 h 913"/>
                <a:gd name="T2" fmla="*/ 275 w 364"/>
                <a:gd name="T3" fmla="*/ 718 h 913"/>
                <a:gd name="T4" fmla="*/ 169 w 364"/>
                <a:gd name="T5" fmla="*/ 824 h 913"/>
                <a:gd name="T6" fmla="*/ 89 w 364"/>
                <a:gd name="T7" fmla="*/ 824 h 913"/>
                <a:gd name="T8" fmla="*/ 89 w 364"/>
                <a:gd name="T9" fmla="*/ 89 h 913"/>
                <a:gd name="T10" fmla="*/ 169 w 364"/>
                <a:gd name="T11" fmla="*/ 89 h 913"/>
                <a:gd name="T12" fmla="*/ 275 w 364"/>
                <a:gd name="T13" fmla="*/ 196 h 913"/>
                <a:gd name="T14" fmla="*/ 169 w 364"/>
                <a:gd name="T15" fmla="*/ 0 h 913"/>
                <a:gd name="T16" fmla="*/ 0 w 364"/>
                <a:gd name="T17" fmla="*/ 0 h 913"/>
                <a:gd name="T18" fmla="*/ 0 w 364"/>
                <a:gd name="T19" fmla="*/ 913 h 913"/>
                <a:gd name="T20" fmla="*/ 169 w 364"/>
                <a:gd name="T21" fmla="*/ 913 h 913"/>
                <a:gd name="T22" fmla="*/ 364 w 364"/>
                <a:gd name="T23" fmla="*/ 718 h 913"/>
                <a:gd name="T24" fmla="*/ 364 w 364"/>
                <a:gd name="T25" fmla="*/ 196 h 913"/>
                <a:gd name="T26" fmla="*/ 169 w 364"/>
                <a:gd name="T2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4" h="913">
                  <a:moveTo>
                    <a:pt x="275" y="196"/>
                  </a:moveTo>
                  <a:lnTo>
                    <a:pt x="275" y="718"/>
                  </a:lnTo>
                  <a:cubicBezTo>
                    <a:pt x="275" y="777"/>
                    <a:pt x="228" y="824"/>
                    <a:pt x="169" y="824"/>
                  </a:cubicBezTo>
                  <a:lnTo>
                    <a:pt x="89" y="824"/>
                  </a:lnTo>
                  <a:lnTo>
                    <a:pt x="89" y="89"/>
                  </a:lnTo>
                  <a:lnTo>
                    <a:pt x="169" y="89"/>
                  </a:lnTo>
                  <a:cubicBezTo>
                    <a:pt x="228" y="89"/>
                    <a:pt x="275" y="136"/>
                    <a:pt x="275" y="196"/>
                  </a:cubicBezTo>
                  <a:close/>
                  <a:moveTo>
                    <a:pt x="169" y="0"/>
                  </a:moveTo>
                  <a:lnTo>
                    <a:pt x="0" y="0"/>
                  </a:lnTo>
                  <a:lnTo>
                    <a:pt x="0" y="913"/>
                  </a:lnTo>
                  <a:lnTo>
                    <a:pt x="169" y="913"/>
                  </a:lnTo>
                  <a:cubicBezTo>
                    <a:pt x="276" y="913"/>
                    <a:pt x="364" y="825"/>
                    <a:pt x="364" y="718"/>
                  </a:cubicBezTo>
                  <a:lnTo>
                    <a:pt x="364" y="196"/>
                  </a:lnTo>
                  <a:cubicBezTo>
                    <a:pt x="364" y="88"/>
                    <a:pt x="276" y="0"/>
                    <a:pt x="169"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6" name="Freeform 21">
              <a:extLst>
                <a:ext uri="{FF2B5EF4-FFF2-40B4-BE49-F238E27FC236}">
                  <a16:creationId xmlns:a16="http://schemas.microsoft.com/office/drawing/2014/main" id="{54CDCC27-0E41-D441-B52B-5508334604B5}"/>
                </a:ext>
              </a:extLst>
            </p:cNvPr>
            <p:cNvSpPr>
              <a:spLocks noChangeAspect="1"/>
            </p:cNvSpPr>
            <p:nvPr/>
          </p:nvSpPr>
          <p:spPr bwMode="auto">
            <a:xfrm>
              <a:off x="6361113" y="1311275"/>
              <a:ext cx="169863" cy="68263"/>
            </a:xfrm>
            <a:custGeom>
              <a:avLst/>
              <a:gdLst>
                <a:gd name="T0" fmla="*/ 0 w 224"/>
                <a:gd name="T1" fmla="*/ 45 h 89"/>
                <a:gd name="T2" fmla="*/ 44 w 224"/>
                <a:gd name="T3" fmla="*/ 89 h 89"/>
                <a:gd name="T4" fmla="*/ 210 w 224"/>
                <a:gd name="T5" fmla="*/ 89 h 89"/>
                <a:gd name="T6" fmla="*/ 224 w 224"/>
                <a:gd name="T7" fmla="*/ 0 h 89"/>
                <a:gd name="T8" fmla="*/ 44 w 224"/>
                <a:gd name="T9" fmla="*/ 0 h 89"/>
                <a:gd name="T10" fmla="*/ 0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0" y="45"/>
                  </a:moveTo>
                  <a:cubicBezTo>
                    <a:pt x="0" y="69"/>
                    <a:pt x="20" y="89"/>
                    <a:pt x="44" y="89"/>
                  </a:cubicBezTo>
                  <a:lnTo>
                    <a:pt x="210" y="89"/>
                  </a:lnTo>
                  <a:lnTo>
                    <a:pt x="224" y="0"/>
                  </a:lnTo>
                  <a:lnTo>
                    <a:pt x="44" y="0"/>
                  </a:lnTo>
                  <a:cubicBezTo>
                    <a:pt x="20" y="0"/>
                    <a:pt x="0" y="20"/>
                    <a:pt x="0"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7" name="Freeform 22">
              <a:extLst>
                <a:ext uri="{FF2B5EF4-FFF2-40B4-BE49-F238E27FC236}">
                  <a16:creationId xmlns:a16="http://schemas.microsoft.com/office/drawing/2014/main" id="{ABF3BA79-237E-6449-949C-EAD136554DAE}"/>
                </a:ext>
              </a:extLst>
            </p:cNvPr>
            <p:cNvSpPr>
              <a:spLocks noChangeAspect="1"/>
            </p:cNvSpPr>
            <p:nvPr/>
          </p:nvSpPr>
          <p:spPr bwMode="auto">
            <a:xfrm>
              <a:off x="6838950" y="1311275"/>
              <a:ext cx="171450" cy="68263"/>
            </a:xfrm>
            <a:custGeom>
              <a:avLst/>
              <a:gdLst>
                <a:gd name="T0" fmla="*/ 224 w 224"/>
                <a:gd name="T1" fmla="*/ 45 h 89"/>
                <a:gd name="T2" fmla="*/ 180 w 224"/>
                <a:gd name="T3" fmla="*/ 89 h 89"/>
                <a:gd name="T4" fmla="*/ 14 w 224"/>
                <a:gd name="T5" fmla="*/ 89 h 89"/>
                <a:gd name="T6" fmla="*/ 0 w 224"/>
                <a:gd name="T7" fmla="*/ 0 h 89"/>
                <a:gd name="T8" fmla="*/ 180 w 224"/>
                <a:gd name="T9" fmla="*/ 0 h 89"/>
                <a:gd name="T10" fmla="*/ 224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224" y="45"/>
                  </a:moveTo>
                  <a:cubicBezTo>
                    <a:pt x="224" y="69"/>
                    <a:pt x="204" y="89"/>
                    <a:pt x="180" y="89"/>
                  </a:cubicBezTo>
                  <a:lnTo>
                    <a:pt x="14" y="89"/>
                  </a:lnTo>
                  <a:lnTo>
                    <a:pt x="0" y="0"/>
                  </a:lnTo>
                  <a:lnTo>
                    <a:pt x="180" y="0"/>
                  </a:lnTo>
                  <a:cubicBezTo>
                    <a:pt x="204" y="0"/>
                    <a:pt x="224" y="20"/>
                    <a:pt x="224"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8" name="Freeform 23">
              <a:extLst>
                <a:ext uri="{FF2B5EF4-FFF2-40B4-BE49-F238E27FC236}">
                  <a16:creationId xmlns:a16="http://schemas.microsoft.com/office/drawing/2014/main" id="{DBDA5BE1-EEC5-C543-A6C5-C3829E4FB94E}"/>
                </a:ext>
              </a:extLst>
            </p:cNvPr>
            <p:cNvSpPr>
              <a:spLocks noChangeAspect="1" noEditPoints="1"/>
            </p:cNvSpPr>
            <p:nvPr/>
          </p:nvSpPr>
          <p:spPr bwMode="auto">
            <a:xfrm>
              <a:off x="6529388" y="977900"/>
              <a:ext cx="312738" cy="696913"/>
            </a:xfrm>
            <a:custGeom>
              <a:avLst/>
              <a:gdLst>
                <a:gd name="T0" fmla="*/ 273 w 412"/>
                <a:gd name="T1" fmla="*/ 595 h 913"/>
                <a:gd name="T2" fmla="*/ 137 w 412"/>
                <a:gd name="T3" fmla="*/ 595 h 913"/>
                <a:gd name="T4" fmla="*/ 206 w 412"/>
                <a:gd name="T5" fmla="*/ 146 h 913"/>
                <a:gd name="T6" fmla="*/ 273 w 412"/>
                <a:gd name="T7" fmla="*/ 595 h 913"/>
                <a:gd name="T8" fmla="*/ 139 w 412"/>
                <a:gd name="T9" fmla="*/ 0 h 913"/>
                <a:gd name="T10" fmla="*/ 0 w 412"/>
                <a:gd name="T11" fmla="*/ 913 h 913"/>
                <a:gd name="T12" fmla="*/ 89 w 412"/>
                <a:gd name="T13" fmla="*/ 913 h 913"/>
                <a:gd name="T14" fmla="*/ 123 w 412"/>
                <a:gd name="T15" fmla="*/ 684 h 913"/>
                <a:gd name="T16" fmla="*/ 287 w 412"/>
                <a:gd name="T17" fmla="*/ 684 h 913"/>
                <a:gd name="T18" fmla="*/ 323 w 412"/>
                <a:gd name="T19" fmla="*/ 913 h 913"/>
                <a:gd name="T20" fmla="*/ 412 w 412"/>
                <a:gd name="T21" fmla="*/ 913 h 913"/>
                <a:gd name="T22" fmla="*/ 273 w 412"/>
                <a:gd name="T23" fmla="*/ 0 h 913"/>
                <a:gd name="T24" fmla="*/ 139 w 412"/>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2" h="913">
                  <a:moveTo>
                    <a:pt x="273" y="595"/>
                  </a:moveTo>
                  <a:lnTo>
                    <a:pt x="137" y="595"/>
                  </a:lnTo>
                  <a:lnTo>
                    <a:pt x="206" y="146"/>
                  </a:lnTo>
                  <a:lnTo>
                    <a:pt x="273" y="595"/>
                  </a:lnTo>
                  <a:close/>
                  <a:moveTo>
                    <a:pt x="139" y="0"/>
                  </a:moveTo>
                  <a:lnTo>
                    <a:pt x="0" y="913"/>
                  </a:lnTo>
                  <a:lnTo>
                    <a:pt x="89" y="913"/>
                  </a:lnTo>
                  <a:lnTo>
                    <a:pt x="123" y="684"/>
                  </a:lnTo>
                  <a:lnTo>
                    <a:pt x="287" y="684"/>
                  </a:lnTo>
                  <a:lnTo>
                    <a:pt x="323" y="913"/>
                  </a:lnTo>
                  <a:lnTo>
                    <a:pt x="412" y="913"/>
                  </a:lnTo>
                  <a:lnTo>
                    <a:pt x="273" y="0"/>
                  </a:lnTo>
                  <a:lnTo>
                    <a:pt x="13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9" name="Freeform 24">
              <a:extLst>
                <a:ext uri="{FF2B5EF4-FFF2-40B4-BE49-F238E27FC236}">
                  <a16:creationId xmlns:a16="http://schemas.microsoft.com/office/drawing/2014/main" id="{024D739A-D358-074E-BF86-D168854EF9C8}"/>
                </a:ext>
              </a:extLst>
            </p:cNvPr>
            <p:cNvSpPr>
              <a:spLocks noChangeAspect="1" noEditPoints="1"/>
            </p:cNvSpPr>
            <p:nvPr/>
          </p:nvSpPr>
          <p:spPr bwMode="auto">
            <a:xfrm>
              <a:off x="7413625" y="977900"/>
              <a:ext cx="271463" cy="696913"/>
            </a:xfrm>
            <a:custGeom>
              <a:avLst/>
              <a:gdLst>
                <a:gd name="T0" fmla="*/ 269 w 358"/>
                <a:gd name="T1" fmla="*/ 196 h 913"/>
                <a:gd name="T2" fmla="*/ 269 w 358"/>
                <a:gd name="T3" fmla="*/ 305 h 913"/>
                <a:gd name="T4" fmla="*/ 162 w 358"/>
                <a:gd name="T5" fmla="*/ 412 h 913"/>
                <a:gd name="T6" fmla="*/ 89 w 358"/>
                <a:gd name="T7" fmla="*/ 412 h 913"/>
                <a:gd name="T8" fmla="*/ 89 w 358"/>
                <a:gd name="T9" fmla="*/ 89 h 913"/>
                <a:gd name="T10" fmla="*/ 162 w 358"/>
                <a:gd name="T11" fmla="*/ 89 h 913"/>
                <a:gd name="T12" fmla="*/ 269 w 358"/>
                <a:gd name="T13" fmla="*/ 196 h 913"/>
                <a:gd name="T14" fmla="*/ 162 w 358"/>
                <a:gd name="T15" fmla="*/ 0 h 913"/>
                <a:gd name="T16" fmla="*/ 0 w 358"/>
                <a:gd name="T17" fmla="*/ 0 h 913"/>
                <a:gd name="T18" fmla="*/ 0 w 358"/>
                <a:gd name="T19" fmla="*/ 913 h 913"/>
                <a:gd name="T20" fmla="*/ 89 w 358"/>
                <a:gd name="T21" fmla="*/ 913 h 913"/>
                <a:gd name="T22" fmla="*/ 89 w 358"/>
                <a:gd name="T23" fmla="*/ 501 h 913"/>
                <a:gd name="T24" fmla="*/ 162 w 358"/>
                <a:gd name="T25" fmla="*/ 501 h 913"/>
                <a:gd name="T26" fmla="*/ 269 w 358"/>
                <a:gd name="T27" fmla="*/ 607 h 913"/>
                <a:gd name="T28" fmla="*/ 269 w 358"/>
                <a:gd name="T29" fmla="*/ 913 h 913"/>
                <a:gd name="T30" fmla="*/ 358 w 358"/>
                <a:gd name="T31" fmla="*/ 913 h 913"/>
                <a:gd name="T32" fmla="*/ 358 w 358"/>
                <a:gd name="T33" fmla="*/ 607 h 913"/>
                <a:gd name="T34" fmla="*/ 286 w 358"/>
                <a:gd name="T35" fmla="*/ 456 h 913"/>
                <a:gd name="T36" fmla="*/ 358 w 358"/>
                <a:gd name="T37" fmla="*/ 305 h 913"/>
                <a:gd name="T38" fmla="*/ 358 w 358"/>
                <a:gd name="T39" fmla="*/ 196 h 913"/>
                <a:gd name="T40" fmla="*/ 162 w 358"/>
                <a:gd name="T4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8" h="913">
                  <a:moveTo>
                    <a:pt x="269" y="196"/>
                  </a:moveTo>
                  <a:lnTo>
                    <a:pt x="269" y="305"/>
                  </a:lnTo>
                  <a:cubicBezTo>
                    <a:pt x="269" y="365"/>
                    <a:pt x="222" y="412"/>
                    <a:pt x="162" y="412"/>
                  </a:cubicBezTo>
                  <a:lnTo>
                    <a:pt x="89" y="412"/>
                  </a:lnTo>
                  <a:lnTo>
                    <a:pt x="89" y="89"/>
                  </a:lnTo>
                  <a:lnTo>
                    <a:pt x="162" y="89"/>
                  </a:lnTo>
                  <a:cubicBezTo>
                    <a:pt x="222" y="89"/>
                    <a:pt x="269" y="136"/>
                    <a:pt x="269" y="196"/>
                  </a:cubicBezTo>
                  <a:close/>
                  <a:moveTo>
                    <a:pt x="162" y="0"/>
                  </a:moveTo>
                  <a:lnTo>
                    <a:pt x="0" y="0"/>
                  </a:lnTo>
                  <a:lnTo>
                    <a:pt x="0" y="913"/>
                  </a:lnTo>
                  <a:lnTo>
                    <a:pt x="89" y="913"/>
                  </a:lnTo>
                  <a:lnTo>
                    <a:pt x="89" y="501"/>
                  </a:lnTo>
                  <a:lnTo>
                    <a:pt x="162" y="501"/>
                  </a:lnTo>
                  <a:cubicBezTo>
                    <a:pt x="222" y="501"/>
                    <a:pt x="269" y="547"/>
                    <a:pt x="269" y="607"/>
                  </a:cubicBezTo>
                  <a:lnTo>
                    <a:pt x="269" y="913"/>
                  </a:lnTo>
                  <a:lnTo>
                    <a:pt x="358" y="913"/>
                  </a:lnTo>
                  <a:lnTo>
                    <a:pt x="358" y="607"/>
                  </a:lnTo>
                  <a:cubicBezTo>
                    <a:pt x="358" y="549"/>
                    <a:pt x="332" y="495"/>
                    <a:pt x="286" y="456"/>
                  </a:cubicBezTo>
                  <a:cubicBezTo>
                    <a:pt x="331" y="419"/>
                    <a:pt x="358" y="364"/>
                    <a:pt x="358" y="305"/>
                  </a:cubicBezTo>
                  <a:lnTo>
                    <a:pt x="358" y="196"/>
                  </a:lnTo>
                  <a:cubicBezTo>
                    <a:pt x="358"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0" name="Freeform 25">
              <a:extLst>
                <a:ext uri="{FF2B5EF4-FFF2-40B4-BE49-F238E27FC236}">
                  <a16:creationId xmlns:a16="http://schemas.microsoft.com/office/drawing/2014/main" id="{05C16987-77DE-0943-9E05-DB4AA146BF63}"/>
                </a:ext>
              </a:extLst>
            </p:cNvPr>
            <p:cNvSpPr>
              <a:spLocks noChangeAspect="1" noEditPoints="1"/>
            </p:cNvSpPr>
            <p:nvPr/>
          </p:nvSpPr>
          <p:spPr bwMode="auto">
            <a:xfrm>
              <a:off x="7721600" y="977900"/>
              <a:ext cx="314325" cy="696913"/>
            </a:xfrm>
            <a:custGeom>
              <a:avLst/>
              <a:gdLst>
                <a:gd name="T0" fmla="*/ 274 w 413"/>
                <a:gd name="T1" fmla="*/ 595 h 913"/>
                <a:gd name="T2" fmla="*/ 138 w 413"/>
                <a:gd name="T3" fmla="*/ 595 h 913"/>
                <a:gd name="T4" fmla="*/ 206 w 413"/>
                <a:gd name="T5" fmla="*/ 146 h 913"/>
                <a:gd name="T6" fmla="*/ 274 w 413"/>
                <a:gd name="T7" fmla="*/ 595 h 913"/>
                <a:gd name="T8" fmla="*/ 140 w 413"/>
                <a:gd name="T9" fmla="*/ 0 h 913"/>
                <a:gd name="T10" fmla="*/ 0 w 413"/>
                <a:gd name="T11" fmla="*/ 913 h 913"/>
                <a:gd name="T12" fmla="*/ 90 w 413"/>
                <a:gd name="T13" fmla="*/ 913 h 913"/>
                <a:gd name="T14" fmla="*/ 124 w 413"/>
                <a:gd name="T15" fmla="*/ 684 h 913"/>
                <a:gd name="T16" fmla="*/ 288 w 413"/>
                <a:gd name="T17" fmla="*/ 684 h 913"/>
                <a:gd name="T18" fmla="*/ 323 w 413"/>
                <a:gd name="T19" fmla="*/ 913 h 913"/>
                <a:gd name="T20" fmla="*/ 413 w 413"/>
                <a:gd name="T21" fmla="*/ 913 h 913"/>
                <a:gd name="T22" fmla="*/ 273 w 413"/>
                <a:gd name="T23" fmla="*/ 0 h 913"/>
                <a:gd name="T24" fmla="*/ 140 w 413"/>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3" h="913">
                  <a:moveTo>
                    <a:pt x="274" y="595"/>
                  </a:moveTo>
                  <a:lnTo>
                    <a:pt x="138" y="595"/>
                  </a:lnTo>
                  <a:lnTo>
                    <a:pt x="206" y="146"/>
                  </a:lnTo>
                  <a:lnTo>
                    <a:pt x="274" y="595"/>
                  </a:lnTo>
                  <a:close/>
                  <a:moveTo>
                    <a:pt x="140" y="0"/>
                  </a:moveTo>
                  <a:lnTo>
                    <a:pt x="0" y="913"/>
                  </a:lnTo>
                  <a:lnTo>
                    <a:pt x="90" y="913"/>
                  </a:lnTo>
                  <a:lnTo>
                    <a:pt x="124" y="684"/>
                  </a:lnTo>
                  <a:lnTo>
                    <a:pt x="288" y="684"/>
                  </a:lnTo>
                  <a:lnTo>
                    <a:pt x="323" y="913"/>
                  </a:lnTo>
                  <a:lnTo>
                    <a:pt x="413" y="913"/>
                  </a:lnTo>
                  <a:lnTo>
                    <a:pt x="273" y="0"/>
                  </a:lnTo>
                  <a:lnTo>
                    <a:pt x="140"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1" name="Freeform 26">
              <a:extLst>
                <a:ext uri="{FF2B5EF4-FFF2-40B4-BE49-F238E27FC236}">
                  <a16:creationId xmlns:a16="http://schemas.microsoft.com/office/drawing/2014/main" id="{EDBC040A-29B9-8149-94EA-C886546C3A9B}"/>
                </a:ext>
              </a:extLst>
            </p:cNvPr>
            <p:cNvSpPr>
              <a:spLocks noChangeAspect="1" noEditPoints="1"/>
            </p:cNvSpPr>
            <p:nvPr/>
          </p:nvSpPr>
          <p:spPr bwMode="auto">
            <a:xfrm>
              <a:off x="8081963" y="977900"/>
              <a:ext cx="273050" cy="696913"/>
            </a:xfrm>
            <a:custGeom>
              <a:avLst/>
              <a:gdLst>
                <a:gd name="T0" fmla="*/ 268 w 357"/>
                <a:gd name="T1" fmla="*/ 196 h 913"/>
                <a:gd name="T2" fmla="*/ 268 w 357"/>
                <a:gd name="T3" fmla="*/ 329 h 913"/>
                <a:gd name="T4" fmla="*/ 162 w 357"/>
                <a:gd name="T5" fmla="*/ 435 h 913"/>
                <a:gd name="T6" fmla="*/ 89 w 357"/>
                <a:gd name="T7" fmla="*/ 435 h 913"/>
                <a:gd name="T8" fmla="*/ 89 w 357"/>
                <a:gd name="T9" fmla="*/ 89 h 913"/>
                <a:gd name="T10" fmla="*/ 162 w 357"/>
                <a:gd name="T11" fmla="*/ 89 h 913"/>
                <a:gd name="T12" fmla="*/ 268 w 357"/>
                <a:gd name="T13" fmla="*/ 196 h 913"/>
                <a:gd name="T14" fmla="*/ 162 w 357"/>
                <a:gd name="T15" fmla="*/ 0 h 913"/>
                <a:gd name="T16" fmla="*/ 0 w 357"/>
                <a:gd name="T17" fmla="*/ 0 h 913"/>
                <a:gd name="T18" fmla="*/ 0 w 357"/>
                <a:gd name="T19" fmla="*/ 913 h 913"/>
                <a:gd name="T20" fmla="*/ 89 w 357"/>
                <a:gd name="T21" fmla="*/ 913 h 913"/>
                <a:gd name="T22" fmla="*/ 89 w 357"/>
                <a:gd name="T23" fmla="*/ 524 h 913"/>
                <a:gd name="T24" fmla="*/ 162 w 357"/>
                <a:gd name="T25" fmla="*/ 524 h 913"/>
                <a:gd name="T26" fmla="*/ 357 w 357"/>
                <a:gd name="T27" fmla="*/ 329 h 913"/>
                <a:gd name="T28" fmla="*/ 357 w 357"/>
                <a:gd name="T29" fmla="*/ 196 h 913"/>
                <a:gd name="T30" fmla="*/ 162 w 357"/>
                <a:gd name="T3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7" h="913">
                  <a:moveTo>
                    <a:pt x="268" y="196"/>
                  </a:moveTo>
                  <a:lnTo>
                    <a:pt x="268" y="329"/>
                  </a:lnTo>
                  <a:cubicBezTo>
                    <a:pt x="268" y="389"/>
                    <a:pt x="222" y="435"/>
                    <a:pt x="162" y="435"/>
                  </a:cubicBezTo>
                  <a:lnTo>
                    <a:pt x="89" y="435"/>
                  </a:lnTo>
                  <a:lnTo>
                    <a:pt x="89" y="89"/>
                  </a:lnTo>
                  <a:lnTo>
                    <a:pt x="162" y="89"/>
                  </a:lnTo>
                  <a:cubicBezTo>
                    <a:pt x="222" y="89"/>
                    <a:pt x="268" y="136"/>
                    <a:pt x="268" y="196"/>
                  </a:cubicBezTo>
                  <a:close/>
                  <a:moveTo>
                    <a:pt x="162" y="0"/>
                  </a:moveTo>
                  <a:lnTo>
                    <a:pt x="0" y="0"/>
                  </a:lnTo>
                  <a:lnTo>
                    <a:pt x="0" y="913"/>
                  </a:lnTo>
                  <a:lnTo>
                    <a:pt x="89" y="913"/>
                  </a:lnTo>
                  <a:lnTo>
                    <a:pt x="89" y="524"/>
                  </a:lnTo>
                  <a:lnTo>
                    <a:pt x="162" y="524"/>
                  </a:lnTo>
                  <a:cubicBezTo>
                    <a:pt x="270" y="524"/>
                    <a:pt x="357" y="437"/>
                    <a:pt x="357" y="329"/>
                  </a:cubicBezTo>
                  <a:lnTo>
                    <a:pt x="357" y="196"/>
                  </a:lnTo>
                  <a:cubicBezTo>
                    <a:pt x="357"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2" name="Freeform 27">
              <a:extLst>
                <a:ext uri="{FF2B5EF4-FFF2-40B4-BE49-F238E27FC236}">
                  <a16:creationId xmlns:a16="http://schemas.microsoft.com/office/drawing/2014/main" id="{7D37C6ED-0B7C-2A44-850D-7158C081D382}"/>
                </a:ext>
              </a:extLst>
            </p:cNvPr>
            <p:cNvSpPr>
              <a:spLocks noChangeAspect="1"/>
            </p:cNvSpPr>
            <p:nvPr/>
          </p:nvSpPr>
          <p:spPr bwMode="auto">
            <a:xfrm>
              <a:off x="8413750" y="977900"/>
              <a:ext cx="277813" cy="696913"/>
            </a:xfrm>
            <a:custGeom>
              <a:avLst/>
              <a:gdLst>
                <a:gd name="T0" fmla="*/ 275 w 364"/>
                <a:gd name="T1" fmla="*/ 411 h 913"/>
                <a:gd name="T2" fmla="*/ 89 w 364"/>
                <a:gd name="T3" fmla="*/ 411 h 913"/>
                <a:gd name="T4" fmla="*/ 89 w 364"/>
                <a:gd name="T5" fmla="*/ 0 h 913"/>
                <a:gd name="T6" fmla="*/ 0 w 364"/>
                <a:gd name="T7" fmla="*/ 0 h 913"/>
                <a:gd name="T8" fmla="*/ 0 w 364"/>
                <a:gd name="T9" fmla="*/ 913 h 913"/>
                <a:gd name="T10" fmla="*/ 89 w 364"/>
                <a:gd name="T11" fmla="*/ 913 h 913"/>
                <a:gd name="T12" fmla="*/ 89 w 364"/>
                <a:gd name="T13" fmla="*/ 501 h 913"/>
                <a:gd name="T14" fmla="*/ 275 w 364"/>
                <a:gd name="T15" fmla="*/ 501 h 913"/>
                <a:gd name="T16" fmla="*/ 275 w 364"/>
                <a:gd name="T17" fmla="*/ 913 h 913"/>
                <a:gd name="T18" fmla="*/ 364 w 364"/>
                <a:gd name="T19" fmla="*/ 913 h 913"/>
                <a:gd name="T20" fmla="*/ 364 w 364"/>
                <a:gd name="T21" fmla="*/ 0 h 913"/>
                <a:gd name="T22" fmla="*/ 275 w 364"/>
                <a:gd name="T23" fmla="*/ 0 h 913"/>
                <a:gd name="T24" fmla="*/ 275 w 364"/>
                <a:gd name="T25" fmla="*/ 41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 h="913">
                  <a:moveTo>
                    <a:pt x="275" y="411"/>
                  </a:moveTo>
                  <a:lnTo>
                    <a:pt x="89" y="411"/>
                  </a:lnTo>
                  <a:lnTo>
                    <a:pt x="89" y="0"/>
                  </a:lnTo>
                  <a:lnTo>
                    <a:pt x="0" y="0"/>
                  </a:lnTo>
                  <a:lnTo>
                    <a:pt x="0" y="913"/>
                  </a:lnTo>
                  <a:lnTo>
                    <a:pt x="89" y="913"/>
                  </a:lnTo>
                  <a:lnTo>
                    <a:pt x="89" y="501"/>
                  </a:lnTo>
                  <a:lnTo>
                    <a:pt x="275" y="501"/>
                  </a:lnTo>
                  <a:lnTo>
                    <a:pt x="275" y="913"/>
                  </a:lnTo>
                  <a:lnTo>
                    <a:pt x="364" y="913"/>
                  </a:lnTo>
                  <a:lnTo>
                    <a:pt x="364" y="0"/>
                  </a:lnTo>
                  <a:lnTo>
                    <a:pt x="275" y="0"/>
                  </a:lnTo>
                  <a:lnTo>
                    <a:pt x="275" y="411"/>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3" name="Rectangle 28">
              <a:extLst>
                <a:ext uri="{FF2B5EF4-FFF2-40B4-BE49-F238E27FC236}">
                  <a16:creationId xmlns:a16="http://schemas.microsoft.com/office/drawing/2014/main" id="{7BFCAD67-CACE-DB45-AD9A-569607745925}"/>
                </a:ext>
              </a:extLst>
            </p:cNvPr>
            <p:cNvSpPr>
              <a:spLocks noChangeAspect="1" noChangeArrowheads="1"/>
            </p:cNvSpPr>
            <p:nvPr/>
          </p:nvSpPr>
          <p:spPr bwMode="auto">
            <a:xfrm>
              <a:off x="8777288" y="977900"/>
              <a:ext cx="66675"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4" name="Freeform 29">
              <a:extLst>
                <a:ext uri="{FF2B5EF4-FFF2-40B4-BE49-F238E27FC236}">
                  <a16:creationId xmlns:a16="http://schemas.microsoft.com/office/drawing/2014/main" id="{4BF4F21A-A9B8-5545-B9D2-D8B86A239544}"/>
                </a:ext>
              </a:extLst>
            </p:cNvPr>
            <p:cNvSpPr>
              <a:spLocks noChangeAspect="1"/>
            </p:cNvSpPr>
            <p:nvPr/>
          </p:nvSpPr>
          <p:spPr bwMode="auto">
            <a:xfrm>
              <a:off x="4889500" y="619125"/>
              <a:ext cx="165100" cy="292100"/>
            </a:xfrm>
            <a:custGeom>
              <a:avLst/>
              <a:gdLst>
                <a:gd name="T0" fmla="*/ 126 w 218"/>
                <a:gd name="T1" fmla="*/ 384 h 384"/>
                <a:gd name="T2" fmla="*/ 92 w 218"/>
                <a:gd name="T3" fmla="*/ 384 h 384"/>
                <a:gd name="T4" fmla="*/ 31 w 218"/>
                <a:gd name="T5" fmla="*/ 62 h 384"/>
                <a:gd name="T6" fmla="*/ 30 w 218"/>
                <a:gd name="T7" fmla="*/ 62 h 384"/>
                <a:gd name="T8" fmla="*/ 30 w 218"/>
                <a:gd name="T9" fmla="*/ 384 h 384"/>
                <a:gd name="T10" fmla="*/ 0 w 218"/>
                <a:gd name="T11" fmla="*/ 384 h 384"/>
                <a:gd name="T12" fmla="*/ 0 w 218"/>
                <a:gd name="T13" fmla="*/ 0 h 384"/>
                <a:gd name="T14" fmla="*/ 45 w 218"/>
                <a:gd name="T15" fmla="*/ 0 h 384"/>
                <a:gd name="T16" fmla="*/ 108 w 218"/>
                <a:gd name="T17" fmla="*/ 338 h 384"/>
                <a:gd name="T18" fmla="*/ 109 w 218"/>
                <a:gd name="T19" fmla="*/ 338 h 384"/>
                <a:gd name="T20" fmla="*/ 173 w 218"/>
                <a:gd name="T21" fmla="*/ 0 h 384"/>
                <a:gd name="T22" fmla="*/ 218 w 218"/>
                <a:gd name="T23" fmla="*/ 0 h 384"/>
                <a:gd name="T24" fmla="*/ 218 w 218"/>
                <a:gd name="T25" fmla="*/ 384 h 384"/>
                <a:gd name="T26" fmla="*/ 188 w 218"/>
                <a:gd name="T27" fmla="*/ 384 h 384"/>
                <a:gd name="T28" fmla="*/ 188 w 218"/>
                <a:gd name="T29" fmla="*/ 59 h 384"/>
                <a:gd name="T30" fmla="*/ 187 w 218"/>
                <a:gd name="T31" fmla="*/ 59 h 384"/>
                <a:gd name="T32" fmla="*/ 126 w 218"/>
                <a:gd name="T33"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8" h="384">
                  <a:moveTo>
                    <a:pt x="126" y="384"/>
                  </a:moveTo>
                  <a:lnTo>
                    <a:pt x="92" y="384"/>
                  </a:lnTo>
                  <a:lnTo>
                    <a:pt x="31" y="62"/>
                  </a:lnTo>
                  <a:lnTo>
                    <a:pt x="30" y="62"/>
                  </a:lnTo>
                  <a:lnTo>
                    <a:pt x="30" y="384"/>
                  </a:lnTo>
                  <a:lnTo>
                    <a:pt x="0" y="384"/>
                  </a:lnTo>
                  <a:lnTo>
                    <a:pt x="0" y="0"/>
                  </a:lnTo>
                  <a:lnTo>
                    <a:pt x="45" y="0"/>
                  </a:lnTo>
                  <a:lnTo>
                    <a:pt x="108" y="338"/>
                  </a:lnTo>
                  <a:lnTo>
                    <a:pt x="109" y="338"/>
                  </a:lnTo>
                  <a:lnTo>
                    <a:pt x="173" y="0"/>
                  </a:lnTo>
                  <a:lnTo>
                    <a:pt x="218" y="0"/>
                  </a:lnTo>
                  <a:lnTo>
                    <a:pt x="218" y="384"/>
                  </a:lnTo>
                  <a:lnTo>
                    <a:pt x="188" y="384"/>
                  </a:lnTo>
                  <a:lnTo>
                    <a:pt x="188" y="59"/>
                  </a:lnTo>
                  <a:lnTo>
                    <a:pt x="187" y="59"/>
                  </a:lnTo>
                  <a:lnTo>
                    <a:pt x="126"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5" name="Rectangle 30">
              <a:extLst>
                <a:ext uri="{FF2B5EF4-FFF2-40B4-BE49-F238E27FC236}">
                  <a16:creationId xmlns:a16="http://schemas.microsoft.com/office/drawing/2014/main" id="{F25DEAFF-7C47-D048-9E36-99511ECA9E01}"/>
                </a:ext>
              </a:extLst>
            </p:cNvPr>
            <p:cNvSpPr>
              <a:spLocks noChangeAspect="1" noChangeArrowheads="1"/>
            </p:cNvSpPr>
            <p:nvPr/>
          </p:nvSpPr>
          <p:spPr bwMode="auto">
            <a:xfrm>
              <a:off x="5099050"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6" name="Freeform 31">
              <a:extLst>
                <a:ext uri="{FF2B5EF4-FFF2-40B4-BE49-F238E27FC236}">
                  <a16:creationId xmlns:a16="http://schemas.microsoft.com/office/drawing/2014/main" id="{89F38879-97DF-FF4E-9B7F-B4C6A06195F3}"/>
                </a:ext>
              </a:extLst>
            </p:cNvPr>
            <p:cNvSpPr>
              <a:spLocks noChangeAspect="1"/>
            </p:cNvSpPr>
            <p:nvPr/>
          </p:nvSpPr>
          <p:spPr bwMode="auto">
            <a:xfrm>
              <a:off x="5164138" y="619125"/>
              <a:ext cx="115888" cy="292100"/>
            </a:xfrm>
            <a:custGeom>
              <a:avLst/>
              <a:gdLst>
                <a:gd name="T0" fmla="*/ 0 w 152"/>
                <a:gd name="T1" fmla="*/ 0 h 384"/>
                <a:gd name="T2" fmla="*/ 30 w 152"/>
                <a:gd name="T3" fmla="*/ 0 h 384"/>
                <a:gd name="T4" fmla="*/ 30 w 152"/>
                <a:gd name="T5" fmla="*/ 177 h 384"/>
                <a:gd name="T6" fmla="*/ 58 w 152"/>
                <a:gd name="T7" fmla="*/ 177 h 384"/>
                <a:gd name="T8" fmla="*/ 123 w 152"/>
                <a:gd name="T9" fmla="*/ 0 h 384"/>
                <a:gd name="T10" fmla="*/ 152 w 152"/>
                <a:gd name="T11" fmla="*/ 0 h 384"/>
                <a:gd name="T12" fmla="*/ 82 w 152"/>
                <a:gd name="T13" fmla="*/ 192 h 384"/>
                <a:gd name="T14" fmla="*/ 152 w 152"/>
                <a:gd name="T15" fmla="*/ 384 h 384"/>
                <a:gd name="T16" fmla="*/ 123 w 152"/>
                <a:gd name="T17" fmla="*/ 384 h 384"/>
                <a:gd name="T18" fmla="*/ 58 w 152"/>
                <a:gd name="T19" fmla="*/ 206 h 384"/>
                <a:gd name="T20" fmla="*/ 30 w 152"/>
                <a:gd name="T21" fmla="*/ 206 h 384"/>
                <a:gd name="T22" fmla="*/ 30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30" y="0"/>
                  </a:lnTo>
                  <a:lnTo>
                    <a:pt x="30" y="177"/>
                  </a:lnTo>
                  <a:lnTo>
                    <a:pt x="58" y="177"/>
                  </a:lnTo>
                  <a:lnTo>
                    <a:pt x="123" y="0"/>
                  </a:lnTo>
                  <a:lnTo>
                    <a:pt x="152" y="0"/>
                  </a:lnTo>
                  <a:lnTo>
                    <a:pt x="82" y="192"/>
                  </a:lnTo>
                  <a:lnTo>
                    <a:pt x="152" y="384"/>
                  </a:lnTo>
                  <a:lnTo>
                    <a:pt x="123" y="384"/>
                  </a:lnTo>
                  <a:lnTo>
                    <a:pt x="58" y="206"/>
                  </a:lnTo>
                  <a:lnTo>
                    <a:pt x="30" y="20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7" name="Freeform 32">
              <a:extLst>
                <a:ext uri="{FF2B5EF4-FFF2-40B4-BE49-F238E27FC236}">
                  <a16:creationId xmlns:a16="http://schemas.microsoft.com/office/drawing/2014/main" id="{DB319C7E-EA3A-8A48-B674-9A0FDE89D52D}"/>
                </a:ext>
              </a:extLst>
            </p:cNvPr>
            <p:cNvSpPr>
              <a:spLocks noChangeAspect="1"/>
            </p:cNvSpPr>
            <p:nvPr/>
          </p:nvSpPr>
          <p:spPr bwMode="auto">
            <a:xfrm>
              <a:off x="5307013" y="619125"/>
              <a:ext cx="98425" cy="292100"/>
            </a:xfrm>
            <a:custGeom>
              <a:avLst/>
              <a:gdLst>
                <a:gd name="T0" fmla="*/ 30 w 128"/>
                <a:gd name="T1" fmla="*/ 29 h 384"/>
                <a:gd name="T2" fmla="*/ 30 w 128"/>
                <a:gd name="T3" fmla="*/ 177 h 384"/>
                <a:gd name="T4" fmla="*/ 99 w 128"/>
                <a:gd name="T5" fmla="*/ 177 h 384"/>
                <a:gd name="T6" fmla="*/ 99 w 128"/>
                <a:gd name="T7" fmla="*/ 207 h 384"/>
                <a:gd name="T8" fmla="*/ 30 w 128"/>
                <a:gd name="T9" fmla="*/ 207 h 384"/>
                <a:gd name="T10" fmla="*/ 30 w 128"/>
                <a:gd name="T11" fmla="*/ 354 h 384"/>
                <a:gd name="T12" fmla="*/ 128 w 128"/>
                <a:gd name="T13" fmla="*/ 354 h 384"/>
                <a:gd name="T14" fmla="*/ 128 w 128"/>
                <a:gd name="T15" fmla="*/ 384 h 384"/>
                <a:gd name="T16" fmla="*/ 0 w 128"/>
                <a:gd name="T17" fmla="*/ 384 h 384"/>
                <a:gd name="T18" fmla="*/ 0 w 128"/>
                <a:gd name="T19" fmla="*/ 0 h 384"/>
                <a:gd name="T20" fmla="*/ 123 w 128"/>
                <a:gd name="T21" fmla="*/ 0 h 384"/>
                <a:gd name="T22" fmla="*/ 123 w 128"/>
                <a:gd name="T23" fmla="*/ 29 h 384"/>
                <a:gd name="T24" fmla="*/ 30 w 128"/>
                <a:gd name="T25" fmla="*/ 2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384">
                  <a:moveTo>
                    <a:pt x="30" y="29"/>
                  </a:moveTo>
                  <a:lnTo>
                    <a:pt x="30" y="177"/>
                  </a:lnTo>
                  <a:lnTo>
                    <a:pt x="99" y="177"/>
                  </a:lnTo>
                  <a:lnTo>
                    <a:pt x="99" y="207"/>
                  </a:lnTo>
                  <a:lnTo>
                    <a:pt x="30" y="207"/>
                  </a:lnTo>
                  <a:lnTo>
                    <a:pt x="30" y="354"/>
                  </a:lnTo>
                  <a:lnTo>
                    <a:pt x="128" y="354"/>
                  </a:lnTo>
                  <a:lnTo>
                    <a:pt x="128" y="384"/>
                  </a:lnTo>
                  <a:lnTo>
                    <a:pt x="0" y="384"/>
                  </a:lnTo>
                  <a:lnTo>
                    <a:pt x="0" y="0"/>
                  </a:lnTo>
                  <a:lnTo>
                    <a:pt x="123" y="0"/>
                  </a:lnTo>
                  <a:lnTo>
                    <a:pt x="123" y="29"/>
                  </a:lnTo>
                  <a:lnTo>
                    <a:pt x="30" y="29"/>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8" name="Freeform 33">
              <a:extLst>
                <a:ext uri="{FF2B5EF4-FFF2-40B4-BE49-F238E27FC236}">
                  <a16:creationId xmlns:a16="http://schemas.microsoft.com/office/drawing/2014/main" id="{EC2EC559-EA65-FE45-B873-D5A82F4F373E}"/>
                </a:ext>
              </a:extLst>
            </p:cNvPr>
            <p:cNvSpPr>
              <a:spLocks noChangeAspect="1" noEditPoints="1"/>
            </p:cNvSpPr>
            <p:nvPr/>
          </p:nvSpPr>
          <p:spPr bwMode="auto">
            <a:xfrm>
              <a:off x="5492750" y="619125"/>
              <a:ext cx="111125" cy="292100"/>
            </a:xfrm>
            <a:custGeom>
              <a:avLst/>
              <a:gdLst>
                <a:gd name="T0" fmla="*/ 66 w 146"/>
                <a:gd name="T1" fmla="*/ 187 h 384"/>
                <a:gd name="T2" fmla="*/ 116 w 146"/>
                <a:gd name="T3" fmla="*/ 137 h 384"/>
                <a:gd name="T4" fmla="*/ 116 w 146"/>
                <a:gd name="T5" fmla="*/ 79 h 384"/>
                <a:gd name="T6" fmla="*/ 66 w 146"/>
                <a:gd name="T7" fmla="*/ 29 h 384"/>
                <a:gd name="T8" fmla="*/ 30 w 146"/>
                <a:gd name="T9" fmla="*/ 29 h 384"/>
                <a:gd name="T10" fmla="*/ 30 w 146"/>
                <a:gd name="T11" fmla="*/ 187 h 384"/>
                <a:gd name="T12" fmla="*/ 66 w 146"/>
                <a:gd name="T13" fmla="*/ 187 h 384"/>
                <a:gd name="T14" fmla="*/ 30 w 146"/>
                <a:gd name="T15" fmla="*/ 217 h 384"/>
                <a:gd name="T16" fmla="*/ 30 w 146"/>
                <a:gd name="T17" fmla="*/ 384 h 384"/>
                <a:gd name="T18" fmla="*/ 0 w 146"/>
                <a:gd name="T19" fmla="*/ 384 h 384"/>
                <a:gd name="T20" fmla="*/ 0 w 146"/>
                <a:gd name="T21" fmla="*/ 0 h 384"/>
                <a:gd name="T22" fmla="*/ 66 w 146"/>
                <a:gd name="T23" fmla="*/ 0 h 384"/>
                <a:gd name="T24" fmla="*/ 146 w 146"/>
                <a:gd name="T25" fmla="*/ 79 h 384"/>
                <a:gd name="T26" fmla="*/ 146 w 146"/>
                <a:gd name="T27" fmla="*/ 137 h 384"/>
                <a:gd name="T28" fmla="*/ 66 w 146"/>
                <a:gd name="T29" fmla="*/ 217 h 384"/>
                <a:gd name="T30" fmla="*/ 30 w 146"/>
                <a:gd name="T31" fmla="*/ 217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6" h="384">
                  <a:moveTo>
                    <a:pt x="66" y="187"/>
                  </a:moveTo>
                  <a:cubicBezTo>
                    <a:pt x="94" y="187"/>
                    <a:pt x="116" y="165"/>
                    <a:pt x="116" y="137"/>
                  </a:cubicBezTo>
                  <a:lnTo>
                    <a:pt x="116" y="79"/>
                  </a:lnTo>
                  <a:cubicBezTo>
                    <a:pt x="116" y="51"/>
                    <a:pt x="94" y="29"/>
                    <a:pt x="66" y="29"/>
                  </a:cubicBezTo>
                  <a:lnTo>
                    <a:pt x="30" y="29"/>
                  </a:lnTo>
                  <a:lnTo>
                    <a:pt x="30" y="187"/>
                  </a:lnTo>
                  <a:lnTo>
                    <a:pt x="66" y="187"/>
                  </a:lnTo>
                  <a:close/>
                  <a:moveTo>
                    <a:pt x="30" y="217"/>
                  </a:moveTo>
                  <a:lnTo>
                    <a:pt x="30" y="384"/>
                  </a:lnTo>
                  <a:lnTo>
                    <a:pt x="0" y="384"/>
                  </a:lnTo>
                  <a:lnTo>
                    <a:pt x="0" y="0"/>
                  </a:lnTo>
                  <a:lnTo>
                    <a:pt x="66" y="0"/>
                  </a:lnTo>
                  <a:cubicBezTo>
                    <a:pt x="110" y="0"/>
                    <a:pt x="146" y="35"/>
                    <a:pt x="146" y="79"/>
                  </a:cubicBezTo>
                  <a:lnTo>
                    <a:pt x="146" y="137"/>
                  </a:lnTo>
                  <a:cubicBezTo>
                    <a:pt x="146" y="181"/>
                    <a:pt x="110" y="217"/>
                    <a:pt x="66" y="217"/>
                  </a:cubicBezTo>
                  <a:lnTo>
                    <a:pt x="30" y="217"/>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9" name="Freeform 34">
              <a:extLst>
                <a:ext uri="{FF2B5EF4-FFF2-40B4-BE49-F238E27FC236}">
                  <a16:creationId xmlns:a16="http://schemas.microsoft.com/office/drawing/2014/main" id="{DB3202A9-B129-564D-85AA-D566B065DCC7}"/>
                </a:ext>
              </a:extLst>
            </p:cNvPr>
            <p:cNvSpPr>
              <a:spLocks noChangeAspect="1" noEditPoints="1"/>
            </p:cNvSpPr>
            <p:nvPr/>
          </p:nvSpPr>
          <p:spPr bwMode="auto">
            <a:xfrm>
              <a:off x="5610225" y="619125"/>
              <a:ext cx="128588" cy="292100"/>
            </a:xfrm>
            <a:custGeom>
              <a:avLst/>
              <a:gdLst>
                <a:gd name="T0" fmla="*/ 49 w 168"/>
                <a:gd name="T1" fmla="*/ 256 h 384"/>
                <a:gd name="T2" fmla="*/ 118 w 168"/>
                <a:gd name="T3" fmla="*/ 256 h 384"/>
                <a:gd name="T4" fmla="*/ 85 w 168"/>
                <a:gd name="T5" fmla="*/ 33 h 384"/>
                <a:gd name="T6" fmla="*/ 84 w 168"/>
                <a:gd name="T7" fmla="*/ 33 h 384"/>
                <a:gd name="T8" fmla="*/ 49 w 168"/>
                <a:gd name="T9" fmla="*/ 256 h 384"/>
                <a:gd name="T10" fmla="*/ 168 w 168"/>
                <a:gd name="T11" fmla="*/ 384 h 384"/>
                <a:gd name="T12" fmla="*/ 138 w 168"/>
                <a:gd name="T13" fmla="*/ 384 h 384"/>
                <a:gd name="T14" fmla="*/ 123 w 168"/>
                <a:gd name="T15" fmla="*/ 285 h 384"/>
                <a:gd name="T16" fmla="*/ 45 w 168"/>
                <a:gd name="T17" fmla="*/ 285 h 384"/>
                <a:gd name="T18" fmla="*/ 30 w 168"/>
                <a:gd name="T19" fmla="*/ 384 h 384"/>
                <a:gd name="T20" fmla="*/ 0 w 168"/>
                <a:gd name="T21" fmla="*/ 384 h 384"/>
                <a:gd name="T22" fmla="*/ 59 w 168"/>
                <a:gd name="T23" fmla="*/ 0 h 384"/>
                <a:gd name="T24" fmla="*/ 109 w 168"/>
                <a:gd name="T25" fmla="*/ 0 h 384"/>
                <a:gd name="T26" fmla="*/ 168 w 168"/>
                <a:gd name="T27"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8" h="384">
                  <a:moveTo>
                    <a:pt x="49" y="256"/>
                  </a:moveTo>
                  <a:lnTo>
                    <a:pt x="118" y="256"/>
                  </a:lnTo>
                  <a:lnTo>
                    <a:pt x="85" y="33"/>
                  </a:lnTo>
                  <a:lnTo>
                    <a:pt x="84" y="33"/>
                  </a:lnTo>
                  <a:lnTo>
                    <a:pt x="49" y="256"/>
                  </a:lnTo>
                  <a:close/>
                  <a:moveTo>
                    <a:pt x="168" y="384"/>
                  </a:moveTo>
                  <a:lnTo>
                    <a:pt x="138" y="384"/>
                  </a:lnTo>
                  <a:lnTo>
                    <a:pt x="123" y="285"/>
                  </a:lnTo>
                  <a:lnTo>
                    <a:pt x="45" y="285"/>
                  </a:lnTo>
                  <a:lnTo>
                    <a:pt x="30" y="384"/>
                  </a:lnTo>
                  <a:lnTo>
                    <a:pt x="0" y="384"/>
                  </a:lnTo>
                  <a:lnTo>
                    <a:pt x="59" y="0"/>
                  </a:lnTo>
                  <a:lnTo>
                    <a:pt x="109" y="0"/>
                  </a:lnTo>
                  <a:lnTo>
                    <a:pt x="168"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0" name="Freeform 35">
              <a:extLst>
                <a:ext uri="{FF2B5EF4-FFF2-40B4-BE49-F238E27FC236}">
                  <a16:creationId xmlns:a16="http://schemas.microsoft.com/office/drawing/2014/main" id="{EA32DEB2-A343-A84C-8671-0D9736ABF24C}"/>
                </a:ext>
              </a:extLst>
            </p:cNvPr>
            <p:cNvSpPr>
              <a:spLocks noChangeAspect="1" noEditPoints="1"/>
            </p:cNvSpPr>
            <p:nvPr/>
          </p:nvSpPr>
          <p:spPr bwMode="auto">
            <a:xfrm>
              <a:off x="5765800" y="619125"/>
              <a:ext cx="111125" cy="292100"/>
            </a:xfrm>
            <a:custGeom>
              <a:avLst/>
              <a:gdLst>
                <a:gd name="T0" fmla="*/ 65 w 145"/>
                <a:gd name="T1" fmla="*/ 177 h 384"/>
                <a:gd name="T2" fmla="*/ 115 w 145"/>
                <a:gd name="T3" fmla="*/ 127 h 384"/>
                <a:gd name="T4" fmla="*/ 115 w 145"/>
                <a:gd name="T5" fmla="*/ 79 h 384"/>
                <a:gd name="T6" fmla="*/ 65 w 145"/>
                <a:gd name="T7" fmla="*/ 29 h 384"/>
                <a:gd name="T8" fmla="*/ 29 w 145"/>
                <a:gd name="T9" fmla="*/ 29 h 384"/>
                <a:gd name="T10" fmla="*/ 29 w 145"/>
                <a:gd name="T11" fmla="*/ 177 h 384"/>
                <a:gd name="T12" fmla="*/ 65 w 145"/>
                <a:gd name="T13" fmla="*/ 177 h 384"/>
                <a:gd name="T14" fmla="*/ 145 w 145"/>
                <a:gd name="T15" fmla="*/ 384 h 384"/>
                <a:gd name="T16" fmla="*/ 115 w 145"/>
                <a:gd name="T17" fmla="*/ 384 h 384"/>
                <a:gd name="T18" fmla="*/ 115 w 145"/>
                <a:gd name="T19" fmla="*/ 256 h 384"/>
                <a:gd name="T20" fmla="*/ 65 w 145"/>
                <a:gd name="T21" fmla="*/ 206 h 384"/>
                <a:gd name="T22" fmla="*/ 29 w 145"/>
                <a:gd name="T23" fmla="*/ 206 h 384"/>
                <a:gd name="T24" fmla="*/ 29 w 145"/>
                <a:gd name="T25" fmla="*/ 384 h 384"/>
                <a:gd name="T26" fmla="*/ 0 w 145"/>
                <a:gd name="T27" fmla="*/ 384 h 384"/>
                <a:gd name="T28" fmla="*/ 0 w 145"/>
                <a:gd name="T29" fmla="*/ 0 h 384"/>
                <a:gd name="T30" fmla="*/ 65 w 145"/>
                <a:gd name="T31" fmla="*/ 0 h 384"/>
                <a:gd name="T32" fmla="*/ 145 w 145"/>
                <a:gd name="T33" fmla="*/ 79 h 384"/>
                <a:gd name="T34" fmla="*/ 145 w 145"/>
                <a:gd name="T35" fmla="*/ 127 h 384"/>
                <a:gd name="T36" fmla="*/ 111 w 145"/>
                <a:gd name="T37" fmla="*/ 192 h 384"/>
                <a:gd name="T38" fmla="*/ 145 w 145"/>
                <a:gd name="T39" fmla="*/ 256 h 384"/>
                <a:gd name="T40" fmla="*/ 145 w 145"/>
                <a:gd name="T41"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5" h="384">
                  <a:moveTo>
                    <a:pt x="65" y="177"/>
                  </a:moveTo>
                  <a:cubicBezTo>
                    <a:pt x="93" y="177"/>
                    <a:pt x="115" y="155"/>
                    <a:pt x="115" y="127"/>
                  </a:cubicBezTo>
                  <a:lnTo>
                    <a:pt x="115" y="79"/>
                  </a:lnTo>
                  <a:cubicBezTo>
                    <a:pt x="115" y="51"/>
                    <a:pt x="93" y="29"/>
                    <a:pt x="65" y="29"/>
                  </a:cubicBezTo>
                  <a:lnTo>
                    <a:pt x="29" y="29"/>
                  </a:lnTo>
                  <a:lnTo>
                    <a:pt x="29" y="177"/>
                  </a:lnTo>
                  <a:lnTo>
                    <a:pt x="65" y="177"/>
                  </a:lnTo>
                  <a:close/>
                  <a:moveTo>
                    <a:pt x="145" y="384"/>
                  </a:moveTo>
                  <a:lnTo>
                    <a:pt x="115" y="384"/>
                  </a:lnTo>
                  <a:lnTo>
                    <a:pt x="115" y="256"/>
                  </a:lnTo>
                  <a:cubicBezTo>
                    <a:pt x="115" y="229"/>
                    <a:pt x="93" y="206"/>
                    <a:pt x="65" y="206"/>
                  </a:cubicBezTo>
                  <a:lnTo>
                    <a:pt x="29" y="206"/>
                  </a:lnTo>
                  <a:lnTo>
                    <a:pt x="29" y="384"/>
                  </a:lnTo>
                  <a:lnTo>
                    <a:pt x="0" y="384"/>
                  </a:lnTo>
                  <a:lnTo>
                    <a:pt x="0" y="0"/>
                  </a:lnTo>
                  <a:lnTo>
                    <a:pt x="65" y="0"/>
                  </a:lnTo>
                  <a:cubicBezTo>
                    <a:pt x="109" y="0"/>
                    <a:pt x="145" y="35"/>
                    <a:pt x="145" y="79"/>
                  </a:cubicBezTo>
                  <a:lnTo>
                    <a:pt x="145" y="127"/>
                  </a:lnTo>
                  <a:cubicBezTo>
                    <a:pt x="145" y="153"/>
                    <a:pt x="131" y="177"/>
                    <a:pt x="111" y="192"/>
                  </a:cubicBezTo>
                  <a:cubicBezTo>
                    <a:pt x="131" y="206"/>
                    <a:pt x="145" y="230"/>
                    <a:pt x="145" y="256"/>
                  </a:cubicBezTo>
                  <a:lnTo>
                    <a:pt x="145"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1" name="Freeform 36">
              <a:extLst>
                <a:ext uri="{FF2B5EF4-FFF2-40B4-BE49-F238E27FC236}">
                  <a16:creationId xmlns:a16="http://schemas.microsoft.com/office/drawing/2014/main" id="{AC531F1B-B22B-CB4F-B43C-1E703EE23A3C}"/>
                </a:ext>
              </a:extLst>
            </p:cNvPr>
            <p:cNvSpPr>
              <a:spLocks noChangeAspect="1"/>
            </p:cNvSpPr>
            <p:nvPr/>
          </p:nvSpPr>
          <p:spPr bwMode="auto">
            <a:xfrm>
              <a:off x="5915025" y="619125"/>
              <a:ext cx="115888" cy="292100"/>
            </a:xfrm>
            <a:custGeom>
              <a:avLst/>
              <a:gdLst>
                <a:gd name="T0" fmla="*/ 0 w 152"/>
                <a:gd name="T1" fmla="*/ 0 h 384"/>
                <a:gd name="T2" fmla="*/ 29 w 152"/>
                <a:gd name="T3" fmla="*/ 0 h 384"/>
                <a:gd name="T4" fmla="*/ 29 w 152"/>
                <a:gd name="T5" fmla="*/ 177 h 384"/>
                <a:gd name="T6" fmla="*/ 58 w 152"/>
                <a:gd name="T7" fmla="*/ 177 h 384"/>
                <a:gd name="T8" fmla="*/ 122 w 152"/>
                <a:gd name="T9" fmla="*/ 0 h 384"/>
                <a:gd name="T10" fmla="*/ 152 w 152"/>
                <a:gd name="T11" fmla="*/ 0 h 384"/>
                <a:gd name="T12" fmla="*/ 81 w 152"/>
                <a:gd name="T13" fmla="*/ 192 h 384"/>
                <a:gd name="T14" fmla="*/ 152 w 152"/>
                <a:gd name="T15" fmla="*/ 384 h 384"/>
                <a:gd name="T16" fmla="*/ 122 w 152"/>
                <a:gd name="T17" fmla="*/ 384 h 384"/>
                <a:gd name="T18" fmla="*/ 58 w 152"/>
                <a:gd name="T19" fmla="*/ 206 h 384"/>
                <a:gd name="T20" fmla="*/ 29 w 152"/>
                <a:gd name="T21" fmla="*/ 206 h 384"/>
                <a:gd name="T22" fmla="*/ 29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29" y="0"/>
                  </a:lnTo>
                  <a:lnTo>
                    <a:pt x="29" y="177"/>
                  </a:lnTo>
                  <a:lnTo>
                    <a:pt x="58" y="177"/>
                  </a:lnTo>
                  <a:lnTo>
                    <a:pt x="122" y="0"/>
                  </a:lnTo>
                  <a:lnTo>
                    <a:pt x="152" y="0"/>
                  </a:lnTo>
                  <a:lnTo>
                    <a:pt x="81" y="192"/>
                  </a:lnTo>
                  <a:lnTo>
                    <a:pt x="152" y="384"/>
                  </a:lnTo>
                  <a:lnTo>
                    <a:pt x="122" y="384"/>
                  </a:lnTo>
                  <a:lnTo>
                    <a:pt x="58" y="206"/>
                  </a:lnTo>
                  <a:lnTo>
                    <a:pt x="29" y="206"/>
                  </a:lnTo>
                  <a:lnTo>
                    <a:pt x="29"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2" name="Rectangle 37">
              <a:extLst>
                <a:ext uri="{FF2B5EF4-FFF2-40B4-BE49-F238E27FC236}">
                  <a16:creationId xmlns:a16="http://schemas.microsoft.com/office/drawing/2014/main" id="{8807C86A-C22D-E94C-B65D-499383DB160E}"/>
                </a:ext>
              </a:extLst>
            </p:cNvPr>
            <p:cNvSpPr>
              <a:spLocks noChangeAspect="1" noChangeArrowheads="1"/>
            </p:cNvSpPr>
            <p:nvPr/>
          </p:nvSpPr>
          <p:spPr bwMode="auto">
            <a:xfrm>
              <a:off x="6059488"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3" name="Freeform 38">
              <a:extLst>
                <a:ext uri="{FF2B5EF4-FFF2-40B4-BE49-F238E27FC236}">
                  <a16:creationId xmlns:a16="http://schemas.microsoft.com/office/drawing/2014/main" id="{7AFDA439-D612-EA45-8188-3BFBE236CE37}"/>
                </a:ext>
              </a:extLst>
            </p:cNvPr>
            <p:cNvSpPr>
              <a:spLocks noChangeAspect="1"/>
            </p:cNvSpPr>
            <p:nvPr/>
          </p:nvSpPr>
          <p:spPr bwMode="auto">
            <a:xfrm>
              <a:off x="6124575" y="619125"/>
              <a:ext cx="119063" cy="292100"/>
            </a:xfrm>
            <a:custGeom>
              <a:avLst/>
              <a:gdLst>
                <a:gd name="T0" fmla="*/ 0 w 157"/>
                <a:gd name="T1" fmla="*/ 0 h 384"/>
                <a:gd name="T2" fmla="*/ 36 w 157"/>
                <a:gd name="T3" fmla="*/ 0 h 384"/>
                <a:gd name="T4" fmla="*/ 127 w 157"/>
                <a:gd name="T5" fmla="*/ 291 h 384"/>
                <a:gd name="T6" fmla="*/ 128 w 157"/>
                <a:gd name="T7" fmla="*/ 291 h 384"/>
                <a:gd name="T8" fmla="*/ 128 w 157"/>
                <a:gd name="T9" fmla="*/ 0 h 384"/>
                <a:gd name="T10" fmla="*/ 157 w 157"/>
                <a:gd name="T11" fmla="*/ 0 h 384"/>
                <a:gd name="T12" fmla="*/ 157 w 157"/>
                <a:gd name="T13" fmla="*/ 384 h 384"/>
                <a:gd name="T14" fmla="*/ 128 w 157"/>
                <a:gd name="T15" fmla="*/ 384 h 384"/>
                <a:gd name="T16" fmla="*/ 31 w 157"/>
                <a:gd name="T17" fmla="*/ 76 h 384"/>
                <a:gd name="T18" fmla="*/ 30 w 157"/>
                <a:gd name="T19" fmla="*/ 76 h 384"/>
                <a:gd name="T20" fmla="*/ 30 w 157"/>
                <a:gd name="T21" fmla="*/ 384 h 384"/>
                <a:gd name="T22" fmla="*/ 0 w 157"/>
                <a:gd name="T23" fmla="*/ 384 h 384"/>
                <a:gd name="T24" fmla="*/ 0 w 157"/>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7" h="384">
                  <a:moveTo>
                    <a:pt x="0" y="0"/>
                  </a:moveTo>
                  <a:lnTo>
                    <a:pt x="36" y="0"/>
                  </a:lnTo>
                  <a:lnTo>
                    <a:pt x="127" y="291"/>
                  </a:lnTo>
                  <a:lnTo>
                    <a:pt x="128" y="291"/>
                  </a:lnTo>
                  <a:lnTo>
                    <a:pt x="128" y="0"/>
                  </a:lnTo>
                  <a:lnTo>
                    <a:pt x="157" y="0"/>
                  </a:lnTo>
                  <a:lnTo>
                    <a:pt x="157"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 name="Freeform 39">
              <a:extLst>
                <a:ext uri="{FF2B5EF4-FFF2-40B4-BE49-F238E27FC236}">
                  <a16:creationId xmlns:a16="http://schemas.microsoft.com/office/drawing/2014/main" id="{DAF9A611-D358-1F4A-A79D-88F1F27FEADF}"/>
                </a:ext>
              </a:extLst>
            </p:cNvPr>
            <p:cNvSpPr>
              <a:spLocks noChangeAspect="1" noEditPoints="1"/>
            </p:cNvSpPr>
            <p:nvPr/>
          </p:nvSpPr>
          <p:spPr bwMode="auto">
            <a:xfrm>
              <a:off x="6427788" y="614363"/>
              <a:ext cx="112713" cy="301625"/>
            </a:xfrm>
            <a:custGeom>
              <a:avLst/>
              <a:gdLst>
                <a:gd name="T0" fmla="*/ 30 w 148"/>
                <a:gd name="T1" fmla="*/ 322 h 396"/>
                <a:gd name="T2" fmla="*/ 74 w 148"/>
                <a:gd name="T3" fmla="*/ 366 h 396"/>
                <a:gd name="T4" fmla="*/ 119 w 148"/>
                <a:gd name="T5" fmla="*/ 322 h 396"/>
                <a:gd name="T6" fmla="*/ 119 w 148"/>
                <a:gd name="T7" fmla="*/ 74 h 396"/>
                <a:gd name="T8" fmla="*/ 74 w 148"/>
                <a:gd name="T9" fmla="*/ 30 h 396"/>
                <a:gd name="T10" fmla="*/ 30 w 148"/>
                <a:gd name="T11" fmla="*/ 74 h 396"/>
                <a:gd name="T12" fmla="*/ 30 w 148"/>
                <a:gd name="T13" fmla="*/ 322 h 396"/>
                <a:gd name="T14" fmla="*/ 0 w 148"/>
                <a:gd name="T15" fmla="*/ 74 h 396"/>
                <a:gd name="T16" fmla="*/ 74 w 148"/>
                <a:gd name="T17" fmla="*/ 0 h 396"/>
                <a:gd name="T18" fmla="*/ 148 w 148"/>
                <a:gd name="T19" fmla="*/ 74 h 396"/>
                <a:gd name="T20" fmla="*/ 148 w 148"/>
                <a:gd name="T21" fmla="*/ 322 h 396"/>
                <a:gd name="T22" fmla="*/ 74 w 148"/>
                <a:gd name="T23" fmla="*/ 396 h 396"/>
                <a:gd name="T24" fmla="*/ 0 w 148"/>
                <a:gd name="T25" fmla="*/ 322 h 396"/>
                <a:gd name="T26" fmla="*/ 0 w 148"/>
                <a:gd name="T27" fmla="*/ 74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396">
                  <a:moveTo>
                    <a:pt x="30" y="322"/>
                  </a:moveTo>
                  <a:cubicBezTo>
                    <a:pt x="30" y="346"/>
                    <a:pt x="50" y="366"/>
                    <a:pt x="74" y="366"/>
                  </a:cubicBezTo>
                  <a:cubicBezTo>
                    <a:pt x="99" y="366"/>
                    <a:pt x="119" y="346"/>
                    <a:pt x="119" y="322"/>
                  </a:cubicBezTo>
                  <a:lnTo>
                    <a:pt x="119" y="74"/>
                  </a:lnTo>
                  <a:cubicBezTo>
                    <a:pt x="119" y="49"/>
                    <a:pt x="99" y="30"/>
                    <a:pt x="74" y="30"/>
                  </a:cubicBezTo>
                  <a:cubicBezTo>
                    <a:pt x="50" y="30"/>
                    <a:pt x="30" y="49"/>
                    <a:pt x="30" y="74"/>
                  </a:cubicBezTo>
                  <a:lnTo>
                    <a:pt x="30" y="322"/>
                  </a:lnTo>
                  <a:close/>
                  <a:moveTo>
                    <a:pt x="0" y="74"/>
                  </a:moveTo>
                  <a:cubicBezTo>
                    <a:pt x="0" y="33"/>
                    <a:pt x="33" y="0"/>
                    <a:pt x="74" y="0"/>
                  </a:cubicBezTo>
                  <a:cubicBezTo>
                    <a:pt x="115" y="0"/>
                    <a:pt x="148" y="33"/>
                    <a:pt x="148" y="74"/>
                  </a:cubicBezTo>
                  <a:lnTo>
                    <a:pt x="148" y="322"/>
                  </a:lnTo>
                  <a:cubicBezTo>
                    <a:pt x="148" y="363"/>
                    <a:pt x="115" y="396"/>
                    <a:pt x="74" y="396"/>
                  </a:cubicBezTo>
                  <a:cubicBezTo>
                    <a:pt x="33" y="396"/>
                    <a:pt x="0" y="363"/>
                    <a:pt x="0" y="322"/>
                  </a:cubicBezTo>
                  <a:lnTo>
                    <a:pt x="0" y="7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5" name="Freeform 40">
              <a:extLst>
                <a:ext uri="{FF2B5EF4-FFF2-40B4-BE49-F238E27FC236}">
                  <a16:creationId xmlns:a16="http://schemas.microsoft.com/office/drawing/2014/main" id="{0BAB5E41-3504-3B48-901C-FC6010DF1340}"/>
                </a:ext>
              </a:extLst>
            </p:cNvPr>
            <p:cNvSpPr>
              <a:spLocks noChangeAspect="1"/>
            </p:cNvSpPr>
            <p:nvPr/>
          </p:nvSpPr>
          <p:spPr bwMode="auto">
            <a:xfrm>
              <a:off x="6581775" y="619125"/>
              <a:ext cx="120650" cy="292100"/>
            </a:xfrm>
            <a:custGeom>
              <a:avLst/>
              <a:gdLst>
                <a:gd name="T0" fmla="*/ 0 w 158"/>
                <a:gd name="T1" fmla="*/ 0 h 384"/>
                <a:gd name="T2" fmla="*/ 36 w 158"/>
                <a:gd name="T3" fmla="*/ 0 h 384"/>
                <a:gd name="T4" fmla="*/ 127 w 158"/>
                <a:gd name="T5" fmla="*/ 291 h 384"/>
                <a:gd name="T6" fmla="*/ 128 w 158"/>
                <a:gd name="T7" fmla="*/ 291 h 384"/>
                <a:gd name="T8" fmla="*/ 128 w 158"/>
                <a:gd name="T9" fmla="*/ 0 h 384"/>
                <a:gd name="T10" fmla="*/ 158 w 158"/>
                <a:gd name="T11" fmla="*/ 0 h 384"/>
                <a:gd name="T12" fmla="*/ 158 w 158"/>
                <a:gd name="T13" fmla="*/ 384 h 384"/>
                <a:gd name="T14" fmla="*/ 128 w 158"/>
                <a:gd name="T15" fmla="*/ 384 h 384"/>
                <a:gd name="T16" fmla="*/ 31 w 158"/>
                <a:gd name="T17" fmla="*/ 76 h 384"/>
                <a:gd name="T18" fmla="*/ 30 w 158"/>
                <a:gd name="T19" fmla="*/ 76 h 384"/>
                <a:gd name="T20" fmla="*/ 30 w 158"/>
                <a:gd name="T21" fmla="*/ 384 h 384"/>
                <a:gd name="T22" fmla="*/ 0 w 158"/>
                <a:gd name="T23" fmla="*/ 384 h 384"/>
                <a:gd name="T24" fmla="*/ 0 w 158"/>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384">
                  <a:moveTo>
                    <a:pt x="0" y="0"/>
                  </a:moveTo>
                  <a:lnTo>
                    <a:pt x="36" y="0"/>
                  </a:lnTo>
                  <a:lnTo>
                    <a:pt x="127" y="291"/>
                  </a:lnTo>
                  <a:lnTo>
                    <a:pt x="128" y="291"/>
                  </a:lnTo>
                  <a:lnTo>
                    <a:pt x="128" y="0"/>
                  </a:lnTo>
                  <a:lnTo>
                    <a:pt x="158" y="0"/>
                  </a:lnTo>
                  <a:lnTo>
                    <a:pt x="158"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6" name="Freeform 41">
              <a:extLst>
                <a:ext uri="{FF2B5EF4-FFF2-40B4-BE49-F238E27FC236}">
                  <a16:creationId xmlns:a16="http://schemas.microsoft.com/office/drawing/2014/main" id="{6B4E529B-D73B-3443-A2BF-B8B5F7875BF9}"/>
                </a:ext>
              </a:extLst>
            </p:cNvPr>
            <p:cNvSpPr>
              <a:spLocks noChangeAspect="1"/>
            </p:cNvSpPr>
            <p:nvPr/>
          </p:nvSpPr>
          <p:spPr bwMode="auto">
            <a:xfrm>
              <a:off x="6740525" y="619125"/>
              <a:ext cx="22225" cy="52388"/>
            </a:xfrm>
            <a:custGeom>
              <a:avLst/>
              <a:gdLst>
                <a:gd name="T0" fmla="*/ 0 w 30"/>
                <a:gd name="T1" fmla="*/ 70 h 70"/>
                <a:gd name="T2" fmla="*/ 0 w 30"/>
                <a:gd name="T3" fmla="*/ 58 h 70"/>
                <a:gd name="T4" fmla="*/ 15 w 30"/>
                <a:gd name="T5" fmla="*/ 40 h 70"/>
                <a:gd name="T6" fmla="*/ 0 w 30"/>
                <a:gd name="T7" fmla="*/ 40 h 70"/>
                <a:gd name="T8" fmla="*/ 0 w 30"/>
                <a:gd name="T9" fmla="*/ 0 h 70"/>
                <a:gd name="T10" fmla="*/ 30 w 30"/>
                <a:gd name="T11" fmla="*/ 0 h 70"/>
                <a:gd name="T12" fmla="*/ 30 w 30"/>
                <a:gd name="T13" fmla="*/ 35 h 70"/>
                <a:gd name="T14" fmla="*/ 0 w 30"/>
                <a:gd name="T15" fmla="*/ 7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70">
                  <a:moveTo>
                    <a:pt x="0" y="70"/>
                  </a:moveTo>
                  <a:lnTo>
                    <a:pt x="0" y="58"/>
                  </a:lnTo>
                  <a:cubicBezTo>
                    <a:pt x="7" y="58"/>
                    <a:pt x="15" y="49"/>
                    <a:pt x="15" y="40"/>
                  </a:cubicBezTo>
                  <a:lnTo>
                    <a:pt x="0" y="40"/>
                  </a:lnTo>
                  <a:lnTo>
                    <a:pt x="0" y="0"/>
                  </a:lnTo>
                  <a:lnTo>
                    <a:pt x="30" y="0"/>
                  </a:lnTo>
                  <a:lnTo>
                    <a:pt x="30" y="35"/>
                  </a:lnTo>
                  <a:cubicBezTo>
                    <a:pt x="30" y="54"/>
                    <a:pt x="17" y="70"/>
                    <a:pt x="0" y="70"/>
                  </a:cubicBez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7" name="Freeform 42">
              <a:extLst>
                <a:ext uri="{FF2B5EF4-FFF2-40B4-BE49-F238E27FC236}">
                  <a16:creationId xmlns:a16="http://schemas.microsoft.com/office/drawing/2014/main" id="{78A4AD10-E26F-184F-A2AD-7B984050C6B5}"/>
                </a:ext>
              </a:extLst>
            </p:cNvPr>
            <p:cNvSpPr>
              <a:spLocks noChangeAspect="1"/>
            </p:cNvSpPr>
            <p:nvPr/>
          </p:nvSpPr>
          <p:spPr bwMode="auto">
            <a:xfrm>
              <a:off x="7059613" y="968375"/>
              <a:ext cx="277813" cy="719138"/>
            </a:xfrm>
            <a:custGeom>
              <a:avLst/>
              <a:gdLst>
                <a:gd name="T0" fmla="*/ 172 w 365"/>
                <a:gd name="T1" fmla="*/ 537 h 942"/>
                <a:gd name="T2" fmla="*/ 275 w 365"/>
                <a:gd name="T3" fmla="*/ 537 h 942"/>
                <a:gd name="T4" fmla="*/ 275 w 365"/>
                <a:gd name="T5" fmla="*/ 757 h 942"/>
                <a:gd name="T6" fmla="*/ 182 w 365"/>
                <a:gd name="T7" fmla="*/ 850 h 942"/>
                <a:gd name="T8" fmla="*/ 90 w 365"/>
                <a:gd name="T9" fmla="*/ 757 h 942"/>
                <a:gd name="T10" fmla="*/ 90 w 365"/>
                <a:gd name="T11" fmla="*/ 182 h 942"/>
                <a:gd name="T12" fmla="*/ 182 w 365"/>
                <a:gd name="T13" fmla="*/ 89 h 942"/>
                <a:gd name="T14" fmla="*/ 275 w 365"/>
                <a:gd name="T15" fmla="*/ 182 h 942"/>
                <a:gd name="T16" fmla="*/ 275 w 365"/>
                <a:gd name="T17" fmla="*/ 307 h 942"/>
                <a:gd name="T18" fmla="*/ 276 w 365"/>
                <a:gd name="T19" fmla="*/ 307 h 942"/>
                <a:gd name="T20" fmla="*/ 365 w 365"/>
                <a:gd name="T21" fmla="*/ 256 h 942"/>
                <a:gd name="T22" fmla="*/ 365 w 365"/>
                <a:gd name="T23" fmla="*/ 182 h 942"/>
                <a:gd name="T24" fmla="*/ 182 w 365"/>
                <a:gd name="T25" fmla="*/ 0 h 942"/>
                <a:gd name="T26" fmla="*/ 0 w 365"/>
                <a:gd name="T27" fmla="*/ 182 h 942"/>
                <a:gd name="T28" fmla="*/ 0 w 365"/>
                <a:gd name="T29" fmla="*/ 757 h 942"/>
                <a:gd name="T30" fmla="*/ 182 w 365"/>
                <a:gd name="T31" fmla="*/ 939 h 942"/>
                <a:gd name="T32" fmla="*/ 286 w 365"/>
                <a:gd name="T33" fmla="*/ 908 h 942"/>
                <a:gd name="T34" fmla="*/ 286 w 365"/>
                <a:gd name="T35" fmla="*/ 926 h 942"/>
                <a:gd name="T36" fmla="*/ 365 w 365"/>
                <a:gd name="T37" fmla="*/ 942 h 942"/>
                <a:gd name="T38" fmla="*/ 365 w 365"/>
                <a:gd name="T39" fmla="*/ 448 h 942"/>
                <a:gd name="T40" fmla="*/ 172 w 365"/>
                <a:gd name="T41" fmla="*/ 448 h 942"/>
                <a:gd name="T42" fmla="*/ 172 w 365"/>
                <a:gd name="T43" fmla="*/ 537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5" h="942">
                  <a:moveTo>
                    <a:pt x="172" y="537"/>
                  </a:moveTo>
                  <a:lnTo>
                    <a:pt x="275" y="537"/>
                  </a:lnTo>
                  <a:lnTo>
                    <a:pt x="275" y="757"/>
                  </a:lnTo>
                  <a:cubicBezTo>
                    <a:pt x="275" y="809"/>
                    <a:pt x="234" y="850"/>
                    <a:pt x="182" y="850"/>
                  </a:cubicBezTo>
                  <a:cubicBezTo>
                    <a:pt x="131" y="850"/>
                    <a:pt x="90" y="809"/>
                    <a:pt x="90" y="757"/>
                  </a:cubicBezTo>
                  <a:lnTo>
                    <a:pt x="90" y="182"/>
                  </a:lnTo>
                  <a:cubicBezTo>
                    <a:pt x="90" y="131"/>
                    <a:pt x="131" y="89"/>
                    <a:pt x="182" y="89"/>
                  </a:cubicBezTo>
                  <a:cubicBezTo>
                    <a:pt x="234" y="89"/>
                    <a:pt x="275" y="131"/>
                    <a:pt x="275" y="182"/>
                  </a:cubicBezTo>
                  <a:lnTo>
                    <a:pt x="275" y="307"/>
                  </a:lnTo>
                  <a:lnTo>
                    <a:pt x="276" y="307"/>
                  </a:lnTo>
                  <a:lnTo>
                    <a:pt x="365" y="256"/>
                  </a:lnTo>
                  <a:lnTo>
                    <a:pt x="365" y="182"/>
                  </a:lnTo>
                  <a:cubicBezTo>
                    <a:pt x="365" y="82"/>
                    <a:pt x="283" y="0"/>
                    <a:pt x="182" y="0"/>
                  </a:cubicBezTo>
                  <a:cubicBezTo>
                    <a:pt x="82" y="0"/>
                    <a:pt x="0" y="82"/>
                    <a:pt x="0" y="182"/>
                  </a:cubicBezTo>
                  <a:lnTo>
                    <a:pt x="0" y="757"/>
                  </a:lnTo>
                  <a:cubicBezTo>
                    <a:pt x="0" y="858"/>
                    <a:pt x="82" y="939"/>
                    <a:pt x="182" y="939"/>
                  </a:cubicBezTo>
                  <a:cubicBezTo>
                    <a:pt x="220" y="939"/>
                    <a:pt x="256" y="928"/>
                    <a:pt x="286" y="908"/>
                  </a:cubicBezTo>
                  <a:lnTo>
                    <a:pt x="286" y="926"/>
                  </a:lnTo>
                  <a:lnTo>
                    <a:pt x="365" y="942"/>
                  </a:lnTo>
                  <a:lnTo>
                    <a:pt x="365" y="448"/>
                  </a:lnTo>
                  <a:lnTo>
                    <a:pt x="172" y="448"/>
                  </a:lnTo>
                  <a:lnTo>
                    <a:pt x="172" y="5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8" name="Freeform 43">
              <a:extLst>
                <a:ext uri="{FF2B5EF4-FFF2-40B4-BE49-F238E27FC236}">
                  <a16:creationId xmlns:a16="http://schemas.microsoft.com/office/drawing/2014/main" id="{FB25FC43-D6DD-ED4E-B0A6-4435FE655894}"/>
                </a:ext>
              </a:extLst>
            </p:cNvPr>
            <p:cNvSpPr>
              <a:spLocks noChangeAspect="1"/>
            </p:cNvSpPr>
            <p:nvPr/>
          </p:nvSpPr>
          <p:spPr bwMode="auto">
            <a:xfrm>
              <a:off x="8924925" y="968375"/>
              <a:ext cx="277813" cy="715963"/>
            </a:xfrm>
            <a:custGeom>
              <a:avLst/>
              <a:gdLst>
                <a:gd name="T0" fmla="*/ 275 w 364"/>
                <a:gd name="T1" fmla="*/ 757 h 939"/>
                <a:gd name="T2" fmla="*/ 182 w 364"/>
                <a:gd name="T3" fmla="*/ 850 h 939"/>
                <a:gd name="T4" fmla="*/ 89 w 364"/>
                <a:gd name="T5" fmla="*/ 757 h 939"/>
                <a:gd name="T6" fmla="*/ 89 w 364"/>
                <a:gd name="T7" fmla="*/ 182 h 939"/>
                <a:gd name="T8" fmla="*/ 182 w 364"/>
                <a:gd name="T9" fmla="*/ 89 h 939"/>
                <a:gd name="T10" fmla="*/ 275 w 364"/>
                <a:gd name="T11" fmla="*/ 182 h 939"/>
                <a:gd name="T12" fmla="*/ 275 w 364"/>
                <a:gd name="T13" fmla="*/ 334 h 939"/>
                <a:gd name="T14" fmla="*/ 364 w 364"/>
                <a:gd name="T15" fmla="*/ 282 h 939"/>
                <a:gd name="T16" fmla="*/ 364 w 364"/>
                <a:gd name="T17" fmla="*/ 182 h 939"/>
                <a:gd name="T18" fmla="*/ 182 w 364"/>
                <a:gd name="T19" fmla="*/ 0 h 939"/>
                <a:gd name="T20" fmla="*/ 0 w 364"/>
                <a:gd name="T21" fmla="*/ 182 h 939"/>
                <a:gd name="T22" fmla="*/ 0 w 364"/>
                <a:gd name="T23" fmla="*/ 757 h 939"/>
                <a:gd name="T24" fmla="*/ 182 w 364"/>
                <a:gd name="T25" fmla="*/ 939 h 939"/>
                <a:gd name="T26" fmla="*/ 364 w 364"/>
                <a:gd name="T27" fmla="*/ 757 h 939"/>
                <a:gd name="T28" fmla="*/ 364 w 364"/>
                <a:gd name="T29" fmla="*/ 625 h 939"/>
                <a:gd name="T30" fmla="*/ 275 w 364"/>
                <a:gd name="T31" fmla="*/ 625 h 939"/>
                <a:gd name="T32" fmla="*/ 275 w 364"/>
                <a:gd name="T33" fmla="*/ 757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4" h="939">
                  <a:moveTo>
                    <a:pt x="275" y="757"/>
                  </a:moveTo>
                  <a:cubicBezTo>
                    <a:pt x="275" y="809"/>
                    <a:pt x="234" y="850"/>
                    <a:pt x="182" y="850"/>
                  </a:cubicBezTo>
                  <a:cubicBezTo>
                    <a:pt x="131" y="850"/>
                    <a:pt x="89" y="809"/>
                    <a:pt x="89" y="757"/>
                  </a:cubicBezTo>
                  <a:lnTo>
                    <a:pt x="89" y="182"/>
                  </a:lnTo>
                  <a:cubicBezTo>
                    <a:pt x="89" y="131"/>
                    <a:pt x="131" y="89"/>
                    <a:pt x="182" y="89"/>
                  </a:cubicBezTo>
                  <a:cubicBezTo>
                    <a:pt x="234" y="89"/>
                    <a:pt x="275" y="131"/>
                    <a:pt x="275" y="182"/>
                  </a:cubicBezTo>
                  <a:lnTo>
                    <a:pt x="275" y="334"/>
                  </a:lnTo>
                  <a:lnTo>
                    <a:pt x="364" y="282"/>
                  </a:lnTo>
                  <a:lnTo>
                    <a:pt x="364" y="182"/>
                  </a:lnTo>
                  <a:cubicBezTo>
                    <a:pt x="364" y="82"/>
                    <a:pt x="283" y="0"/>
                    <a:pt x="182" y="0"/>
                  </a:cubicBezTo>
                  <a:cubicBezTo>
                    <a:pt x="82" y="0"/>
                    <a:pt x="0" y="82"/>
                    <a:pt x="0" y="182"/>
                  </a:cubicBezTo>
                  <a:lnTo>
                    <a:pt x="0" y="757"/>
                  </a:lnTo>
                  <a:cubicBezTo>
                    <a:pt x="0" y="858"/>
                    <a:pt x="82" y="939"/>
                    <a:pt x="182" y="939"/>
                  </a:cubicBezTo>
                  <a:cubicBezTo>
                    <a:pt x="283" y="939"/>
                    <a:pt x="364" y="858"/>
                    <a:pt x="364" y="757"/>
                  </a:cubicBezTo>
                  <a:lnTo>
                    <a:pt x="364" y="625"/>
                  </a:lnTo>
                  <a:lnTo>
                    <a:pt x="275" y="625"/>
                  </a:lnTo>
                  <a:lnTo>
                    <a:pt x="275" y="75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9" name="Freeform 44">
              <a:extLst>
                <a:ext uri="{FF2B5EF4-FFF2-40B4-BE49-F238E27FC236}">
                  <a16:creationId xmlns:a16="http://schemas.microsoft.com/office/drawing/2014/main" id="{BA9128E1-110F-A94A-B566-44E49A222804}"/>
                </a:ext>
              </a:extLst>
            </p:cNvPr>
            <p:cNvSpPr>
              <a:spLocks noChangeAspect="1"/>
            </p:cNvSpPr>
            <p:nvPr/>
          </p:nvSpPr>
          <p:spPr bwMode="auto">
            <a:xfrm>
              <a:off x="6791325" y="614363"/>
              <a:ext cx="112713"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0" name="Freeform 45">
              <a:extLst>
                <a:ext uri="{FF2B5EF4-FFF2-40B4-BE49-F238E27FC236}">
                  <a16:creationId xmlns:a16="http://schemas.microsoft.com/office/drawing/2014/main" id="{CCB0C880-ADA2-F64E-853E-B8B6AE180019}"/>
                </a:ext>
              </a:extLst>
            </p:cNvPr>
            <p:cNvSpPr>
              <a:spLocks noChangeAspect="1"/>
            </p:cNvSpPr>
            <p:nvPr/>
          </p:nvSpPr>
          <p:spPr bwMode="auto">
            <a:xfrm>
              <a:off x="6280150" y="614363"/>
              <a:ext cx="114300"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624118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ight Arrow 129">
            <a:extLst>
              <a:ext uri="{FF2B5EF4-FFF2-40B4-BE49-F238E27FC236}">
                <a16:creationId xmlns:a16="http://schemas.microsoft.com/office/drawing/2014/main" id="{F01525B2-5625-1B44-B168-88821216470E}"/>
              </a:ext>
            </a:extLst>
          </p:cNvPr>
          <p:cNvSpPr/>
          <p:nvPr/>
        </p:nvSpPr>
        <p:spPr>
          <a:xfrm>
            <a:off x="1906049" y="2834781"/>
            <a:ext cx="8063451" cy="1175192"/>
          </a:xfrm>
          <a:prstGeom prst="rightArrow">
            <a:avLst>
              <a:gd name="adj1" fmla="val 100000"/>
              <a:gd name="adj2" fmla="val 21504"/>
            </a:avLst>
          </a:prstGeom>
          <a:solidFill>
            <a:srgbClr val="D05151"/>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600">
              <a:solidFill>
                <a:schemeClr val="tx1"/>
              </a:solidFill>
              <a:latin typeface="Arial" panose="020B0604020202020204" pitchFamily="34" charset="0"/>
              <a:cs typeface="Arial" panose="020B0604020202020204" pitchFamily="34" charset="0"/>
            </a:endParaRPr>
          </a:p>
        </p:txBody>
      </p:sp>
      <p:grpSp>
        <p:nvGrpSpPr>
          <p:cNvPr id="265" name="Group 264">
            <a:extLst>
              <a:ext uri="{FF2B5EF4-FFF2-40B4-BE49-F238E27FC236}">
                <a16:creationId xmlns:a16="http://schemas.microsoft.com/office/drawing/2014/main" id="{5426519F-FAC6-154D-B7D5-64CEE5EA115A}"/>
              </a:ext>
            </a:extLst>
          </p:cNvPr>
          <p:cNvGrpSpPr>
            <a:grpSpLocks noChangeAspect="1"/>
          </p:cNvGrpSpPr>
          <p:nvPr/>
        </p:nvGrpSpPr>
        <p:grpSpPr>
          <a:xfrm>
            <a:off x="809268" y="2352855"/>
            <a:ext cx="2517190" cy="1924541"/>
            <a:chOff x="2905126" y="344488"/>
            <a:chExt cx="6378575" cy="4876800"/>
          </a:xfrm>
        </p:grpSpPr>
        <p:sp>
          <p:nvSpPr>
            <p:cNvPr id="266" name="Freeform 265">
              <a:extLst>
                <a:ext uri="{FF2B5EF4-FFF2-40B4-BE49-F238E27FC236}">
                  <a16:creationId xmlns:a16="http://schemas.microsoft.com/office/drawing/2014/main" id="{A7A2C96D-0411-E946-A55F-05BAEEBAF60A}"/>
                </a:ext>
              </a:extLst>
            </p:cNvPr>
            <p:cNvSpPr>
              <a:spLocks/>
            </p:cNvSpPr>
            <p:nvPr/>
          </p:nvSpPr>
          <p:spPr bwMode="auto">
            <a:xfrm>
              <a:off x="6280151" y="1500188"/>
              <a:ext cx="3003550" cy="1716088"/>
            </a:xfrm>
            <a:custGeom>
              <a:avLst/>
              <a:gdLst>
                <a:gd name="T0" fmla="*/ 0 w 7227"/>
                <a:gd name="T1" fmla="*/ 1731 h 4173"/>
                <a:gd name="T2" fmla="*/ 4229 w 7227"/>
                <a:gd name="T3" fmla="*/ 4173 h 4173"/>
                <a:gd name="T4" fmla="*/ 7227 w 7227"/>
                <a:gd name="T5" fmla="*/ 2442 h 4173"/>
                <a:gd name="T6" fmla="*/ 2998 w 7227"/>
                <a:gd name="T7" fmla="*/ 0 h 4173"/>
                <a:gd name="T8" fmla="*/ 0 w 7227"/>
                <a:gd name="T9" fmla="*/ 1731 h 4173"/>
              </a:gdLst>
              <a:ahLst/>
              <a:cxnLst>
                <a:cxn ang="0">
                  <a:pos x="T0" y="T1"/>
                </a:cxn>
                <a:cxn ang="0">
                  <a:pos x="T2" y="T3"/>
                </a:cxn>
                <a:cxn ang="0">
                  <a:pos x="T4" y="T5"/>
                </a:cxn>
                <a:cxn ang="0">
                  <a:pos x="T6" y="T7"/>
                </a:cxn>
                <a:cxn ang="0">
                  <a:pos x="T8" y="T9"/>
                </a:cxn>
              </a:cxnLst>
              <a:rect l="0" t="0" r="r" b="b"/>
              <a:pathLst>
                <a:path w="7227" h="4173">
                  <a:moveTo>
                    <a:pt x="0" y="1731"/>
                  </a:moveTo>
                  <a:lnTo>
                    <a:pt x="4229" y="4173"/>
                  </a:lnTo>
                  <a:lnTo>
                    <a:pt x="7227" y="2442"/>
                  </a:lnTo>
                  <a:lnTo>
                    <a:pt x="2998" y="0"/>
                  </a:lnTo>
                  <a:lnTo>
                    <a:pt x="0" y="1731"/>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266">
              <a:extLst>
                <a:ext uri="{FF2B5EF4-FFF2-40B4-BE49-F238E27FC236}">
                  <a16:creationId xmlns:a16="http://schemas.microsoft.com/office/drawing/2014/main" id="{BE75B554-A325-4D4F-A232-3A0A8F42E5C1}"/>
                </a:ext>
              </a:extLst>
            </p:cNvPr>
            <p:cNvSpPr>
              <a:spLocks/>
            </p:cNvSpPr>
            <p:nvPr/>
          </p:nvSpPr>
          <p:spPr bwMode="auto">
            <a:xfrm>
              <a:off x="8037513" y="2505075"/>
              <a:ext cx="1246188" cy="792163"/>
            </a:xfrm>
            <a:custGeom>
              <a:avLst/>
              <a:gdLst>
                <a:gd name="T0" fmla="*/ 2998 w 2998"/>
                <a:gd name="T1" fmla="*/ 0 h 1927"/>
                <a:gd name="T2" fmla="*/ 2998 w 2998"/>
                <a:gd name="T3" fmla="*/ 196 h 1927"/>
                <a:gd name="T4" fmla="*/ 0 w 2998"/>
                <a:gd name="T5" fmla="*/ 1927 h 1927"/>
                <a:gd name="T6" fmla="*/ 0 w 2998"/>
                <a:gd name="T7" fmla="*/ 1731 h 1927"/>
                <a:gd name="T8" fmla="*/ 2998 w 2998"/>
                <a:gd name="T9" fmla="*/ 0 h 1927"/>
              </a:gdLst>
              <a:ahLst/>
              <a:cxnLst>
                <a:cxn ang="0">
                  <a:pos x="T0" y="T1"/>
                </a:cxn>
                <a:cxn ang="0">
                  <a:pos x="T2" y="T3"/>
                </a:cxn>
                <a:cxn ang="0">
                  <a:pos x="T4" y="T5"/>
                </a:cxn>
                <a:cxn ang="0">
                  <a:pos x="T6" y="T7"/>
                </a:cxn>
                <a:cxn ang="0">
                  <a:pos x="T8" y="T9"/>
                </a:cxn>
              </a:cxnLst>
              <a:rect l="0" t="0" r="r" b="b"/>
              <a:pathLst>
                <a:path w="2998" h="1927">
                  <a:moveTo>
                    <a:pt x="2998" y="0"/>
                  </a:moveTo>
                  <a:lnTo>
                    <a:pt x="2998" y="196"/>
                  </a:lnTo>
                  <a:lnTo>
                    <a:pt x="0" y="1927"/>
                  </a:lnTo>
                  <a:lnTo>
                    <a:pt x="0" y="1731"/>
                  </a:lnTo>
                  <a:lnTo>
                    <a:pt x="2998"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267">
              <a:extLst>
                <a:ext uri="{FF2B5EF4-FFF2-40B4-BE49-F238E27FC236}">
                  <a16:creationId xmlns:a16="http://schemas.microsoft.com/office/drawing/2014/main" id="{45F1877A-21C0-1747-9CEF-3400B384C898}"/>
                </a:ext>
              </a:extLst>
            </p:cNvPr>
            <p:cNvSpPr>
              <a:spLocks/>
            </p:cNvSpPr>
            <p:nvPr/>
          </p:nvSpPr>
          <p:spPr bwMode="auto">
            <a:xfrm>
              <a:off x="6280151" y="2212975"/>
              <a:ext cx="1757363" cy="1084263"/>
            </a:xfrm>
            <a:custGeom>
              <a:avLst/>
              <a:gdLst>
                <a:gd name="T0" fmla="*/ 4229 w 4229"/>
                <a:gd name="T1" fmla="*/ 2442 h 2638"/>
                <a:gd name="T2" fmla="*/ 4229 w 4229"/>
                <a:gd name="T3" fmla="*/ 2638 h 2638"/>
                <a:gd name="T4" fmla="*/ 0 w 4229"/>
                <a:gd name="T5" fmla="*/ 196 h 2638"/>
                <a:gd name="T6" fmla="*/ 0 w 4229"/>
                <a:gd name="T7" fmla="*/ 0 h 2638"/>
                <a:gd name="T8" fmla="*/ 4229 w 4229"/>
                <a:gd name="T9" fmla="*/ 2442 h 2638"/>
              </a:gdLst>
              <a:ahLst/>
              <a:cxnLst>
                <a:cxn ang="0">
                  <a:pos x="T0" y="T1"/>
                </a:cxn>
                <a:cxn ang="0">
                  <a:pos x="T2" y="T3"/>
                </a:cxn>
                <a:cxn ang="0">
                  <a:pos x="T4" y="T5"/>
                </a:cxn>
                <a:cxn ang="0">
                  <a:pos x="T6" y="T7"/>
                </a:cxn>
                <a:cxn ang="0">
                  <a:pos x="T8" y="T9"/>
                </a:cxn>
              </a:cxnLst>
              <a:rect l="0" t="0" r="r" b="b"/>
              <a:pathLst>
                <a:path w="4229" h="2638">
                  <a:moveTo>
                    <a:pt x="4229" y="2442"/>
                  </a:moveTo>
                  <a:lnTo>
                    <a:pt x="4229" y="2638"/>
                  </a:lnTo>
                  <a:lnTo>
                    <a:pt x="0" y="196"/>
                  </a:lnTo>
                  <a:lnTo>
                    <a:pt x="0" y="0"/>
                  </a:lnTo>
                  <a:lnTo>
                    <a:pt x="4229" y="2442"/>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Freeform 268">
              <a:extLst>
                <a:ext uri="{FF2B5EF4-FFF2-40B4-BE49-F238E27FC236}">
                  <a16:creationId xmlns:a16="http://schemas.microsoft.com/office/drawing/2014/main" id="{7AAC7220-B580-F643-9C79-708F7E937D31}"/>
                </a:ext>
              </a:extLst>
            </p:cNvPr>
            <p:cNvSpPr>
              <a:spLocks/>
            </p:cNvSpPr>
            <p:nvPr/>
          </p:nvSpPr>
          <p:spPr bwMode="auto">
            <a:xfrm>
              <a:off x="8589963" y="1449388"/>
              <a:ext cx="109538" cy="804863"/>
            </a:xfrm>
            <a:custGeom>
              <a:avLst/>
              <a:gdLst>
                <a:gd name="T0" fmla="*/ 263 w 263"/>
                <a:gd name="T1" fmla="*/ 0 h 1955"/>
                <a:gd name="T2" fmla="*/ 0 w 263"/>
                <a:gd name="T3" fmla="*/ 151 h 1955"/>
                <a:gd name="T4" fmla="*/ 0 w 263"/>
                <a:gd name="T5" fmla="*/ 1955 h 1955"/>
                <a:gd name="T6" fmla="*/ 263 w 263"/>
                <a:gd name="T7" fmla="*/ 1803 h 1955"/>
                <a:gd name="T8" fmla="*/ 263 w 263"/>
                <a:gd name="T9" fmla="*/ 0 h 1955"/>
              </a:gdLst>
              <a:ahLst/>
              <a:cxnLst>
                <a:cxn ang="0">
                  <a:pos x="T0" y="T1"/>
                </a:cxn>
                <a:cxn ang="0">
                  <a:pos x="T2" y="T3"/>
                </a:cxn>
                <a:cxn ang="0">
                  <a:pos x="T4" y="T5"/>
                </a:cxn>
                <a:cxn ang="0">
                  <a:pos x="T6" y="T7"/>
                </a:cxn>
                <a:cxn ang="0">
                  <a:pos x="T8" y="T9"/>
                </a:cxn>
              </a:cxnLst>
              <a:rect l="0" t="0" r="r" b="b"/>
              <a:pathLst>
                <a:path w="263" h="1955">
                  <a:moveTo>
                    <a:pt x="263" y="0"/>
                  </a:moveTo>
                  <a:lnTo>
                    <a:pt x="0" y="151"/>
                  </a:lnTo>
                  <a:lnTo>
                    <a:pt x="0" y="1955"/>
                  </a:lnTo>
                  <a:lnTo>
                    <a:pt x="263" y="1803"/>
                  </a:lnTo>
                  <a:lnTo>
                    <a:pt x="263"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Freeform 269">
              <a:extLst>
                <a:ext uri="{FF2B5EF4-FFF2-40B4-BE49-F238E27FC236}">
                  <a16:creationId xmlns:a16="http://schemas.microsoft.com/office/drawing/2014/main" id="{FDB72644-8FD6-9940-9DAD-E592422B2BB2}"/>
                </a:ext>
              </a:extLst>
            </p:cNvPr>
            <p:cNvSpPr>
              <a:spLocks/>
            </p:cNvSpPr>
            <p:nvPr/>
          </p:nvSpPr>
          <p:spPr bwMode="auto">
            <a:xfrm>
              <a:off x="7954963" y="1087438"/>
              <a:ext cx="744538" cy="425450"/>
            </a:xfrm>
            <a:custGeom>
              <a:avLst/>
              <a:gdLst>
                <a:gd name="T0" fmla="*/ 263 w 1791"/>
                <a:gd name="T1" fmla="*/ 0 h 1033"/>
                <a:gd name="T2" fmla="*/ 1791 w 1791"/>
                <a:gd name="T3" fmla="*/ 882 h 1033"/>
                <a:gd name="T4" fmla="*/ 1528 w 1791"/>
                <a:gd name="T5" fmla="*/ 1033 h 1033"/>
                <a:gd name="T6" fmla="*/ 0 w 1791"/>
                <a:gd name="T7" fmla="*/ 152 h 1033"/>
                <a:gd name="T8" fmla="*/ 263 w 1791"/>
                <a:gd name="T9" fmla="*/ 0 h 1033"/>
              </a:gdLst>
              <a:ahLst/>
              <a:cxnLst>
                <a:cxn ang="0">
                  <a:pos x="T0" y="T1"/>
                </a:cxn>
                <a:cxn ang="0">
                  <a:pos x="T2" y="T3"/>
                </a:cxn>
                <a:cxn ang="0">
                  <a:pos x="T4" y="T5"/>
                </a:cxn>
                <a:cxn ang="0">
                  <a:pos x="T6" y="T7"/>
                </a:cxn>
                <a:cxn ang="0">
                  <a:pos x="T8" y="T9"/>
                </a:cxn>
              </a:cxnLst>
              <a:rect l="0" t="0" r="r" b="b"/>
              <a:pathLst>
                <a:path w="1791" h="1033">
                  <a:moveTo>
                    <a:pt x="263" y="0"/>
                  </a:moveTo>
                  <a:lnTo>
                    <a:pt x="1791" y="882"/>
                  </a:lnTo>
                  <a:lnTo>
                    <a:pt x="1528" y="1033"/>
                  </a:lnTo>
                  <a:lnTo>
                    <a:pt x="0" y="152"/>
                  </a:lnTo>
                  <a:lnTo>
                    <a:pt x="263" y="0"/>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Freeform 270">
              <a:extLst>
                <a:ext uri="{FF2B5EF4-FFF2-40B4-BE49-F238E27FC236}">
                  <a16:creationId xmlns:a16="http://schemas.microsoft.com/office/drawing/2014/main" id="{FA1D699D-C60D-6745-B95D-8CC5F1EA1155}"/>
                </a:ext>
              </a:extLst>
            </p:cNvPr>
            <p:cNvSpPr>
              <a:spLocks/>
            </p:cNvSpPr>
            <p:nvPr/>
          </p:nvSpPr>
          <p:spPr bwMode="auto">
            <a:xfrm>
              <a:off x="6535738" y="1470025"/>
              <a:ext cx="1501775" cy="1600200"/>
            </a:xfrm>
            <a:custGeom>
              <a:avLst/>
              <a:gdLst>
                <a:gd name="T0" fmla="*/ 3614 w 3614"/>
                <a:gd name="T1" fmla="*/ 2087 h 3891"/>
                <a:gd name="T2" fmla="*/ 0 w 3614"/>
                <a:gd name="T3" fmla="*/ 0 h 3891"/>
                <a:gd name="T4" fmla="*/ 0 w 3614"/>
                <a:gd name="T5" fmla="*/ 1804 h 3891"/>
                <a:gd name="T6" fmla="*/ 3614 w 3614"/>
                <a:gd name="T7" fmla="*/ 3891 h 3891"/>
                <a:gd name="T8" fmla="*/ 3614 w 3614"/>
                <a:gd name="T9" fmla="*/ 2087 h 3891"/>
              </a:gdLst>
              <a:ahLst/>
              <a:cxnLst>
                <a:cxn ang="0">
                  <a:pos x="T0" y="T1"/>
                </a:cxn>
                <a:cxn ang="0">
                  <a:pos x="T2" y="T3"/>
                </a:cxn>
                <a:cxn ang="0">
                  <a:pos x="T4" y="T5"/>
                </a:cxn>
                <a:cxn ang="0">
                  <a:pos x="T6" y="T7"/>
                </a:cxn>
                <a:cxn ang="0">
                  <a:pos x="T8" y="T9"/>
                </a:cxn>
              </a:cxnLst>
              <a:rect l="0" t="0" r="r" b="b"/>
              <a:pathLst>
                <a:path w="3614" h="3891">
                  <a:moveTo>
                    <a:pt x="3614" y="2087"/>
                  </a:moveTo>
                  <a:lnTo>
                    <a:pt x="0" y="0"/>
                  </a:lnTo>
                  <a:lnTo>
                    <a:pt x="0" y="1804"/>
                  </a:lnTo>
                  <a:lnTo>
                    <a:pt x="3614" y="3891"/>
                  </a:lnTo>
                  <a:lnTo>
                    <a:pt x="3614" y="2087"/>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Freeform 271">
              <a:extLst>
                <a:ext uri="{FF2B5EF4-FFF2-40B4-BE49-F238E27FC236}">
                  <a16:creationId xmlns:a16="http://schemas.microsoft.com/office/drawing/2014/main" id="{96E532AC-4FF7-5E4C-A92C-DBD8598B19DD}"/>
                </a:ext>
              </a:extLst>
            </p:cNvPr>
            <p:cNvSpPr>
              <a:spLocks/>
            </p:cNvSpPr>
            <p:nvPr/>
          </p:nvSpPr>
          <p:spPr bwMode="auto">
            <a:xfrm>
              <a:off x="8037513" y="1763713"/>
              <a:ext cx="990600" cy="1306513"/>
            </a:xfrm>
            <a:custGeom>
              <a:avLst/>
              <a:gdLst>
                <a:gd name="T0" fmla="*/ 2383 w 2383"/>
                <a:gd name="T1" fmla="*/ 0 h 3180"/>
                <a:gd name="T2" fmla="*/ 0 w 2383"/>
                <a:gd name="T3" fmla="*/ 1376 h 3180"/>
                <a:gd name="T4" fmla="*/ 0 w 2383"/>
                <a:gd name="T5" fmla="*/ 3180 h 3180"/>
                <a:gd name="T6" fmla="*/ 2383 w 2383"/>
                <a:gd name="T7" fmla="*/ 1804 h 3180"/>
                <a:gd name="T8" fmla="*/ 2383 w 2383"/>
                <a:gd name="T9" fmla="*/ 0 h 3180"/>
              </a:gdLst>
              <a:ahLst/>
              <a:cxnLst>
                <a:cxn ang="0">
                  <a:pos x="T0" y="T1"/>
                </a:cxn>
                <a:cxn ang="0">
                  <a:pos x="T2" y="T3"/>
                </a:cxn>
                <a:cxn ang="0">
                  <a:pos x="T4" y="T5"/>
                </a:cxn>
                <a:cxn ang="0">
                  <a:pos x="T6" y="T7"/>
                </a:cxn>
                <a:cxn ang="0">
                  <a:pos x="T8" y="T9"/>
                </a:cxn>
              </a:cxnLst>
              <a:rect l="0" t="0" r="r" b="b"/>
              <a:pathLst>
                <a:path w="2383" h="3180">
                  <a:moveTo>
                    <a:pt x="2383" y="0"/>
                  </a:moveTo>
                  <a:lnTo>
                    <a:pt x="0" y="1376"/>
                  </a:lnTo>
                  <a:lnTo>
                    <a:pt x="0" y="3180"/>
                  </a:lnTo>
                  <a:lnTo>
                    <a:pt x="2383" y="1804"/>
                  </a:lnTo>
                  <a:lnTo>
                    <a:pt x="2383"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Freeform 272">
              <a:extLst>
                <a:ext uri="{FF2B5EF4-FFF2-40B4-BE49-F238E27FC236}">
                  <a16:creationId xmlns:a16="http://schemas.microsoft.com/office/drawing/2014/main" id="{B1B9307E-D2FD-7643-9451-0B9C1D0FF038}"/>
                </a:ext>
              </a:extLst>
            </p:cNvPr>
            <p:cNvSpPr>
              <a:spLocks noEditPoints="1"/>
            </p:cNvSpPr>
            <p:nvPr/>
          </p:nvSpPr>
          <p:spPr bwMode="auto">
            <a:xfrm>
              <a:off x="8113713" y="2252663"/>
              <a:ext cx="280988" cy="655638"/>
            </a:xfrm>
            <a:custGeom>
              <a:avLst/>
              <a:gdLst>
                <a:gd name="T0" fmla="*/ 677 w 677"/>
                <a:gd name="T1" fmla="*/ 1205 h 1596"/>
                <a:gd name="T2" fmla="*/ 439 w 677"/>
                <a:gd name="T3" fmla="*/ 1343 h 1596"/>
                <a:gd name="T4" fmla="*/ 439 w 677"/>
                <a:gd name="T5" fmla="*/ 138 h 1596"/>
                <a:gd name="T6" fmla="*/ 677 w 677"/>
                <a:gd name="T7" fmla="*/ 0 h 1596"/>
                <a:gd name="T8" fmla="*/ 677 w 677"/>
                <a:gd name="T9" fmla="*/ 1205 h 1596"/>
                <a:gd name="T10" fmla="*/ 238 w 677"/>
                <a:gd name="T11" fmla="*/ 254 h 1596"/>
                <a:gd name="T12" fmla="*/ 238 w 677"/>
                <a:gd name="T13" fmla="*/ 1458 h 1596"/>
                <a:gd name="T14" fmla="*/ 0 w 677"/>
                <a:gd name="T15" fmla="*/ 1596 h 1596"/>
                <a:gd name="T16" fmla="*/ 0 w 677"/>
                <a:gd name="T17" fmla="*/ 391 h 1596"/>
                <a:gd name="T18" fmla="*/ 238 w 677"/>
                <a:gd name="T19" fmla="*/ 254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7" h="1596">
                  <a:moveTo>
                    <a:pt x="677" y="1205"/>
                  </a:moveTo>
                  <a:lnTo>
                    <a:pt x="439" y="1343"/>
                  </a:lnTo>
                  <a:lnTo>
                    <a:pt x="439" y="138"/>
                  </a:lnTo>
                  <a:lnTo>
                    <a:pt x="677" y="0"/>
                  </a:lnTo>
                  <a:lnTo>
                    <a:pt x="677" y="1205"/>
                  </a:lnTo>
                  <a:close/>
                  <a:moveTo>
                    <a:pt x="238" y="254"/>
                  </a:moveTo>
                  <a:lnTo>
                    <a:pt x="238" y="1458"/>
                  </a:lnTo>
                  <a:lnTo>
                    <a:pt x="0" y="1596"/>
                  </a:lnTo>
                  <a:lnTo>
                    <a:pt x="0" y="391"/>
                  </a:lnTo>
                  <a:lnTo>
                    <a:pt x="238" y="25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Freeform 273">
              <a:extLst>
                <a:ext uri="{FF2B5EF4-FFF2-40B4-BE49-F238E27FC236}">
                  <a16:creationId xmlns:a16="http://schemas.microsoft.com/office/drawing/2014/main" id="{10B0B38B-0977-634B-9C1E-23C78FA9BA0A}"/>
                </a:ext>
              </a:extLst>
            </p:cNvPr>
            <p:cNvSpPr>
              <a:spLocks/>
            </p:cNvSpPr>
            <p:nvPr/>
          </p:nvSpPr>
          <p:spPr bwMode="auto">
            <a:xfrm>
              <a:off x="8477251" y="2147888"/>
              <a:ext cx="100013" cy="552450"/>
            </a:xfrm>
            <a:custGeom>
              <a:avLst/>
              <a:gdLst>
                <a:gd name="T0" fmla="*/ 238 w 238"/>
                <a:gd name="T1" fmla="*/ 1205 h 1342"/>
                <a:gd name="T2" fmla="*/ 0 w 238"/>
                <a:gd name="T3" fmla="*/ 1342 h 1342"/>
                <a:gd name="T4" fmla="*/ 0 w 238"/>
                <a:gd name="T5" fmla="*/ 138 h 1342"/>
                <a:gd name="T6" fmla="*/ 238 w 238"/>
                <a:gd name="T7" fmla="*/ 0 h 1342"/>
                <a:gd name="T8" fmla="*/ 238 w 238"/>
                <a:gd name="T9" fmla="*/ 1205 h 1342"/>
              </a:gdLst>
              <a:ahLst/>
              <a:cxnLst>
                <a:cxn ang="0">
                  <a:pos x="T0" y="T1"/>
                </a:cxn>
                <a:cxn ang="0">
                  <a:pos x="T2" y="T3"/>
                </a:cxn>
                <a:cxn ang="0">
                  <a:pos x="T4" y="T5"/>
                </a:cxn>
                <a:cxn ang="0">
                  <a:pos x="T6" y="T7"/>
                </a:cxn>
                <a:cxn ang="0">
                  <a:pos x="T8" y="T9"/>
                </a:cxn>
              </a:cxnLst>
              <a:rect l="0" t="0" r="r" b="b"/>
              <a:pathLst>
                <a:path w="238" h="1342">
                  <a:moveTo>
                    <a:pt x="238" y="1205"/>
                  </a:moveTo>
                  <a:lnTo>
                    <a:pt x="0" y="1342"/>
                  </a:lnTo>
                  <a:lnTo>
                    <a:pt x="0" y="138"/>
                  </a:lnTo>
                  <a:lnTo>
                    <a:pt x="238" y="0"/>
                  </a:lnTo>
                  <a:lnTo>
                    <a:pt x="238" y="12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Freeform 274">
              <a:extLst>
                <a:ext uri="{FF2B5EF4-FFF2-40B4-BE49-F238E27FC236}">
                  <a16:creationId xmlns:a16="http://schemas.microsoft.com/office/drawing/2014/main" id="{7EF0B061-ED46-F848-972C-857BF2881F73}"/>
                </a:ext>
              </a:extLst>
            </p:cNvPr>
            <p:cNvSpPr>
              <a:spLocks/>
            </p:cNvSpPr>
            <p:nvPr/>
          </p:nvSpPr>
          <p:spPr bwMode="auto">
            <a:xfrm>
              <a:off x="8659813" y="2044700"/>
              <a:ext cx="98425" cy="550863"/>
            </a:xfrm>
            <a:custGeom>
              <a:avLst/>
              <a:gdLst>
                <a:gd name="T0" fmla="*/ 238 w 238"/>
                <a:gd name="T1" fmla="*/ 1205 h 1342"/>
                <a:gd name="T2" fmla="*/ 0 w 238"/>
                <a:gd name="T3" fmla="*/ 1342 h 1342"/>
                <a:gd name="T4" fmla="*/ 0 w 238"/>
                <a:gd name="T5" fmla="*/ 137 h 1342"/>
                <a:gd name="T6" fmla="*/ 238 w 238"/>
                <a:gd name="T7" fmla="*/ 0 h 1342"/>
                <a:gd name="T8" fmla="*/ 238 w 238"/>
                <a:gd name="T9" fmla="*/ 1205 h 1342"/>
              </a:gdLst>
              <a:ahLst/>
              <a:cxnLst>
                <a:cxn ang="0">
                  <a:pos x="T0" y="T1"/>
                </a:cxn>
                <a:cxn ang="0">
                  <a:pos x="T2" y="T3"/>
                </a:cxn>
                <a:cxn ang="0">
                  <a:pos x="T4" y="T5"/>
                </a:cxn>
                <a:cxn ang="0">
                  <a:pos x="T6" y="T7"/>
                </a:cxn>
                <a:cxn ang="0">
                  <a:pos x="T8" y="T9"/>
                </a:cxn>
              </a:cxnLst>
              <a:rect l="0" t="0" r="r" b="b"/>
              <a:pathLst>
                <a:path w="238" h="1342">
                  <a:moveTo>
                    <a:pt x="238" y="1205"/>
                  </a:moveTo>
                  <a:lnTo>
                    <a:pt x="0" y="1342"/>
                  </a:lnTo>
                  <a:lnTo>
                    <a:pt x="0" y="137"/>
                  </a:lnTo>
                  <a:lnTo>
                    <a:pt x="238" y="0"/>
                  </a:lnTo>
                  <a:lnTo>
                    <a:pt x="238" y="12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Freeform 275">
              <a:extLst>
                <a:ext uri="{FF2B5EF4-FFF2-40B4-BE49-F238E27FC236}">
                  <a16:creationId xmlns:a16="http://schemas.microsoft.com/office/drawing/2014/main" id="{ECFB4743-E5E9-DB47-8C69-3F1183C0D1ED}"/>
                </a:ext>
              </a:extLst>
            </p:cNvPr>
            <p:cNvSpPr>
              <a:spLocks/>
            </p:cNvSpPr>
            <p:nvPr/>
          </p:nvSpPr>
          <p:spPr bwMode="auto">
            <a:xfrm>
              <a:off x="8842376" y="1939925"/>
              <a:ext cx="98425" cy="552450"/>
            </a:xfrm>
            <a:custGeom>
              <a:avLst/>
              <a:gdLst>
                <a:gd name="T0" fmla="*/ 238 w 238"/>
                <a:gd name="T1" fmla="*/ 1205 h 1342"/>
                <a:gd name="T2" fmla="*/ 0 w 238"/>
                <a:gd name="T3" fmla="*/ 1342 h 1342"/>
                <a:gd name="T4" fmla="*/ 0 w 238"/>
                <a:gd name="T5" fmla="*/ 137 h 1342"/>
                <a:gd name="T6" fmla="*/ 238 w 238"/>
                <a:gd name="T7" fmla="*/ 0 h 1342"/>
                <a:gd name="T8" fmla="*/ 238 w 238"/>
                <a:gd name="T9" fmla="*/ 1205 h 1342"/>
              </a:gdLst>
              <a:ahLst/>
              <a:cxnLst>
                <a:cxn ang="0">
                  <a:pos x="T0" y="T1"/>
                </a:cxn>
                <a:cxn ang="0">
                  <a:pos x="T2" y="T3"/>
                </a:cxn>
                <a:cxn ang="0">
                  <a:pos x="T4" y="T5"/>
                </a:cxn>
                <a:cxn ang="0">
                  <a:pos x="T6" y="T7"/>
                </a:cxn>
                <a:cxn ang="0">
                  <a:pos x="T8" y="T9"/>
                </a:cxn>
              </a:cxnLst>
              <a:rect l="0" t="0" r="r" b="b"/>
              <a:pathLst>
                <a:path w="238" h="1342">
                  <a:moveTo>
                    <a:pt x="238" y="1205"/>
                  </a:moveTo>
                  <a:lnTo>
                    <a:pt x="0" y="1342"/>
                  </a:lnTo>
                  <a:lnTo>
                    <a:pt x="0" y="137"/>
                  </a:lnTo>
                  <a:lnTo>
                    <a:pt x="238" y="0"/>
                  </a:lnTo>
                  <a:lnTo>
                    <a:pt x="238" y="12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 name="Freeform 276">
              <a:extLst>
                <a:ext uri="{FF2B5EF4-FFF2-40B4-BE49-F238E27FC236}">
                  <a16:creationId xmlns:a16="http://schemas.microsoft.com/office/drawing/2014/main" id="{F0DE7546-DACD-D747-9477-DE612BDDCBD1}"/>
                </a:ext>
              </a:extLst>
            </p:cNvPr>
            <p:cNvSpPr>
              <a:spLocks/>
            </p:cNvSpPr>
            <p:nvPr/>
          </p:nvSpPr>
          <p:spPr bwMode="auto">
            <a:xfrm>
              <a:off x="6535738" y="904875"/>
              <a:ext cx="2492375" cy="1423988"/>
            </a:xfrm>
            <a:custGeom>
              <a:avLst/>
              <a:gdLst>
                <a:gd name="T0" fmla="*/ 2383 w 5997"/>
                <a:gd name="T1" fmla="*/ 0 h 3463"/>
                <a:gd name="T2" fmla="*/ 5997 w 5997"/>
                <a:gd name="T3" fmla="*/ 2087 h 3463"/>
                <a:gd name="T4" fmla="*/ 3614 w 5997"/>
                <a:gd name="T5" fmla="*/ 3463 h 3463"/>
                <a:gd name="T6" fmla="*/ 0 w 5997"/>
                <a:gd name="T7" fmla="*/ 1376 h 3463"/>
                <a:gd name="T8" fmla="*/ 2383 w 5997"/>
                <a:gd name="T9" fmla="*/ 0 h 3463"/>
              </a:gdLst>
              <a:ahLst/>
              <a:cxnLst>
                <a:cxn ang="0">
                  <a:pos x="T0" y="T1"/>
                </a:cxn>
                <a:cxn ang="0">
                  <a:pos x="T2" y="T3"/>
                </a:cxn>
                <a:cxn ang="0">
                  <a:pos x="T4" y="T5"/>
                </a:cxn>
                <a:cxn ang="0">
                  <a:pos x="T6" y="T7"/>
                </a:cxn>
                <a:cxn ang="0">
                  <a:pos x="T8" y="T9"/>
                </a:cxn>
              </a:cxnLst>
              <a:rect l="0" t="0" r="r" b="b"/>
              <a:pathLst>
                <a:path w="5997" h="3463">
                  <a:moveTo>
                    <a:pt x="2383" y="0"/>
                  </a:moveTo>
                  <a:lnTo>
                    <a:pt x="5997" y="2087"/>
                  </a:lnTo>
                  <a:lnTo>
                    <a:pt x="3614" y="3463"/>
                  </a:lnTo>
                  <a:lnTo>
                    <a:pt x="0" y="1376"/>
                  </a:lnTo>
                  <a:lnTo>
                    <a:pt x="2383" y="0"/>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Freeform 277">
              <a:extLst>
                <a:ext uri="{FF2B5EF4-FFF2-40B4-BE49-F238E27FC236}">
                  <a16:creationId xmlns:a16="http://schemas.microsoft.com/office/drawing/2014/main" id="{2AA7585D-52DC-134F-823E-40B2461E9570}"/>
                </a:ext>
              </a:extLst>
            </p:cNvPr>
            <p:cNvSpPr>
              <a:spLocks/>
            </p:cNvSpPr>
            <p:nvPr/>
          </p:nvSpPr>
          <p:spPr bwMode="auto">
            <a:xfrm>
              <a:off x="8020051" y="1733550"/>
              <a:ext cx="912813" cy="536575"/>
            </a:xfrm>
            <a:custGeom>
              <a:avLst/>
              <a:gdLst>
                <a:gd name="T0" fmla="*/ 0 w 2194"/>
                <a:gd name="T1" fmla="*/ 1306 h 1306"/>
                <a:gd name="T2" fmla="*/ 532 w 2194"/>
                <a:gd name="T3" fmla="*/ 0 h 1306"/>
                <a:gd name="T4" fmla="*/ 2194 w 2194"/>
                <a:gd name="T5" fmla="*/ 39 h 1306"/>
                <a:gd name="T6" fmla="*/ 0 w 2194"/>
                <a:gd name="T7" fmla="*/ 1306 h 1306"/>
              </a:gdLst>
              <a:ahLst/>
              <a:cxnLst>
                <a:cxn ang="0">
                  <a:pos x="T0" y="T1"/>
                </a:cxn>
                <a:cxn ang="0">
                  <a:pos x="T2" y="T3"/>
                </a:cxn>
                <a:cxn ang="0">
                  <a:pos x="T4" y="T5"/>
                </a:cxn>
                <a:cxn ang="0">
                  <a:pos x="T6" y="T7"/>
                </a:cxn>
              </a:cxnLst>
              <a:rect l="0" t="0" r="r" b="b"/>
              <a:pathLst>
                <a:path w="2194" h="1306">
                  <a:moveTo>
                    <a:pt x="0" y="1306"/>
                  </a:moveTo>
                  <a:lnTo>
                    <a:pt x="532" y="0"/>
                  </a:lnTo>
                  <a:lnTo>
                    <a:pt x="2194" y="39"/>
                  </a:lnTo>
                  <a:lnTo>
                    <a:pt x="0" y="1306"/>
                  </a:lnTo>
                  <a:close/>
                </a:path>
              </a:pathLst>
            </a:custGeom>
            <a:solidFill>
              <a:srgbClr val="EAEAE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Freeform 278">
              <a:extLst>
                <a:ext uri="{FF2B5EF4-FFF2-40B4-BE49-F238E27FC236}">
                  <a16:creationId xmlns:a16="http://schemas.microsoft.com/office/drawing/2014/main" id="{33FD96FA-46B0-4140-B80B-04AB19985B58}"/>
                </a:ext>
              </a:extLst>
            </p:cNvPr>
            <p:cNvSpPr>
              <a:spLocks/>
            </p:cNvSpPr>
            <p:nvPr/>
          </p:nvSpPr>
          <p:spPr bwMode="auto">
            <a:xfrm>
              <a:off x="6623051" y="950913"/>
              <a:ext cx="911225" cy="520700"/>
            </a:xfrm>
            <a:custGeom>
              <a:avLst/>
              <a:gdLst>
                <a:gd name="T0" fmla="*/ 0 w 2194"/>
                <a:gd name="T1" fmla="*/ 1266 h 1266"/>
                <a:gd name="T2" fmla="*/ 1646 w 2194"/>
                <a:gd name="T3" fmla="*/ 602 h 1266"/>
                <a:gd name="T4" fmla="*/ 2194 w 2194"/>
                <a:gd name="T5" fmla="*/ 0 h 1266"/>
                <a:gd name="T6" fmla="*/ 0 w 2194"/>
                <a:gd name="T7" fmla="*/ 1266 h 1266"/>
              </a:gdLst>
              <a:ahLst/>
              <a:cxnLst>
                <a:cxn ang="0">
                  <a:pos x="T0" y="T1"/>
                </a:cxn>
                <a:cxn ang="0">
                  <a:pos x="T2" y="T3"/>
                </a:cxn>
                <a:cxn ang="0">
                  <a:pos x="T4" y="T5"/>
                </a:cxn>
                <a:cxn ang="0">
                  <a:pos x="T6" y="T7"/>
                </a:cxn>
              </a:cxnLst>
              <a:rect l="0" t="0" r="r" b="b"/>
              <a:pathLst>
                <a:path w="2194" h="1266">
                  <a:moveTo>
                    <a:pt x="0" y="1266"/>
                  </a:moveTo>
                  <a:lnTo>
                    <a:pt x="1646" y="602"/>
                  </a:lnTo>
                  <a:lnTo>
                    <a:pt x="2194" y="0"/>
                  </a:lnTo>
                  <a:lnTo>
                    <a:pt x="0" y="1266"/>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Freeform 279">
              <a:extLst>
                <a:ext uri="{FF2B5EF4-FFF2-40B4-BE49-F238E27FC236}">
                  <a16:creationId xmlns:a16="http://schemas.microsoft.com/office/drawing/2014/main" id="{53C1E6B3-5267-DB4B-90B8-3CC3FD1D8C26}"/>
                </a:ext>
              </a:extLst>
            </p:cNvPr>
            <p:cNvSpPr>
              <a:spLocks/>
            </p:cNvSpPr>
            <p:nvPr/>
          </p:nvSpPr>
          <p:spPr bwMode="auto">
            <a:xfrm>
              <a:off x="6623051" y="1198563"/>
              <a:ext cx="1619250" cy="1071563"/>
            </a:xfrm>
            <a:custGeom>
              <a:avLst/>
              <a:gdLst>
                <a:gd name="T0" fmla="*/ 1646 w 3894"/>
                <a:gd name="T1" fmla="*/ 0 h 2605"/>
                <a:gd name="T2" fmla="*/ 3894 w 3894"/>
                <a:gd name="T3" fmla="*/ 1299 h 2605"/>
                <a:gd name="T4" fmla="*/ 3362 w 3894"/>
                <a:gd name="T5" fmla="*/ 2605 h 2605"/>
                <a:gd name="T6" fmla="*/ 0 w 3894"/>
                <a:gd name="T7" fmla="*/ 664 h 2605"/>
                <a:gd name="T8" fmla="*/ 1646 w 3894"/>
                <a:gd name="T9" fmla="*/ 0 h 2605"/>
              </a:gdLst>
              <a:ahLst/>
              <a:cxnLst>
                <a:cxn ang="0">
                  <a:pos x="T0" y="T1"/>
                </a:cxn>
                <a:cxn ang="0">
                  <a:pos x="T2" y="T3"/>
                </a:cxn>
                <a:cxn ang="0">
                  <a:pos x="T4" y="T5"/>
                </a:cxn>
                <a:cxn ang="0">
                  <a:pos x="T6" y="T7"/>
                </a:cxn>
                <a:cxn ang="0">
                  <a:pos x="T8" y="T9"/>
                </a:cxn>
              </a:cxnLst>
              <a:rect l="0" t="0" r="r" b="b"/>
              <a:pathLst>
                <a:path w="3894" h="2605">
                  <a:moveTo>
                    <a:pt x="1646" y="0"/>
                  </a:moveTo>
                  <a:lnTo>
                    <a:pt x="3894" y="1299"/>
                  </a:lnTo>
                  <a:lnTo>
                    <a:pt x="3362" y="2605"/>
                  </a:lnTo>
                  <a:lnTo>
                    <a:pt x="0" y="664"/>
                  </a:lnTo>
                  <a:lnTo>
                    <a:pt x="1646" y="0"/>
                  </a:lnTo>
                  <a:close/>
                </a:path>
              </a:pathLst>
            </a:custGeom>
            <a:solidFill>
              <a:srgbClr val="E2E2E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 name="Freeform 280">
              <a:extLst>
                <a:ext uri="{FF2B5EF4-FFF2-40B4-BE49-F238E27FC236}">
                  <a16:creationId xmlns:a16="http://schemas.microsoft.com/office/drawing/2014/main" id="{9F4F3042-7B24-2D4E-AD14-A893EA56546E}"/>
                </a:ext>
              </a:extLst>
            </p:cNvPr>
            <p:cNvSpPr>
              <a:spLocks/>
            </p:cNvSpPr>
            <p:nvPr/>
          </p:nvSpPr>
          <p:spPr bwMode="auto">
            <a:xfrm>
              <a:off x="7307263" y="950913"/>
              <a:ext cx="1625600" cy="798513"/>
            </a:xfrm>
            <a:custGeom>
              <a:avLst/>
              <a:gdLst>
                <a:gd name="T0" fmla="*/ 548 w 3910"/>
                <a:gd name="T1" fmla="*/ 0 h 1940"/>
                <a:gd name="T2" fmla="*/ 0 w 3910"/>
                <a:gd name="T3" fmla="*/ 602 h 1940"/>
                <a:gd name="T4" fmla="*/ 2248 w 3910"/>
                <a:gd name="T5" fmla="*/ 1901 h 1940"/>
                <a:gd name="T6" fmla="*/ 3910 w 3910"/>
                <a:gd name="T7" fmla="*/ 1940 h 1940"/>
                <a:gd name="T8" fmla="*/ 548 w 3910"/>
                <a:gd name="T9" fmla="*/ 0 h 1940"/>
              </a:gdLst>
              <a:ahLst/>
              <a:cxnLst>
                <a:cxn ang="0">
                  <a:pos x="T0" y="T1"/>
                </a:cxn>
                <a:cxn ang="0">
                  <a:pos x="T2" y="T3"/>
                </a:cxn>
                <a:cxn ang="0">
                  <a:pos x="T4" y="T5"/>
                </a:cxn>
                <a:cxn ang="0">
                  <a:pos x="T6" y="T7"/>
                </a:cxn>
                <a:cxn ang="0">
                  <a:pos x="T8" y="T9"/>
                </a:cxn>
              </a:cxnLst>
              <a:rect l="0" t="0" r="r" b="b"/>
              <a:pathLst>
                <a:path w="3910" h="1940">
                  <a:moveTo>
                    <a:pt x="548" y="0"/>
                  </a:moveTo>
                  <a:lnTo>
                    <a:pt x="0" y="602"/>
                  </a:lnTo>
                  <a:lnTo>
                    <a:pt x="2248" y="1901"/>
                  </a:lnTo>
                  <a:lnTo>
                    <a:pt x="3910" y="1940"/>
                  </a:lnTo>
                  <a:lnTo>
                    <a:pt x="548" y="0"/>
                  </a:lnTo>
                  <a:close/>
                </a:path>
              </a:pathLst>
            </a:custGeom>
            <a:solidFill>
              <a:srgbClr val="D6D6D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Freeform 281">
              <a:extLst>
                <a:ext uri="{FF2B5EF4-FFF2-40B4-BE49-F238E27FC236}">
                  <a16:creationId xmlns:a16="http://schemas.microsoft.com/office/drawing/2014/main" id="{87766DAE-050C-F640-B95E-D3F4A6B48C9C}"/>
                </a:ext>
              </a:extLst>
            </p:cNvPr>
            <p:cNvSpPr>
              <a:spLocks/>
            </p:cNvSpPr>
            <p:nvPr/>
          </p:nvSpPr>
          <p:spPr bwMode="auto">
            <a:xfrm>
              <a:off x="6178551" y="2447925"/>
              <a:ext cx="1606550" cy="917575"/>
            </a:xfrm>
            <a:custGeom>
              <a:avLst/>
              <a:gdLst>
                <a:gd name="T0" fmla="*/ 0 w 3863"/>
                <a:gd name="T1" fmla="*/ 715 h 2231"/>
                <a:gd name="T2" fmla="*/ 2625 w 3863"/>
                <a:gd name="T3" fmla="*/ 2231 h 2231"/>
                <a:gd name="T4" fmla="*/ 3863 w 3863"/>
                <a:gd name="T5" fmla="*/ 1516 h 2231"/>
                <a:gd name="T6" fmla="*/ 1238 w 3863"/>
                <a:gd name="T7" fmla="*/ 0 h 2231"/>
                <a:gd name="T8" fmla="*/ 0 w 3863"/>
                <a:gd name="T9" fmla="*/ 715 h 2231"/>
              </a:gdLst>
              <a:ahLst/>
              <a:cxnLst>
                <a:cxn ang="0">
                  <a:pos x="T0" y="T1"/>
                </a:cxn>
                <a:cxn ang="0">
                  <a:pos x="T2" y="T3"/>
                </a:cxn>
                <a:cxn ang="0">
                  <a:pos x="T4" y="T5"/>
                </a:cxn>
                <a:cxn ang="0">
                  <a:pos x="T6" y="T7"/>
                </a:cxn>
                <a:cxn ang="0">
                  <a:pos x="T8" y="T9"/>
                </a:cxn>
              </a:cxnLst>
              <a:rect l="0" t="0" r="r" b="b"/>
              <a:pathLst>
                <a:path w="3863" h="2231">
                  <a:moveTo>
                    <a:pt x="0" y="715"/>
                  </a:moveTo>
                  <a:lnTo>
                    <a:pt x="2625" y="2231"/>
                  </a:lnTo>
                  <a:lnTo>
                    <a:pt x="3863" y="1516"/>
                  </a:lnTo>
                  <a:lnTo>
                    <a:pt x="1238" y="0"/>
                  </a:lnTo>
                  <a:lnTo>
                    <a:pt x="0" y="715"/>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Freeform 282">
              <a:extLst>
                <a:ext uri="{FF2B5EF4-FFF2-40B4-BE49-F238E27FC236}">
                  <a16:creationId xmlns:a16="http://schemas.microsoft.com/office/drawing/2014/main" id="{A451F8FD-117F-2F43-8229-0977A8747B41}"/>
                </a:ext>
              </a:extLst>
            </p:cNvPr>
            <p:cNvSpPr>
              <a:spLocks/>
            </p:cNvSpPr>
            <p:nvPr/>
          </p:nvSpPr>
          <p:spPr bwMode="auto">
            <a:xfrm>
              <a:off x="7269163" y="3071813"/>
              <a:ext cx="515938" cy="374650"/>
            </a:xfrm>
            <a:custGeom>
              <a:avLst/>
              <a:gdLst>
                <a:gd name="T0" fmla="*/ 1238 w 1238"/>
                <a:gd name="T1" fmla="*/ 0 h 911"/>
                <a:gd name="T2" fmla="*/ 1238 w 1238"/>
                <a:gd name="T3" fmla="*/ 196 h 911"/>
                <a:gd name="T4" fmla="*/ 0 w 1238"/>
                <a:gd name="T5" fmla="*/ 911 h 911"/>
                <a:gd name="T6" fmla="*/ 0 w 1238"/>
                <a:gd name="T7" fmla="*/ 715 h 911"/>
                <a:gd name="T8" fmla="*/ 1238 w 1238"/>
                <a:gd name="T9" fmla="*/ 0 h 911"/>
              </a:gdLst>
              <a:ahLst/>
              <a:cxnLst>
                <a:cxn ang="0">
                  <a:pos x="T0" y="T1"/>
                </a:cxn>
                <a:cxn ang="0">
                  <a:pos x="T2" y="T3"/>
                </a:cxn>
                <a:cxn ang="0">
                  <a:pos x="T4" y="T5"/>
                </a:cxn>
                <a:cxn ang="0">
                  <a:pos x="T6" y="T7"/>
                </a:cxn>
                <a:cxn ang="0">
                  <a:pos x="T8" y="T9"/>
                </a:cxn>
              </a:cxnLst>
              <a:rect l="0" t="0" r="r" b="b"/>
              <a:pathLst>
                <a:path w="1238" h="911">
                  <a:moveTo>
                    <a:pt x="1238" y="0"/>
                  </a:moveTo>
                  <a:lnTo>
                    <a:pt x="1238" y="196"/>
                  </a:lnTo>
                  <a:lnTo>
                    <a:pt x="0" y="911"/>
                  </a:lnTo>
                  <a:lnTo>
                    <a:pt x="0" y="715"/>
                  </a:lnTo>
                  <a:lnTo>
                    <a:pt x="1238"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Freeform 283">
              <a:extLst>
                <a:ext uri="{FF2B5EF4-FFF2-40B4-BE49-F238E27FC236}">
                  <a16:creationId xmlns:a16="http://schemas.microsoft.com/office/drawing/2014/main" id="{A8C37A13-4ED2-6647-9A9A-8ED76F61189E}"/>
                </a:ext>
              </a:extLst>
            </p:cNvPr>
            <p:cNvSpPr>
              <a:spLocks/>
            </p:cNvSpPr>
            <p:nvPr/>
          </p:nvSpPr>
          <p:spPr bwMode="auto">
            <a:xfrm>
              <a:off x="6178551" y="2741613"/>
              <a:ext cx="1090613" cy="704850"/>
            </a:xfrm>
            <a:custGeom>
              <a:avLst/>
              <a:gdLst>
                <a:gd name="T0" fmla="*/ 2625 w 2625"/>
                <a:gd name="T1" fmla="*/ 1516 h 1712"/>
                <a:gd name="T2" fmla="*/ 2625 w 2625"/>
                <a:gd name="T3" fmla="*/ 1712 h 1712"/>
                <a:gd name="T4" fmla="*/ 0 w 2625"/>
                <a:gd name="T5" fmla="*/ 197 h 1712"/>
                <a:gd name="T6" fmla="*/ 0 w 2625"/>
                <a:gd name="T7" fmla="*/ 0 h 1712"/>
                <a:gd name="T8" fmla="*/ 2625 w 2625"/>
                <a:gd name="T9" fmla="*/ 1516 h 1712"/>
              </a:gdLst>
              <a:ahLst/>
              <a:cxnLst>
                <a:cxn ang="0">
                  <a:pos x="T0" y="T1"/>
                </a:cxn>
                <a:cxn ang="0">
                  <a:pos x="T2" y="T3"/>
                </a:cxn>
                <a:cxn ang="0">
                  <a:pos x="T4" y="T5"/>
                </a:cxn>
                <a:cxn ang="0">
                  <a:pos x="T6" y="T7"/>
                </a:cxn>
                <a:cxn ang="0">
                  <a:pos x="T8" y="T9"/>
                </a:cxn>
              </a:cxnLst>
              <a:rect l="0" t="0" r="r" b="b"/>
              <a:pathLst>
                <a:path w="2625" h="1712">
                  <a:moveTo>
                    <a:pt x="2625" y="1516"/>
                  </a:moveTo>
                  <a:lnTo>
                    <a:pt x="2625" y="1712"/>
                  </a:lnTo>
                  <a:lnTo>
                    <a:pt x="0" y="197"/>
                  </a:lnTo>
                  <a:lnTo>
                    <a:pt x="0" y="0"/>
                  </a:lnTo>
                  <a:lnTo>
                    <a:pt x="2625" y="1516"/>
                  </a:lnTo>
                  <a:close/>
                </a:path>
              </a:pathLst>
            </a:custGeom>
            <a:noFill/>
            <a:ln w="6350" cap="rnd">
              <a:solidFill>
                <a:srgbClr val="FF7F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 name="Freeform 284">
              <a:extLst>
                <a:ext uri="{FF2B5EF4-FFF2-40B4-BE49-F238E27FC236}">
                  <a16:creationId xmlns:a16="http://schemas.microsoft.com/office/drawing/2014/main" id="{2092E32F-86CB-FF47-B41B-B3F8D010912B}"/>
                </a:ext>
              </a:extLst>
            </p:cNvPr>
            <p:cNvSpPr>
              <a:spLocks/>
            </p:cNvSpPr>
            <p:nvPr/>
          </p:nvSpPr>
          <p:spPr bwMode="auto">
            <a:xfrm>
              <a:off x="4708526" y="2519363"/>
              <a:ext cx="2816225" cy="1617663"/>
            </a:xfrm>
            <a:custGeom>
              <a:avLst/>
              <a:gdLst>
                <a:gd name="T0" fmla="*/ 0 w 6777"/>
                <a:gd name="T1" fmla="*/ 1516 h 3931"/>
                <a:gd name="T2" fmla="*/ 4138 w 6777"/>
                <a:gd name="T3" fmla="*/ 3931 h 3931"/>
                <a:gd name="T4" fmla="*/ 6777 w 6777"/>
                <a:gd name="T5" fmla="*/ 2410 h 3931"/>
                <a:gd name="T6" fmla="*/ 2625 w 6777"/>
                <a:gd name="T7" fmla="*/ 0 h 3931"/>
                <a:gd name="T8" fmla="*/ 0 w 6777"/>
                <a:gd name="T9" fmla="*/ 1516 h 3931"/>
              </a:gdLst>
              <a:ahLst/>
              <a:cxnLst>
                <a:cxn ang="0">
                  <a:pos x="T0" y="T1"/>
                </a:cxn>
                <a:cxn ang="0">
                  <a:pos x="T2" y="T3"/>
                </a:cxn>
                <a:cxn ang="0">
                  <a:pos x="T4" y="T5"/>
                </a:cxn>
                <a:cxn ang="0">
                  <a:pos x="T6" y="T7"/>
                </a:cxn>
                <a:cxn ang="0">
                  <a:pos x="T8" y="T9"/>
                </a:cxn>
              </a:cxnLst>
              <a:rect l="0" t="0" r="r" b="b"/>
              <a:pathLst>
                <a:path w="6777" h="3931">
                  <a:moveTo>
                    <a:pt x="0" y="1516"/>
                  </a:moveTo>
                  <a:lnTo>
                    <a:pt x="4138" y="3931"/>
                  </a:lnTo>
                  <a:lnTo>
                    <a:pt x="6777" y="2410"/>
                  </a:lnTo>
                  <a:lnTo>
                    <a:pt x="2625" y="0"/>
                  </a:lnTo>
                  <a:lnTo>
                    <a:pt x="0" y="1516"/>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Freeform 285">
              <a:extLst>
                <a:ext uri="{FF2B5EF4-FFF2-40B4-BE49-F238E27FC236}">
                  <a16:creationId xmlns:a16="http://schemas.microsoft.com/office/drawing/2014/main" id="{7888878E-1E26-F648-9615-0D4F2A16EC09}"/>
                </a:ext>
              </a:extLst>
            </p:cNvPr>
            <p:cNvSpPr>
              <a:spLocks/>
            </p:cNvSpPr>
            <p:nvPr/>
          </p:nvSpPr>
          <p:spPr bwMode="auto">
            <a:xfrm>
              <a:off x="6427788" y="3511550"/>
              <a:ext cx="1096963" cy="706438"/>
            </a:xfrm>
            <a:custGeom>
              <a:avLst/>
              <a:gdLst>
                <a:gd name="T0" fmla="*/ 2639 w 2639"/>
                <a:gd name="T1" fmla="*/ 0 h 1717"/>
                <a:gd name="T2" fmla="*/ 2639 w 2639"/>
                <a:gd name="T3" fmla="*/ 196 h 1717"/>
                <a:gd name="T4" fmla="*/ 0 w 2639"/>
                <a:gd name="T5" fmla="*/ 1717 h 1717"/>
                <a:gd name="T6" fmla="*/ 0 w 2639"/>
                <a:gd name="T7" fmla="*/ 1521 h 1717"/>
                <a:gd name="T8" fmla="*/ 2639 w 2639"/>
                <a:gd name="T9" fmla="*/ 0 h 1717"/>
              </a:gdLst>
              <a:ahLst/>
              <a:cxnLst>
                <a:cxn ang="0">
                  <a:pos x="T0" y="T1"/>
                </a:cxn>
                <a:cxn ang="0">
                  <a:pos x="T2" y="T3"/>
                </a:cxn>
                <a:cxn ang="0">
                  <a:pos x="T4" y="T5"/>
                </a:cxn>
                <a:cxn ang="0">
                  <a:pos x="T6" y="T7"/>
                </a:cxn>
                <a:cxn ang="0">
                  <a:pos x="T8" y="T9"/>
                </a:cxn>
              </a:cxnLst>
              <a:rect l="0" t="0" r="r" b="b"/>
              <a:pathLst>
                <a:path w="2639" h="1717">
                  <a:moveTo>
                    <a:pt x="2639" y="0"/>
                  </a:moveTo>
                  <a:lnTo>
                    <a:pt x="2639" y="196"/>
                  </a:lnTo>
                  <a:lnTo>
                    <a:pt x="0" y="1717"/>
                  </a:lnTo>
                  <a:lnTo>
                    <a:pt x="0" y="1521"/>
                  </a:lnTo>
                  <a:lnTo>
                    <a:pt x="2639"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286">
              <a:extLst>
                <a:ext uri="{FF2B5EF4-FFF2-40B4-BE49-F238E27FC236}">
                  <a16:creationId xmlns:a16="http://schemas.microsoft.com/office/drawing/2014/main" id="{F60B88BB-07E5-C646-BB1D-0EFBFAAD7157}"/>
                </a:ext>
              </a:extLst>
            </p:cNvPr>
            <p:cNvSpPr>
              <a:spLocks/>
            </p:cNvSpPr>
            <p:nvPr/>
          </p:nvSpPr>
          <p:spPr bwMode="auto">
            <a:xfrm>
              <a:off x="4708526" y="3143250"/>
              <a:ext cx="1719263" cy="1074738"/>
            </a:xfrm>
            <a:custGeom>
              <a:avLst/>
              <a:gdLst>
                <a:gd name="T0" fmla="*/ 4138 w 4138"/>
                <a:gd name="T1" fmla="*/ 2415 h 2611"/>
                <a:gd name="T2" fmla="*/ 4138 w 4138"/>
                <a:gd name="T3" fmla="*/ 2611 h 2611"/>
                <a:gd name="T4" fmla="*/ 0 w 4138"/>
                <a:gd name="T5" fmla="*/ 196 h 2611"/>
                <a:gd name="T6" fmla="*/ 0 w 4138"/>
                <a:gd name="T7" fmla="*/ 0 h 2611"/>
                <a:gd name="T8" fmla="*/ 4138 w 4138"/>
                <a:gd name="T9" fmla="*/ 2415 h 2611"/>
              </a:gdLst>
              <a:ahLst/>
              <a:cxnLst>
                <a:cxn ang="0">
                  <a:pos x="T0" y="T1"/>
                </a:cxn>
                <a:cxn ang="0">
                  <a:pos x="T2" y="T3"/>
                </a:cxn>
                <a:cxn ang="0">
                  <a:pos x="T4" y="T5"/>
                </a:cxn>
                <a:cxn ang="0">
                  <a:pos x="T6" y="T7"/>
                </a:cxn>
                <a:cxn ang="0">
                  <a:pos x="T8" y="T9"/>
                </a:cxn>
              </a:cxnLst>
              <a:rect l="0" t="0" r="r" b="b"/>
              <a:pathLst>
                <a:path w="4138" h="2611">
                  <a:moveTo>
                    <a:pt x="4138" y="2415"/>
                  </a:moveTo>
                  <a:lnTo>
                    <a:pt x="4138" y="2611"/>
                  </a:lnTo>
                  <a:lnTo>
                    <a:pt x="0" y="196"/>
                  </a:lnTo>
                  <a:lnTo>
                    <a:pt x="0" y="0"/>
                  </a:lnTo>
                  <a:lnTo>
                    <a:pt x="4138" y="2415"/>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287">
              <a:extLst>
                <a:ext uri="{FF2B5EF4-FFF2-40B4-BE49-F238E27FC236}">
                  <a16:creationId xmlns:a16="http://schemas.microsoft.com/office/drawing/2014/main" id="{54231582-E5EE-3F44-93A0-D5697897D101}"/>
                </a:ext>
              </a:extLst>
            </p:cNvPr>
            <p:cNvSpPr>
              <a:spLocks/>
            </p:cNvSpPr>
            <p:nvPr/>
          </p:nvSpPr>
          <p:spPr bwMode="auto">
            <a:xfrm>
              <a:off x="6061076" y="1751013"/>
              <a:ext cx="1725613" cy="985838"/>
            </a:xfrm>
            <a:custGeom>
              <a:avLst/>
              <a:gdLst>
                <a:gd name="T0" fmla="*/ 0 w 4153"/>
                <a:gd name="T1" fmla="*/ 994 h 2397"/>
                <a:gd name="T2" fmla="*/ 2430 w 4153"/>
                <a:gd name="T3" fmla="*/ 2397 h 2397"/>
                <a:gd name="T4" fmla="*/ 4153 w 4153"/>
                <a:gd name="T5" fmla="*/ 1402 h 2397"/>
                <a:gd name="T6" fmla="*/ 1723 w 4153"/>
                <a:gd name="T7" fmla="*/ 0 h 2397"/>
                <a:gd name="T8" fmla="*/ 0 w 4153"/>
                <a:gd name="T9" fmla="*/ 994 h 2397"/>
              </a:gdLst>
              <a:ahLst/>
              <a:cxnLst>
                <a:cxn ang="0">
                  <a:pos x="T0" y="T1"/>
                </a:cxn>
                <a:cxn ang="0">
                  <a:pos x="T2" y="T3"/>
                </a:cxn>
                <a:cxn ang="0">
                  <a:pos x="T4" y="T5"/>
                </a:cxn>
                <a:cxn ang="0">
                  <a:pos x="T6" y="T7"/>
                </a:cxn>
                <a:cxn ang="0">
                  <a:pos x="T8" y="T9"/>
                </a:cxn>
              </a:cxnLst>
              <a:rect l="0" t="0" r="r" b="b"/>
              <a:pathLst>
                <a:path w="4153" h="2397">
                  <a:moveTo>
                    <a:pt x="0" y="994"/>
                  </a:moveTo>
                  <a:lnTo>
                    <a:pt x="2430" y="2397"/>
                  </a:lnTo>
                  <a:lnTo>
                    <a:pt x="4153" y="1402"/>
                  </a:lnTo>
                  <a:lnTo>
                    <a:pt x="1723" y="0"/>
                  </a:lnTo>
                  <a:lnTo>
                    <a:pt x="0" y="994"/>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288">
              <a:extLst>
                <a:ext uri="{FF2B5EF4-FFF2-40B4-BE49-F238E27FC236}">
                  <a16:creationId xmlns:a16="http://schemas.microsoft.com/office/drawing/2014/main" id="{F8FDEBD2-0ABC-3145-B66A-561A3CB94AB2}"/>
                </a:ext>
              </a:extLst>
            </p:cNvPr>
            <p:cNvSpPr>
              <a:spLocks/>
            </p:cNvSpPr>
            <p:nvPr/>
          </p:nvSpPr>
          <p:spPr bwMode="auto">
            <a:xfrm>
              <a:off x="6188076" y="1824038"/>
              <a:ext cx="1470025" cy="839788"/>
            </a:xfrm>
            <a:custGeom>
              <a:avLst/>
              <a:gdLst>
                <a:gd name="T0" fmla="*/ 0 w 3537"/>
                <a:gd name="T1" fmla="*/ 817 h 2042"/>
                <a:gd name="T2" fmla="*/ 2122 w 3537"/>
                <a:gd name="T3" fmla="*/ 2042 h 2042"/>
                <a:gd name="T4" fmla="*/ 3537 w 3537"/>
                <a:gd name="T5" fmla="*/ 1225 h 2042"/>
                <a:gd name="T6" fmla="*/ 1415 w 3537"/>
                <a:gd name="T7" fmla="*/ 0 h 2042"/>
                <a:gd name="T8" fmla="*/ 0 w 3537"/>
                <a:gd name="T9" fmla="*/ 817 h 2042"/>
              </a:gdLst>
              <a:ahLst/>
              <a:cxnLst>
                <a:cxn ang="0">
                  <a:pos x="T0" y="T1"/>
                </a:cxn>
                <a:cxn ang="0">
                  <a:pos x="T2" y="T3"/>
                </a:cxn>
                <a:cxn ang="0">
                  <a:pos x="T4" y="T5"/>
                </a:cxn>
                <a:cxn ang="0">
                  <a:pos x="T6" y="T7"/>
                </a:cxn>
                <a:cxn ang="0">
                  <a:pos x="T8" y="T9"/>
                </a:cxn>
              </a:cxnLst>
              <a:rect l="0" t="0" r="r" b="b"/>
              <a:pathLst>
                <a:path w="3537" h="2042">
                  <a:moveTo>
                    <a:pt x="0" y="817"/>
                  </a:moveTo>
                  <a:cubicBezTo>
                    <a:pt x="364" y="1028"/>
                    <a:pt x="1992" y="1967"/>
                    <a:pt x="2122" y="2042"/>
                  </a:cubicBezTo>
                  <a:cubicBezTo>
                    <a:pt x="2243" y="1973"/>
                    <a:pt x="3209" y="1415"/>
                    <a:pt x="3537" y="1225"/>
                  </a:cubicBezTo>
                  <a:cubicBezTo>
                    <a:pt x="3173" y="1015"/>
                    <a:pt x="1545" y="75"/>
                    <a:pt x="1415" y="0"/>
                  </a:cubicBezTo>
                  <a:cubicBezTo>
                    <a:pt x="1294" y="70"/>
                    <a:pt x="328" y="628"/>
                    <a:pt x="0" y="817"/>
                  </a:cubicBezTo>
                </a:path>
              </a:pathLst>
            </a:custGeom>
            <a:solidFill>
              <a:srgbClr val="D6D6D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Freeform 289">
              <a:extLst>
                <a:ext uri="{FF2B5EF4-FFF2-40B4-BE49-F238E27FC236}">
                  <a16:creationId xmlns:a16="http://schemas.microsoft.com/office/drawing/2014/main" id="{048CA3F6-7BA7-494C-BB7B-9FA32E780B30}"/>
                </a:ext>
              </a:extLst>
            </p:cNvPr>
            <p:cNvSpPr>
              <a:spLocks/>
            </p:cNvSpPr>
            <p:nvPr/>
          </p:nvSpPr>
          <p:spPr bwMode="auto">
            <a:xfrm>
              <a:off x="7070726" y="2327275"/>
              <a:ext cx="715963" cy="1008063"/>
            </a:xfrm>
            <a:custGeom>
              <a:avLst/>
              <a:gdLst>
                <a:gd name="T0" fmla="*/ 1723 w 1723"/>
                <a:gd name="T1" fmla="*/ 0 h 2451"/>
                <a:gd name="T2" fmla="*/ 1723 w 1723"/>
                <a:gd name="T3" fmla="*/ 1456 h 2451"/>
                <a:gd name="T4" fmla="*/ 0 w 1723"/>
                <a:gd name="T5" fmla="*/ 2451 h 2451"/>
                <a:gd name="T6" fmla="*/ 0 w 1723"/>
                <a:gd name="T7" fmla="*/ 995 h 2451"/>
                <a:gd name="T8" fmla="*/ 1723 w 1723"/>
                <a:gd name="T9" fmla="*/ 0 h 2451"/>
              </a:gdLst>
              <a:ahLst/>
              <a:cxnLst>
                <a:cxn ang="0">
                  <a:pos x="T0" y="T1"/>
                </a:cxn>
                <a:cxn ang="0">
                  <a:pos x="T2" y="T3"/>
                </a:cxn>
                <a:cxn ang="0">
                  <a:pos x="T4" y="T5"/>
                </a:cxn>
                <a:cxn ang="0">
                  <a:pos x="T6" y="T7"/>
                </a:cxn>
                <a:cxn ang="0">
                  <a:pos x="T8" y="T9"/>
                </a:cxn>
              </a:cxnLst>
              <a:rect l="0" t="0" r="r" b="b"/>
              <a:pathLst>
                <a:path w="1723" h="2451">
                  <a:moveTo>
                    <a:pt x="1723" y="0"/>
                  </a:moveTo>
                  <a:lnTo>
                    <a:pt x="1723" y="1456"/>
                  </a:lnTo>
                  <a:lnTo>
                    <a:pt x="0" y="2451"/>
                  </a:lnTo>
                  <a:lnTo>
                    <a:pt x="0" y="995"/>
                  </a:lnTo>
                  <a:lnTo>
                    <a:pt x="1723"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Freeform 290">
              <a:extLst>
                <a:ext uri="{FF2B5EF4-FFF2-40B4-BE49-F238E27FC236}">
                  <a16:creationId xmlns:a16="http://schemas.microsoft.com/office/drawing/2014/main" id="{00EA05FB-B6BC-BF4D-83EC-9EBA55BADD14}"/>
                </a:ext>
              </a:extLst>
            </p:cNvPr>
            <p:cNvSpPr>
              <a:spLocks/>
            </p:cNvSpPr>
            <p:nvPr/>
          </p:nvSpPr>
          <p:spPr bwMode="auto">
            <a:xfrm>
              <a:off x="6061076" y="2160588"/>
              <a:ext cx="1009650" cy="1174750"/>
            </a:xfrm>
            <a:custGeom>
              <a:avLst/>
              <a:gdLst>
                <a:gd name="T0" fmla="*/ 2430 w 2430"/>
                <a:gd name="T1" fmla="*/ 1403 h 2859"/>
                <a:gd name="T2" fmla="*/ 2430 w 2430"/>
                <a:gd name="T3" fmla="*/ 2859 h 2859"/>
                <a:gd name="T4" fmla="*/ 0 w 2430"/>
                <a:gd name="T5" fmla="*/ 1456 h 2859"/>
                <a:gd name="T6" fmla="*/ 0 w 2430"/>
                <a:gd name="T7" fmla="*/ 0 h 2859"/>
                <a:gd name="T8" fmla="*/ 2430 w 2430"/>
                <a:gd name="T9" fmla="*/ 1403 h 2859"/>
              </a:gdLst>
              <a:ahLst/>
              <a:cxnLst>
                <a:cxn ang="0">
                  <a:pos x="T0" y="T1"/>
                </a:cxn>
                <a:cxn ang="0">
                  <a:pos x="T2" y="T3"/>
                </a:cxn>
                <a:cxn ang="0">
                  <a:pos x="T4" y="T5"/>
                </a:cxn>
                <a:cxn ang="0">
                  <a:pos x="T6" y="T7"/>
                </a:cxn>
                <a:cxn ang="0">
                  <a:pos x="T8" y="T9"/>
                </a:cxn>
              </a:cxnLst>
              <a:rect l="0" t="0" r="r" b="b"/>
              <a:pathLst>
                <a:path w="2430" h="2859">
                  <a:moveTo>
                    <a:pt x="2430" y="1403"/>
                  </a:moveTo>
                  <a:lnTo>
                    <a:pt x="2430" y="2859"/>
                  </a:lnTo>
                  <a:lnTo>
                    <a:pt x="0" y="1456"/>
                  </a:lnTo>
                  <a:lnTo>
                    <a:pt x="0" y="0"/>
                  </a:lnTo>
                  <a:lnTo>
                    <a:pt x="2430" y="1403"/>
                  </a:lnTo>
                  <a:close/>
                </a:path>
              </a:pathLst>
            </a:custGeom>
            <a:noFill/>
            <a:ln w="6350" cap="rnd">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 name="Freeform 291">
              <a:extLst>
                <a:ext uri="{FF2B5EF4-FFF2-40B4-BE49-F238E27FC236}">
                  <a16:creationId xmlns:a16="http://schemas.microsoft.com/office/drawing/2014/main" id="{C31F1684-F09D-654A-AB97-BDE24B42145A}"/>
                </a:ext>
              </a:extLst>
            </p:cNvPr>
            <p:cNvSpPr>
              <a:spLocks/>
            </p:cNvSpPr>
            <p:nvPr/>
          </p:nvSpPr>
          <p:spPr bwMode="auto">
            <a:xfrm>
              <a:off x="4708526" y="1917700"/>
              <a:ext cx="2693988" cy="1552575"/>
            </a:xfrm>
            <a:custGeom>
              <a:avLst/>
              <a:gdLst>
                <a:gd name="T0" fmla="*/ 0 w 6485"/>
                <a:gd name="T1" fmla="*/ 1525 h 3776"/>
                <a:gd name="T2" fmla="*/ 3854 w 6485"/>
                <a:gd name="T3" fmla="*/ 3776 h 3776"/>
                <a:gd name="T4" fmla="*/ 6485 w 6485"/>
                <a:gd name="T5" fmla="*/ 2251 h 3776"/>
                <a:gd name="T6" fmla="*/ 2631 w 6485"/>
                <a:gd name="T7" fmla="*/ 0 h 3776"/>
                <a:gd name="T8" fmla="*/ 0 w 6485"/>
                <a:gd name="T9" fmla="*/ 1525 h 3776"/>
              </a:gdLst>
              <a:ahLst/>
              <a:cxnLst>
                <a:cxn ang="0">
                  <a:pos x="T0" y="T1"/>
                </a:cxn>
                <a:cxn ang="0">
                  <a:pos x="T2" y="T3"/>
                </a:cxn>
                <a:cxn ang="0">
                  <a:pos x="T4" y="T5"/>
                </a:cxn>
                <a:cxn ang="0">
                  <a:pos x="T6" y="T7"/>
                </a:cxn>
                <a:cxn ang="0">
                  <a:pos x="T8" y="T9"/>
                </a:cxn>
              </a:cxnLst>
              <a:rect l="0" t="0" r="r" b="b"/>
              <a:pathLst>
                <a:path w="6485" h="3776">
                  <a:moveTo>
                    <a:pt x="0" y="1525"/>
                  </a:moveTo>
                  <a:lnTo>
                    <a:pt x="3854" y="3776"/>
                  </a:lnTo>
                  <a:lnTo>
                    <a:pt x="6485" y="2251"/>
                  </a:lnTo>
                  <a:lnTo>
                    <a:pt x="2631" y="0"/>
                  </a:lnTo>
                  <a:lnTo>
                    <a:pt x="0" y="1525"/>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Freeform 292">
              <a:extLst>
                <a:ext uri="{FF2B5EF4-FFF2-40B4-BE49-F238E27FC236}">
                  <a16:creationId xmlns:a16="http://schemas.microsoft.com/office/drawing/2014/main" id="{490A59D2-8DAD-9F47-8A47-88DC0F6C0BC9}"/>
                </a:ext>
              </a:extLst>
            </p:cNvPr>
            <p:cNvSpPr>
              <a:spLocks/>
            </p:cNvSpPr>
            <p:nvPr/>
          </p:nvSpPr>
          <p:spPr bwMode="auto">
            <a:xfrm>
              <a:off x="6310313" y="2843213"/>
              <a:ext cx="1092200" cy="1225550"/>
            </a:xfrm>
            <a:custGeom>
              <a:avLst/>
              <a:gdLst>
                <a:gd name="T0" fmla="*/ 2631 w 2631"/>
                <a:gd name="T1" fmla="*/ 0 h 2981"/>
                <a:gd name="T2" fmla="*/ 2631 w 2631"/>
                <a:gd name="T3" fmla="*/ 1455 h 2981"/>
                <a:gd name="T4" fmla="*/ 0 w 2631"/>
                <a:gd name="T5" fmla="*/ 2981 h 2981"/>
                <a:gd name="T6" fmla="*/ 0 w 2631"/>
                <a:gd name="T7" fmla="*/ 1525 h 2981"/>
                <a:gd name="T8" fmla="*/ 2631 w 2631"/>
                <a:gd name="T9" fmla="*/ 0 h 2981"/>
              </a:gdLst>
              <a:ahLst/>
              <a:cxnLst>
                <a:cxn ang="0">
                  <a:pos x="T0" y="T1"/>
                </a:cxn>
                <a:cxn ang="0">
                  <a:pos x="T2" y="T3"/>
                </a:cxn>
                <a:cxn ang="0">
                  <a:pos x="T4" y="T5"/>
                </a:cxn>
                <a:cxn ang="0">
                  <a:pos x="T6" y="T7"/>
                </a:cxn>
                <a:cxn ang="0">
                  <a:pos x="T8" y="T9"/>
                </a:cxn>
              </a:cxnLst>
              <a:rect l="0" t="0" r="r" b="b"/>
              <a:pathLst>
                <a:path w="2631" h="2981">
                  <a:moveTo>
                    <a:pt x="2631" y="0"/>
                  </a:moveTo>
                  <a:lnTo>
                    <a:pt x="2631" y="1455"/>
                  </a:lnTo>
                  <a:lnTo>
                    <a:pt x="0" y="2981"/>
                  </a:lnTo>
                  <a:lnTo>
                    <a:pt x="0" y="1525"/>
                  </a:lnTo>
                  <a:lnTo>
                    <a:pt x="2631"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293">
              <a:extLst>
                <a:ext uri="{FF2B5EF4-FFF2-40B4-BE49-F238E27FC236}">
                  <a16:creationId xmlns:a16="http://schemas.microsoft.com/office/drawing/2014/main" id="{FCA017BC-6DEC-FA4A-8194-66EB1C24C775}"/>
                </a:ext>
              </a:extLst>
            </p:cNvPr>
            <p:cNvSpPr>
              <a:spLocks/>
            </p:cNvSpPr>
            <p:nvPr/>
          </p:nvSpPr>
          <p:spPr bwMode="auto">
            <a:xfrm>
              <a:off x="4708526" y="2544763"/>
              <a:ext cx="1601788" cy="1524000"/>
            </a:xfrm>
            <a:custGeom>
              <a:avLst/>
              <a:gdLst>
                <a:gd name="T0" fmla="*/ 3854 w 3854"/>
                <a:gd name="T1" fmla="*/ 2251 h 3707"/>
                <a:gd name="T2" fmla="*/ 3854 w 3854"/>
                <a:gd name="T3" fmla="*/ 3707 h 3707"/>
                <a:gd name="T4" fmla="*/ 0 w 3854"/>
                <a:gd name="T5" fmla="*/ 1456 h 3707"/>
                <a:gd name="T6" fmla="*/ 0 w 3854"/>
                <a:gd name="T7" fmla="*/ 0 h 3707"/>
                <a:gd name="T8" fmla="*/ 3854 w 3854"/>
                <a:gd name="T9" fmla="*/ 2251 h 3707"/>
              </a:gdLst>
              <a:ahLst/>
              <a:cxnLst>
                <a:cxn ang="0">
                  <a:pos x="T0" y="T1"/>
                </a:cxn>
                <a:cxn ang="0">
                  <a:pos x="T2" y="T3"/>
                </a:cxn>
                <a:cxn ang="0">
                  <a:pos x="T4" y="T5"/>
                </a:cxn>
                <a:cxn ang="0">
                  <a:pos x="T6" y="T7"/>
                </a:cxn>
                <a:cxn ang="0">
                  <a:pos x="T8" y="T9"/>
                </a:cxn>
              </a:cxnLst>
              <a:rect l="0" t="0" r="r" b="b"/>
              <a:pathLst>
                <a:path w="3854" h="3707">
                  <a:moveTo>
                    <a:pt x="3854" y="2251"/>
                  </a:moveTo>
                  <a:lnTo>
                    <a:pt x="3854" y="3707"/>
                  </a:lnTo>
                  <a:lnTo>
                    <a:pt x="0" y="1456"/>
                  </a:lnTo>
                  <a:lnTo>
                    <a:pt x="0" y="0"/>
                  </a:lnTo>
                  <a:lnTo>
                    <a:pt x="3854" y="2251"/>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294">
              <a:extLst>
                <a:ext uri="{FF2B5EF4-FFF2-40B4-BE49-F238E27FC236}">
                  <a16:creationId xmlns:a16="http://schemas.microsoft.com/office/drawing/2014/main" id="{6A714C96-146D-0641-AD0D-BFBF4197324A}"/>
                </a:ext>
              </a:extLst>
            </p:cNvPr>
            <p:cNvSpPr>
              <a:spLocks/>
            </p:cNvSpPr>
            <p:nvPr/>
          </p:nvSpPr>
          <p:spPr bwMode="auto">
            <a:xfrm>
              <a:off x="4818063" y="1889125"/>
              <a:ext cx="2011363" cy="1152525"/>
            </a:xfrm>
            <a:custGeom>
              <a:avLst/>
              <a:gdLst>
                <a:gd name="T0" fmla="*/ 2841 w 4842"/>
                <a:gd name="T1" fmla="*/ 2803 h 2803"/>
                <a:gd name="T2" fmla="*/ 4842 w 4842"/>
                <a:gd name="T3" fmla="*/ 1643 h 2803"/>
                <a:gd name="T4" fmla="*/ 4830 w 4842"/>
                <a:gd name="T5" fmla="*/ 1281 h 2803"/>
                <a:gd name="T6" fmla="*/ 2636 w 4842"/>
                <a:gd name="T7" fmla="*/ 0 h 2803"/>
                <a:gd name="T8" fmla="*/ 2046 w 4842"/>
                <a:gd name="T9" fmla="*/ 29 h 2803"/>
                <a:gd name="T10" fmla="*/ 45 w 4842"/>
                <a:gd name="T11" fmla="*/ 1189 h 2803"/>
                <a:gd name="T12" fmla="*/ 0 w 4842"/>
                <a:gd name="T13" fmla="*/ 1522 h 2803"/>
                <a:gd name="T14" fmla="*/ 2193 w 4842"/>
                <a:gd name="T15" fmla="*/ 2803 h 2803"/>
                <a:gd name="T16" fmla="*/ 2841 w 4842"/>
                <a:gd name="T17" fmla="*/ 2803 h 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42" h="2803">
                  <a:moveTo>
                    <a:pt x="2841" y="2803"/>
                  </a:moveTo>
                  <a:lnTo>
                    <a:pt x="4842" y="1643"/>
                  </a:lnTo>
                  <a:lnTo>
                    <a:pt x="4830" y="1281"/>
                  </a:lnTo>
                  <a:lnTo>
                    <a:pt x="2636" y="0"/>
                  </a:lnTo>
                  <a:lnTo>
                    <a:pt x="2046" y="29"/>
                  </a:lnTo>
                  <a:lnTo>
                    <a:pt x="45" y="1189"/>
                  </a:lnTo>
                  <a:lnTo>
                    <a:pt x="0" y="1522"/>
                  </a:lnTo>
                  <a:lnTo>
                    <a:pt x="2193" y="2803"/>
                  </a:lnTo>
                  <a:lnTo>
                    <a:pt x="2841" y="2803"/>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295">
              <a:extLst>
                <a:ext uri="{FF2B5EF4-FFF2-40B4-BE49-F238E27FC236}">
                  <a16:creationId xmlns:a16="http://schemas.microsoft.com/office/drawing/2014/main" id="{11FD15C7-3A70-4544-9E59-993A21403D92}"/>
                </a:ext>
              </a:extLst>
            </p:cNvPr>
            <p:cNvSpPr>
              <a:spLocks/>
            </p:cNvSpPr>
            <p:nvPr/>
          </p:nvSpPr>
          <p:spPr bwMode="auto">
            <a:xfrm>
              <a:off x="4818063" y="2514600"/>
              <a:ext cx="911225" cy="620713"/>
            </a:xfrm>
            <a:custGeom>
              <a:avLst/>
              <a:gdLst>
                <a:gd name="T0" fmla="*/ 0 w 2193"/>
                <a:gd name="T1" fmla="*/ 0 h 1507"/>
                <a:gd name="T2" fmla="*/ 0 w 2193"/>
                <a:gd name="T3" fmla="*/ 226 h 1507"/>
                <a:gd name="T4" fmla="*/ 2193 w 2193"/>
                <a:gd name="T5" fmla="*/ 1507 h 1507"/>
                <a:gd name="T6" fmla="*/ 2193 w 2193"/>
                <a:gd name="T7" fmla="*/ 1281 h 1507"/>
                <a:gd name="T8" fmla="*/ 0 w 2193"/>
                <a:gd name="T9" fmla="*/ 0 h 1507"/>
              </a:gdLst>
              <a:ahLst/>
              <a:cxnLst>
                <a:cxn ang="0">
                  <a:pos x="T0" y="T1"/>
                </a:cxn>
                <a:cxn ang="0">
                  <a:pos x="T2" y="T3"/>
                </a:cxn>
                <a:cxn ang="0">
                  <a:pos x="T4" y="T5"/>
                </a:cxn>
                <a:cxn ang="0">
                  <a:pos x="T6" y="T7"/>
                </a:cxn>
                <a:cxn ang="0">
                  <a:pos x="T8" y="T9"/>
                </a:cxn>
              </a:cxnLst>
              <a:rect l="0" t="0" r="r" b="b"/>
              <a:pathLst>
                <a:path w="2193" h="1507">
                  <a:moveTo>
                    <a:pt x="0" y="0"/>
                  </a:moveTo>
                  <a:lnTo>
                    <a:pt x="0" y="226"/>
                  </a:lnTo>
                  <a:lnTo>
                    <a:pt x="2193" y="1507"/>
                  </a:lnTo>
                  <a:lnTo>
                    <a:pt x="2193" y="1281"/>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Rectangle 296">
              <a:extLst>
                <a:ext uri="{FF2B5EF4-FFF2-40B4-BE49-F238E27FC236}">
                  <a16:creationId xmlns:a16="http://schemas.microsoft.com/office/drawing/2014/main" id="{BA3AEB27-EC5E-A04B-A365-1F6F2EB13541}"/>
                </a:ext>
              </a:extLst>
            </p:cNvPr>
            <p:cNvSpPr>
              <a:spLocks noChangeArrowheads="1"/>
            </p:cNvSpPr>
            <p:nvPr/>
          </p:nvSpPr>
          <p:spPr bwMode="auto">
            <a:xfrm>
              <a:off x="5729288" y="3041650"/>
              <a:ext cx="269875" cy="93663"/>
            </a:xfrm>
            <a:prstGeom prst="rect">
              <a:avLst/>
            </a:prstGeom>
            <a:solidFill>
              <a:srgbClr val="CECEC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Freeform 297">
              <a:extLst>
                <a:ext uri="{FF2B5EF4-FFF2-40B4-BE49-F238E27FC236}">
                  <a16:creationId xmlns:a16="http://schemas.microsoft.com/office/drawing/2014/main" id="{DDFC96D4-C525-114A-AC36-AB35ADD7D393}"/>
                </a:ext>
              </a:extLst>
            </p:cNvPr>
            <p:cNvSpPr>
              <a:spLocks/>
            </p:cNvSpPr>
            <p:nvPr/>
          </p:nvSpPr>
          <p:spPr bwMode="auto">
            <a:xfrm>
              <a:off x="5999163" y="2565400"/>
              <a:ext cx="830263" cy="569913"/>
            </a:xfrm>
            <a:custGeom>
              <a:avLst/>
              <a:gdLst>
                <a:gd name="T0" fmla="*/ 0 w 2001"/>
                <a:gd name="T1" fmla="*/ 1160 h 1386"/>
                <a:gd name="T2" fmla="*/ 0 w 2001"/>
                <a:gd name="T3" fmla="*/ 1386 h 1386"/>
                <a:gd name="T4" fmla="*/ 2001 w 2001"/>
                <a:gd name="T5" fmla="*/ 226 h 1386"/>
                <a:gd name="T6" fmla="*/ 2001 w 2001"/>
                <a:gd name="T7" fmla="*/ 0 h 1386"/>
                <a:gd name="T8" fmla="*/ 0 w 2001"/>
                <a:gd name="T9" fmla="*/ 1160 h 1386"/>
              </a:gdLst>
              <a:ahLst/>
              <a:cxnLst>
                <a:cxn ang="0">
                  <a:pos x="T0" y="T1"/>
                </a:cxn>
                <a:cxn ang="0">
                  <a:pos x="T2" y="T3"/>
                </a:cxn>
                <a:cxn ang="0">
                  <a:pos x="T4" y="T5"/>
                </a:cxn>
                <a:cxn ang="0">
                  <a:pos x="T6" y="T7"/>
                </a:cxn>
                <a:cxn ang="0">
                  <a:pos x="T8" y="T9"/>
                </a:cxn>
              </a:cxnLst>
              <a:rect l="0" t="0" r="r" b="b"/>
              <a:pathLst>
                <a:path w="2001" h="1386">
                  <a:moveTo>
                    <a:pt x="0" y="1160"/>
                  </a:moveTo>
                  <a:lnTo>
                    <a:pt x="0" y="1386"/>
                  </a:lnTo>
                  <a:lnTo>
                    <a:pt x="2001" y="226"/>
                  </a:lnTo>
                  <a:lnTo>
                    <a:pt x="2001" y="0"/>
                  </a:lnTo>
                  <a:lnTo>
                    <a:pt x="0" y="116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 name="Freeform 298">
              <a:extLst>
                <a:ext uri="{FF2B5EF4-FFF2-40B4-BE49-F238E27FC236}">
                  <a16:creationId xmlns:a16="http://schemas.microsoft.com/office/drawing/2014/main" id="{6083C755-BCBF-7343-9F45-EB495B480974}"/>
                </a:ext>
              </a:extLst>
            </p:cNvPr>
            <p:cNvSpPr>
              <a:spLocks noEditPoints="1"/>
            </p:cNvSpPr>
            <p:nvPr/>
          </p:nvSpPr>
          <p:spPr bwMode="auto">
            <a:xfrm>
              <a:off x="6454776" y="3328988"/>
              <a:ext cx="280988" cy="542925"/>
            </a:xfrm>
            <a:custGeom>
              <a:avLst/>
              <a:gdLst>
                <a:gd name="T0" fmla="*/ 676 w 676"/>
                <a:gd name="T1" fmla="*/ 928 h 1319"/>
                <a:gd name="T2" fmla="*/ 438 w 676"/>
                <a:gd name="T3" fmla="*/ 1066 h 1319"/>
                <a:gd name="T4" fmla="*/ 438 w 676"/>
                <a:gd name="T5" fmla="*/ 138 h 1319"/>
                <a:gd name="T6" fmla="*/ 676 w 676"/>
                <a:gd name="T7" fmla="*/ 0 h 1319"/>
                <a:gd name="T8" fmla="*/ 676 w 676"/>
                <a:gd name="T9" fmla="*/ 928 h 1319"/>
                <a:gd name="T10" fmla="*/ 238 w 676"/>
                <a:gd name="T11" fmla="*/ 253 h 1319"/>
                <a:gd name="T12" fmla="*/ 238 w 676"/>
                <a:gd name="T13" fmla="*/ 1182 h 1319"/>
                <a:gd name="T14" fmla="*/ 0 w 676"/>
                <a:gd name="T15" fmla="*/ 1319 h 1319"/>
                <a:gd name="T16" fmla="*/ 0 w 676"/>
                <a:gd name="T17" fmla="*/ 391 h 1319"/>
                <a:gd name="T18" fmla="*/ 238 w 676"/>
                <a:gd name="T19" fmla="*/ 253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6" h="1319">
                  <a:moveTo>
                    <a:pt x="676" y="928"/>
                  </a:moveTo>
                  <a:lnTo>
                    <a:pt x="438" y="1066"/>
                  </a:lnTo>
                  <a:lnTo>
                    <a:pt x="438" y="138"/>
                  </a:lnTo>
                  <a:lnTo>
                    <a:pt x="676" y="0"/>
                  </a:lnTo>
                  <a:lnTo>
                    <a:pt x="676" y="928"/>
                  </a:lnTo>
                  <a:close/>
                  <a:moveTo>
                    <a:pt x="238" y="253"/>
                  </a:moveTo>
                  <a:lnTo>
                    <a:pt x="238" y="1182"/>
                  </a:lnTo>
                  <a:lnTo>
                    <a:pt x="0" y="1319"/>
                  </a:lnTo>
                  <a:lnTo>
                    <a:pt x="0" y="391"/>
                  </a:lnTo>
                  <a:lnTo>
                    <a:pt x="238" y="25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Freeform 299">
              <a:extLst>
                <a:ext uri="{FF2B5EF4-FFF2-40B4-BE49-F238E27FC236}">
                  <a16:creationId xmlns:a16="http://schemas.microsoft.com/office/drawing/2014/main" id="{9CF097E2-BF06-324B-972F-1116B9B995BB}"/>
                </a:ext>
              </a:extLst>
            </p:cNvPr>
            <p:cNvSpPr>
              <a:spLocks/>
            </p:cNvSpPr>
            <p:nvPr/>
          </p:nvSpPr>
          <p:spPr bwMode="auto">
            <a:xfrm>
              <a:off x="6819901" y="3225800"/>
              <a:ext cx="98425" cy="438150"/>
            </a:xfrm>
            <a:custGeom>
              <a:avLst/>
              <a:gdLst>
                <a:gd name="T0" fmla="*/ 237 w 237"/>
                <a:gd name="T1" fmla="*/ 928 h 1066"/>
                <a:gd name="T2" fmla="*/ 0 w 237"/>
                <a:gd name="T3" fmla="*/ 1066 h 1066"/>
                <a:gd name="T4" fmla="*/ 0 w 237"/>
                <a:gd name="T5" fmla="*/ 138 h 1066"/>
                <a:gd name="T6" fmla="*/ 237 w 237"/>
                <a:gd name="T7" fmla="*/ 0 h 1066"/>
                <a:gd name="T8" fmla="*/ 237 w 237"/>
                <a:gd name="T9" fmla="*/ 928 h 1066"/>
              </a:gdLst>
              <a:ahLst/>
              <a:cxnLst>
                <a:cxn ang="0">
                  <a:pos x="T0" y="T1"/>
                </a:cxn>
                <a:cxn ang="0">
                  <a:pos x="T2" y="T3"/>
                </a:cxn>
                <a:cxn ang="0">
                  <a:pos x="T4" y="T5"/>
                </a:cxn>
                <a:cxn ang="0">
                  <a:pos x="T6" y="T7"/>
                </a:cxn>
                <a:cxn ang="0">
                  <a:pos x="T8" y="T9"/>
                </a:cxn>
              </a:cxnLst>
              <a:rect l="0" t="0" r="r" b="b"/>
              <a:pathLst>
                <a:path w="237" h="1066">
                  <a:moveTo>
                    <a:pt x="237" y="928"/>
                  </a:moveTo>
                  <a:lnTo>
                    <a:pt x="0" y="1066"/>
                  </a:lnTo>
                  <a:lnTo>
                    <a:pt x="0" y="138"/>
                  </a:lnTo>
                  <a:lnTo>
                    <a:pt x="237" y="0"/>
                  </a:lnTo>
                  <a:lnTo>
                    <a:pt x="237" y="92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Freeform 300">
              <a:extLst>
                <a:ext uri="{FF2B5EF4-FFF2-40B4-BE49-F238E27FC236}">
                  <a16:creationId xmlns:a16="http://schemas.microsoft.com/office/drawing/2014/main" id="{F2669B8D-73E5-6E46-96E1-FB7DBF7D3AFD}"/>
                </a:ext>
              </a:extLst>
            </p:cNvPr>
            <p:cNvSpPr>
              <a:spLocks/>
            </p:cNvSpPr>
            <p:nvPr/>
          </p:nvSpPr>
          <p:spPr bwMode="auto">
            <a:xfrm>
              <a:off x="7000876" y="3121025"/>
              <a:ext cx="100013" cy="439738"/>
            </a:xfrm>
            <a:custGeom>
              <a:avLst/>
              <a:gdLst>
                <a:gd name="T0" fmla="*/ 238 w 238"/>
                <a:gd name="T1" fmla="*/ 928 h 1066"/>
                <a:gd name="T2" fmla="*/ 0 w 238"/>
                <a:gd name="T3" fmla="*/ 1066 h 1066"/>
                <a:gd name="T4" fmla="*/ 0 w 238"/>
                <a:gd name="T5" fmla="*/ 137 h 1066"/>
                <a:gd name="T6" fmla="*/ 238 w 238"/>
                <a:gd name="T7" fmla="*/ 0 h 1066"/>
                <a:gd name="T8" fmla="*/ 238 w 238"/>
                <a:gd name="T9" fmla="*/ 928 h 1066"/>
              </a:gdLst>
              <a:ahLst/>
              <a:cxnLst>
                <a:cxn ang="0">
                  <a:pos x="T0" y="T1"/>
                </a:cxn>
                <a:cxn ang="0">
                  <a:pos x="T2" y="T3"/>
                </a:cxn>
                <a:cxn ang="0">
                  <a:pos x="T4" y="T5"/>
                </a:cxn>
                <a:cxn ang="0">
                  <a:pos x="T6" y="T7"/>
                </a:cxn>
                <a:cxn ang="0">
                  <a:pos x="T8" y="T9"/>
                </a:cxn>
              </a:cxnLst>
              <a:rect l="0" t="0" r="r" b="b"/>
              <a:pathLst>
                <a:path w="238" h="1066">
                  <a:moveTo>
                    <a:pt x="238" y="928"/>
                  </a:moveTo>
                  <a:lnTo>
                    <a:pt x="0" y="1066"/>
                  </a:lnTo>
                  <a:lnTo>
                    <a:pt x="0" y="137"/>
                  </a:lnTo>
                  <a:lnTo>
                    <a:pt x="238" y="0"/>
                  </a:lnTo>
                  <a:lnTo>
                    <a:pt x="238" y="92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Freeform 301">
              <a:extLst>
                <a:ext uri="{FF2B5EF4-FFF2-40B4-BE49-F238E27FC236}">
                  <a16:creationId xmlns:a16="http://schemas.microsoft.com/office/drawing/2014/main" id="{775652AA-91C6-664B-BC9D-96CC6DD18A1B}"/>
                </a:ext>
              </a:extLst>
            </p:cNvPr>
            <p:cNvSpPr>
              <a:spLocks/>
            </p:cNvSpPr>
            <p:nvPr/>
          </p:nvSpPr>
          <p:spPr bwMode="auto">
            <a:xfrm>
              <a:off x="7183438" y="3017838"/>
              <a:ext cx="98425" cy="438150"/>
            </a:xfrm>
            <a:custGeom>
              <a:avLst/>
              <a:gdLst>
                <a:gd name="T0" fmla="*/ 238 w 238"/>
                <a:gd name="T1" fmla="*/ 928 h 1065"/>
                <a:gd name="T2" fmla="*/ 0 w 238"/>
                <a:gd name="T3" fmla="*/ 1065 h 1065"/>
                <a:gd name="T4" fmla="*/ 0 w 238"/>
                <a:gd name="T5" fmla="*/ 137 h 1065"/>
                <a:gd name="T6" fmla="*/ 238 w 238"/>
                <a:gd name="T7" fmla="*/ 0 h 1065"/>
                <a:gd name="T8" fmla="*/ 238 w 238"/>
                <a:gd name="T9" fmla="*/ 928 h 1065"/>
              </a:gdLst>
              <a:ahLst/>
              <a:cxnLst>
                <a:cxn ang="0">
                  <a:pos x="T0" y="T1"/>
                </a:cxn>
                <a:cxn ang="0">
                  <a:pos x="T2" y="T3"/>
                </a:cxn>
                <a:cxn ang="0">
                  <a:pos x="T4" y="T5"/>
                </a:cxn>
                <a:cxn ang="0">
                  <a:pos x="T6" y="T7"/>
                </a:cxn>
                <a:cxn ang="0">
                  <a:pos x="T8" y="T9"/>
                </a:cxn>
              </a:cxnLst>
              <a:rect l="0" t="0" r="r" b="b"/>
              <a:pathLst>
                <a:path w="238" h="1065">
                  <a:moveTo>
                    <a:pt x="238" y="928"/>
                  </a:moveTo>
                  <a:lnTo>
                    <a:pt x="0" y="1065"/>
                  </a:lnTo>
                  <a:lnTo>
                    <a:pt x="0" y="137"/>
                  </a:lnTo>
                  <a:lnTo>
                    <a:pt x="238" y="0"/>
                  </a:lnTo>
                  <a:lnTo>
                    <a:pt x="238" y="92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 name="Freeform 302">
              <a:extLst>
                <a:ext uri="{FF2B5EF4-FFF2-40B4-BE49-F238E27FC236}">
                  <a16:creationId xmlns:a16="http://schemas.microsoft.com/office/drawing/2014/main" id="{EDE8B347-F0FE-B440-9D9C-33CCC14278C5}"/>
                </a:ext>
              </a:extLst>
            </p:cNvPr>
            <p:cNvSpPr>
              <a:spLocks/>
            </p:cNvSpPr>
            <p:nvPr/>
          </p:nvSpPr>
          <p:spPr bwMode="auto">
            <a:xfrm>
              <a:off x="4568826" y="3368675"/>
              <a:ext cx="1604963" cy="917575"/>
            </a:xfrm>
            <a:custGeom>
              <a:avLst/>
              <a:gdLst>
                <a:gd name="T0" fmla="*/ 0 w 3863"/>
                <a:gd name="T1" fmla="*/ 715 h 2231"/>
                <a:gd name="T2" fmla="*/ 2625 w 3863"/>
                <a:gd name="T3" fmla="*/ 2231 h 2231"/>
                <a:gd name="T4" fmla="*/ 3863 w 3863"/>
                <a:gd name="T5" fmla="*/ 1516 h 2231"/>
                <a:gd name="T6" fmla="*/ 1238 w 3863"/>
                <a:gd name="T7" fmla="*/ 0 h 2231"/>
                <a:gd name="T8" fmla="*/ 0 w 3863"/>
                <a:gd name="T9" fmla="*/ 715 h 2231"/>
              </a:gdLst>
              <a:ahLst/>
              <a:cxnLst>
                <a:cxn ang="0">
                  <a:pos x="T0" y="T1"/>
                </a:cxn>
                <a:cxn ang="0">
                  <a:pos x="T2" y="T3"/>
                </a:cxn>
                <a:cxn ang="0">
                  <a:pos x="T4" y="T5"/>
                </a:cxn>
                <a:cxn ang="0">
                  <a:pos x="T6" y="T7"/>
                </a:cxn>
                <a:cxn ang="0">
                  <a:pos x="T8" y="T9"/>
                </a:cxn>
              </a:cxnLst>
              <a:rect l="0" t="0" r="r" b="b"/>
              <a:pathLst>
                <a:path w="3863" h="2231">
                  <a:moveTo>
                    <a:pt x="0" y="715"/>
                  </a:moveTo>
                  <a:lnTo>
                    <a:pt x="2625" y="2231"/>
                  </a:lnTo>
                  <a:lnTo>
                    <a:pt x="3863" y="1516"/>
                  </a:lnTo>
                  <a:lnTo>
                    <a:pt x="1238" y="0"/>
                  </a:lnTo>
                  <a:lnTo>
                    <a:pt x="0" y="715"/>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 name="Freeform 303">
              <a:extLst>
                <a:ext uri="{FF2B5EF4-FFF2-40B4-BE49-F238E27FC236}">
                  <a16:creationId xmlns:a16="http://schemas.microsoft.com/office/drawing/2014/main" id="{430CEE02-4D09-DE41-963A-1E30530D7765}"/>
                </a:ext>
              </a:extLst>
            </p:cNvPr>
            <p:cNvSpPr>
              <a:spLocks/>
            </p:cNvSpPr>
            <p:nvPr/>
          </p:nvSpPr>
          <p:spPr bwMode="auto">
            <a:xfrm>
              <a:off x="5659438" y="3990975"/>
              <a:ext cx="514350" cy="374650"/>
            </a:xfrm>
            <a:custGeom>
              <a:avLst/>
              <a:gdLst>
                <a:gd name="T0" fmla="*/ 1238 w 1238"/>
                <a:gd name="T1" fmla="*/ 0 h 911"/>
                <a:gd name="T2" fmla="*/ 1238 w 1238"/>
                <a:gd name="T3" fmla="*/ 196 h 911"/>
                <a:gd name="T4" fmla="*/ 0 w 1238"/>
                <a:gd name="T5" fmla="*/ 911 h 911"/>
                <a:gd name="T6" fmla="*/ 0 w 1238"/>
                <a:gd name="T7" fmla="*/ 715 h 911"/>
                <a:gd name="T8" fmla="*/ 1238 w 1238"/>
                <a:gd name="T9" fmla="*/ 0 h 911"/>
              </a:gdLst>
              <a:ahLst/>
              <a:cxnLst>
                <a:cxn ang="0">
                  <a:pos x="T0" y="T1"/>
                </a:cxn>
                <a:cxn ang="0">
                  <a:pos x="T2" y="T3"/>
                </a:cxn>
                <a:cxn ang="0">
                  <a:pos x="T4" y="T5"/>
                </a:cxn>
                <a:cxn ang="0">
                  <a:pos x="T6" y="T7"/>
                </a:cxn>
                <a:cxn ang="0">
                  <a:pos x="T8" y="T9"/>
                </a:cxn>
              </a:cxnLst>
              <a:rect l="0" t="0" r="r" b="b"/>
              <a:pathLst>
                <a:path w="1238" h="911">
                  <a:moveTo>
                    <a:pt x="1238" y="0"/>
                  </a:moveTo>
                  <a:lnTo>
                    <a:pt x="1238" y="196"/>
                  </a:lnTo>
                  <a:lnTo>
                    <a:pt x="0" y="911"/>
                  </a:lnTo>
                  <a:lnTo>
                    <a:pt x="0" y="715"/>
                  </a:lnTo>
                  <a:lnTo>
                    <a:pt x="1238"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 name="Freeform 304">
              <a:extLst>
                <a:ext uri="{FF2B5EF4-FFF2-40B4-BE49-F238E27FC236}">
                  <a16:creationId xmlns:a16="http://schemas.microsoft.com/office/drawing/2014/main" id="{ECFB07CC-7DEE-9D44-9CF6-357365686C21}"/>
                </a:ext>
              </a:extLst>
            </p:cNvPr>
            <p:cNvSpPr>
              <a:spLocks/>
            </p:cNvSpPr>
            <p:nvPr/>
          </p:nvSpPr>
          <p:spPr bwMode="auto">
            <a:xfrm>
              <a:off x="4324351" y="2743200"/>
              <a:ext cx="1725613" cy="985838"/>
            </a:xfrm>
            <a:custGeom>
              <a:avLst/>
              <a:gdLst>
                <a:gd name="T0" fmla="*/ 0 w 4152"/>
                <a:gd name="T1" fmla="*/ 995 h 2397"/>
                <a:gd name="T2" fmla="*/ 2430 w 4152"/>
                <a:gd name="T3" fmla="*/ 2397 h 2397"/>
                <a:gd name="T4" fmla="*/ 4152 w 4152"/>
                <a:gd name="T5" fmla="*/ 1403 h 2397"/>
                <a:gd name="T6" fmla="*/ 1722 w 4152"/>
                <a:gd name="T7" fmla="*/ 0 h 2397"/>
                <a:gd name="T8" fmla="*/ 0 w 4152"/>
                <a:gd name="T9" fmla="*/ 995 h 2397"/>
              </a:gdLst>
              <a:ahLst/>
              <a:cxnLst>
                <a:cxn ang="0">
                  <a:pos x="T0" y="T1"/>
                </a:cxn>
                <a:cxn ang="0">
                  <a:pos x="T2" y="T3"/>
                </a:cxn>
                <a:cxn ang="0">
                  <a:pos x="T4" y="T5"/>
                </a:cxn>
                <a:cxn ang="0">
                  <a:pos x="T6" y="T7"/>
                </a:cxn>
                <a:cxn ang="0">
                  <a:pos x="T8" y="T9"/>
                </a:cxn>
              </a:cxnLst>
              <a:rect l="0" t="0" r="r" b="b"/>
              <a:pathLst>
                <a:path w="4152" h="2397">
                  <a:moveTo>
                    <a:pt x="0" y="995"/>
                  </a:moveTo>
                  <a:lnTo>
                    <a:pt x="2430" y="2397"/>
                  </a:lnTo>
                  <a:lnTo>
                    <a:pt x="4152" y="1403"/>
                  </a:lnTo>
                  <a:lnTo>
                    <a:pt x="1722" y="0"/>
                  </a:lnTo>
                  <a:lnTo>
                    <a:pt x="0" y="995"/>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Freeform 305">
              <a:extLst>
                <a:ext uri="{FF2B5EF4-FFF2-40B4-BE49-F238E27FC236}">
                  <a16:creationId xmlns:a16="http://schemas.microsoft.com/office/drawing/2014/main" id="{20E397E3-7671-2245-9B1A-AC4DBE08F026}"/>
                </a:ext>
              </a:extLst>
            </p:cNvPr>
            <p:cNvSpPr>
              <a:spLocks/>
            </p:cNvSpPr>
            <p:nvPr/>
          </p:nvSpPr>
          <p:spPr bwMode="auto">
            <a:xfrm>
              <a:off x="4451351" y="2816225"/>
              <a:ext cx="1471613" cy="839788"/>
            </a:xfrm>
            <a:custGeom>
              <a:avLst/>
              <a:gdLst>
                <a:gd name="T0" fmla="*/ 0 w 3538"/>
                <a:gd name="T1" fmla="*/ 817 h 2042"/>
                <a:gd name="T2" fmla="*/ 2123 w 3538"/>
                <a:gd name="T3" fmla="*/ 2042 h 2042"/>
                <a:gd name="T4" fmla="*/ 3538 w 3538"/>
                <a:gd name="T5" fmla="*/ 1225 h 2042"/>
                <a:gd name="T6" fmla="*/ 1415 w 3538"/>
                <a:gd name="T7" fmla="*/ 0 h 2042"/>
                <a:gd name="T8" fmla="*/ 0 w 3538"/>
                <a:gd name="T9" fmla="*/ 817 h 2042"/>
              </a:gdLst>
              <a:ahLst/>
              <a:cxnLst>
                <a:cxn ang="0">
                  <a:pos x="T0" y="T1"/>
                </a:cxn>
                <a:cxn ang="0">
                  <a:pos x="T2" y="T3"/>
                </a:cxn>
                <a:cxn ang="0">
                  <a:pos x="T4" y="T5"/>
                </a:cxn>
                <a:cxn ang="0">
                  <a:pos x="T6" y="T7"/>
                </a:cxn>
                <a:cxn ang="0">
                  <a:pos x="T8" y="T9"/>
                </a:cxn>
              </a:cxnLst>
              <a:rect l="0" t="0" r="r" b="b"/>
              <a:pathLst>
                <a:path w="3538" h="2042">
                  <a:moveTo>
                    <a:pt x="0" y="817"/>
                  </a:moveTo>
                  <a:cubicBezTo>
                    <a:pt x="365" y="1027"/>
                    <a:pt x="1992" y="1967"/>
                    <a:pt x="2123" y="2042"/>
                  </a:cubicBezTo>
                  <a:cubicBezTo>
                    <a:pt x="2243" y="1972"/>
                    <a:pt x="3209" y="1414"/>
                    <a:pt x="3538" y="1225"/>
                  </a:cubicBezTo>
                  <a:cubicBezTo>
                    <a:pt x="3173" y="1014"/>
                    <a:pt x="1545" y="75"/>
                    <a:pt x="1415" y="0"/>
                  </a:cubicBezTo>
                  <a:cubicBezTo>
                    <a:pt x="1295" y="69"/>
                    <a:pt x="328" y="627"/>
                    <a:pt x="0" y="817"/>
                  </a:cubicBezTo>
                </a:path>
              </a:pathLst>
            </a:custGeom>
            <a:solidFill>
              <a:srgbClr val="D6D6D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 name="Freeform 306">
              <a:extLst>
                <a:ext uri="{FF2B5EF4-FFF2-40B4-BE49-F238E27FC236}">
                  <a16:creationId xmlns:a16="http://schemas.microsoft.com/office/drawing/2014/main" id="{C0143703-1E71-704A-909E-79BAC5119B24}"/>
                </a:ext>
              </a:extLst>
            </p:cNvPr>
            <p:cNvSpPr>
              <a:spLocks/>
            </p:cNvSpPr>
            <p:nvPr/>
          </p:nvSpPr>
          <p:spPr bwMode="auto">
            <a:xfrm>
              <a:off x="5334001" y="3321050"/>
              <a:ext cx="715963" cy="1006475"/>
            </a:xfrm>
            <a:custGeom>
              <a:avLst/>
              <a:gdLst>
                <a:gd name="T0" fmla="*/ 1722 w 1722"/>
                <a:gd name="T1" fmla="*/ 0 h 2450"/>
                <a:gd name="T2" fmla="*/ 1722 w 1722"/>
                <a:gd name="T3" fmla="*/ 1456 h 2450"/>
                <a:gd name="T4" fmla="*/ 0 w 1722"/>
                <a:gd name="T5" fmla="*/ 2450 h 2450"/>
                <a:gd name="T6" fmla="*/ 0 w 1722"/>
                <a:gd name="T7" fmla="*/ 994 h 2450"/>
                <a:gd name="T8" fmla="*/ 1722 w 1722"/>
                <a:gd name="T9" fmla="*/ 0 h 2450"/>
              </a:gdLst>
              <a:ahLst/>
              <a:cxnLst>
                <a:cxn ang="0">
                  <a:pos x="T0" y="T1"/>
                </a:cxn>
                <a:cxn ang="0">
                  <a:pos x="T2" y="T3"/>
                </a:cxn>
                <a:cxn ang="0">
                  <a:pos x="T4" y="T5"/>
                </a:cxn>
                <a:cxn ang="0">
                  <a:pos x="T6" y="T7"/>
                </a:cxn>
                <a:cxn ang="0">
                  <a:pos x="T8" y="T9"/>
                </a:cxn>
              </a:cxnLst>
              <a:rect l="0" t="0" r="r" b="b"/>
              <a:pathLst>
                <a:path w="1722" h="2450">
                  <a:moveTo>
                    <a:pt x="1722" y="0"/>
                  </a:moveTo>
                  <a:lnTo>
                    <a:pt x="1722" y="1456"/>
                  </a:lnTo>
                  <a:lnTo>
                    <a:pt x="0" y="2450"/>
                  </a:lnTo>
                  <a:lnTo>
                    <a:pt x="0" y="994"/>
                  </a:lnTo>
                  <a:lnTo>
                    <a:pt x="1722"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Freeform 307">
              <a:extLst>
                <a:ext uri="{FF2B5EF4-FFF2-40B4-BE49-F238E27FC236}">
                  <a16:creationId xmlns:a16="http://schemas.microsoft.com/office/drawing/2014/main" id="{EB1AC289-C253-4840-8BB4-9461E211F351}"/>
                </a:ext>
              </a:extLst>
            </p:cNvPr>
            <p:cNvSpPr>
              <a:spLocks/>
            </p:cNvSpPr>
            <p:nvPr/>
          </p:nvSpPr>
          <p:spPr bwMode="auto">
            <a:xfrm>
              <a:off x="2905126" y="3424238"/>
              <a:ext cx="3003550" cy="1716088"/>
            </a:xfrm>
            <a:custGeom>
              <a:avLst/>
              <a:gdLst>
                <a:gd name="T0" fmla="*/ 0 w 7227"/>
                <a:gd name="T1" fmla="*/ 1731 h 4173"/>
                <a:gd name="T2" fmla="*/ 4229 w 7227"/>
                <a:gd name="T3" fmla="*/ 4173 h 4173"/>
                <a:gd name="T4" fmla="*/ 7227 w 7227"/>
                <a:gd name="T5" fmla="*/ 2442 h 4173"/>
                <a:gd name="T6" fmla="*/ 2998 w 7227"/>
                <a:gd name="T7" fmla="*/ 0 h 4173"/>
                <a:gd name="T8" fmla="*/ 0 w 7227"/>
                <a:gd name="T9" fmla="*/ 1731 h 4173"/>
              </a:gdLst>
              <a:ahLst/>
              <a:cxnLst>
                <a:cxn ang="0">
                  <a:pos x="T0" y="T1"/>
                </a:cxn>
                <a:cxn ang="0">
                  <a:pos x="T2" y="T3"/>
                </a:cxn>
                <a:cxn ang="0">
                  <a:pos x="T4" y="T5"/>
                </a:cxn>
                <a:cxn ang="0">
                  <a:pos x="T6" y="T7"/>
                </a:cxn>
                <a:cxn ang="0">
                  <a:pos x="T8" y="T9"/>
                </a:cxn>
              </a:cxnLst>
              <a:rect l="0" t="0" r="r" b="b"/>
              <a:pathLst>
                <a:path w="7227" h="4173">
                  <a:moveTo>
                    <a:pt x="0" y="1731"/>
                  </a:moveTo>
                  <a:lnTo>
                    <a:pt x="4229" y="4173"/>
                  </a:lnTo>
                  <a:lnTo>
                    <a:pt x="7227" y="2442"/>
                  </a:lnTo>
                  <a:lnTo>
                    <a:pt x="2998" y="0"/>
                  </a:lnTo>
                  <a:lnTo>
                    <a:pt x="0" y="1731"/>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 name="Freeform 308">
              <a:extLst>
                <a:ext uri="{FF2B5EF4-FFF2-40B4-BE49-F238E27FC236}">
                  <a16:creationId xmlns:a16="http://schemas.microsoft.com/office/drawing/2014/main" id="{FD050BEA-E2E3-6F41-AE6D-29426655DA91}"/>
                </a:ext>
              </a:extLst>
            </p:cNvPr>
            <p:cNvSpPr>
              <a:spLocks/>
            </p:cNvSpPr>
            <p:nvPr/>
          </p:nvSpPr>
          <p:spPr bwMode="auto">
            <a:xfrm>
              <a:off x="4662488" y="4429125"/>
              <a:ext cx="1246188" cy="792163"/>
            </a:xfrm>
            <a:custGeom>
              <a:avLst/>
              <a:gdLst>
                <a:gd name="T0" fmla="*/ 2998 w 2998"/>
                <a:gd name="T1" fmla="*/ 0 h 1927"/>
                <a:gd name="T2" fmla="*/ 2998 w 2998"/>
                <a:gd name="T3" fmla="*/ 196 h 1927"/>
                <a:gd name="T4" fmla="*/ 0 w 2998"/>
                <a:gd name="T5" fmla="*/ 1927 h 1927"/>
                <a:gd name="T6" fmla="*/ 0 w 2998"/>
                <a:gd name="T7" fmla="*/ 1731 h 1927"/>
                <a:gd name="T8" fmla="*/ 2998 w 2998"/>
                <a:gd name="T9" fmla="*/ 0 h 1927"/>
              </a:gdLst>
              <a:ahLst/>
              <a:cxnLst>
                <a:cxn ang="0">
                  <a:pos x="T0" y="T1"/>
                </a:cxn>
                <a:cxn ang="0">
                  <a:pos x="T2" y="T3"/>
                </a:cxn>
                <a:cxn ang="0">
                  <a:pos x="T4" y="T5"/>
                </a:cxn>
                <a:cxn ang="0">
                  <a:pos x="T6" y="T7"/>
                </a:cxn>
                <a:cxn ang="0">
                  <a:pos x="T8" y="T9"/>
                </a:cxn>
              </a:cxnLst>
              <a:rect l="0" t="0" r="r" b="b"/>
              <a:pathLst>
                <a:path w="2998" h="1927">
                  <a:moveTo>
                    <a:pt x="2998" y="0"/>
                  </a:moveTo>
                  <a:lnTo>
                    <a:pt x="2998" y="196"/>
                  </a:lnTo>
                  <a:lnTo>
                    <a:pt x="0" y="1927"/>
                  </a:lnTo>
                  <a:lnTo>
                    <a:pt x="0" y="1731"/>
                  </a:lnTo>
                  <a:lnTo>
                    <a:pt x="2998"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Freeform 309">
              <a:extLst>
                <a:ext uri="{FF2B5EF4-FFF2-40B4-BE49-F238E27FC236}">
                  <a16:creationId xmlns:a16="http://schemas.microsoft.com/office/drawing/2014/main" id="{548238CD-2B97-1C47-B113-1943186C9D64}"/>
                </a:ext>
              </a:extLst>
            </p:cNvPr>
            <p:cNvSpPr>
              <a:spLocks/>
            </p:cNvSpPr>
            <p:nvPr/>
          </p:nvSpPr>
          <p:spPr bwMode="auto">
            <a:xfrm>
              <a:off x="2905126" y="4135438"/>
              <a:ext cx="1757363" cy="1085850"/>
            </a:xfrm>
            <a:custGeom>
              <a:avLst/>
              <a:gdLst>
                <a:gd name="T0" fmla="*/ 4229 w 4229"/>
                <a:gd name="T1" fmla="*/ 2442 h 2638"/>
                <a:gd name="T2" fmla="*/ 4229 w 4229"/>
                <a:gd name="T3" fmla="*/ 2638 h 2638"/>
                <a:gd name="T4" fmla="*/ 0 w 4229"/>
                <a:gd name="T5" fmla="*/ 196 h 2638"/>
                <a:gd name="T6" fmla="*/ 0 w 4229"/>
                <a:gd name="T7" fmla="*/ 0 h 2638"/>
                <a:gd name="T8" fmla="*/ 4229 w 4229"/>
                <a:gd name="T9" fmla="*/ 2442 h 2638"/>
              </a:gdLst>
              <a:ahLst/>
              <a:cxnLst>
                <a:cxn ang="0">
                  <a:pos x="T0" y="T1"/>
                </a:cxn>
                <a:cxn ang="0">
                  <a:pos x="T2" y="T3"/>
                </a:cxn>
                <a:cxn ang="0">
                  <a:pos x="T4" y="T5"/>
                </a:cxn>
                <a:cxn ang="0">
                  <a:pos x="T6" y="T7"/>
                </a:cxn>
                <a:cxn ang="0">
                  <a:pos x="T8" y="T9"/>
                </a:cxn>
              </a:cxnLst>
              <a:rect l="0" t="0" r="r" b="b"/>
              <a:pathLst>
                <a:path w="4229" h="2638">
                  <a:moveTo>
                    <a:pt x="4229" y="2442"/>
                  </a:moveTo>
                  <a:lnTo>
                    <a:pt x="4229" y="2638"/>
                  </a:lnTo>
                  <a:lnTo>
                    <a:pt x="0" y="196"/>
                  </a:lnTo>
                  <a:lnTo>
                    <a:pt x="0" y="0"/>
                  </a:lnTo>
                  <a:lnTo>
                    <a:pt x="4229" y="2442"/>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 name="Freeform 310">
              <a:extLst>
                <a:ext uri="{FF2B5EF4-FFF2-40B4-BE49-F238E27FC236}">
                  <a16:creationId xmlns:a16="http://schemas.microsoft.com/office/drawing/2014/main" id="{ECF4282C-4D95-C248-9472-A8C0371C6DFD}"/>
                </a:ext>
              </a:extLst>
            </p:cNvPr>
            <p:cNvSpPr>
              <a:spLocks/>
            </p:cNvSpPr>
            <p:nvPr/>
          </p:nvSpPr>
          <p:spPr bwMode="auto">
            <a:xfrm>
              <a:off x="3160713" y="3394075"/>
              <a:ext cx="1501775" cy="1600200"/>
            </a:xfrm>
            <a:custGeom>
              <a:avLst/>
              <a:gdLst>
                <a:gd name="T0" fmla="*/ 3614 w 3614"/>
                <a:gd name="T1" fmla="*/ 2087 h 3890"/>
                <a:gd name="T2" fmla="*/ 0 w 3614"/>
                <a:gd name="T3" fmla="*/ 0 h 3890"/>
                <a:gd name="T4" fmla="*/ 0 w 3614"/>
                <a:gd name="T5" fmla="*/ 1804 h 3890"/>
                <a:gd name="T6" fmla="*/ 3614 w 3614"/>
                <a:gd name="T7" fmla="*/ 3890 h 3890"/>
                <a:gd name="T8" fmla="*/ 3614 w 3614"/>
                <a:gd name="T9" fmla="*/ 2087 h 3890"/>
              </a:gdLst>
              <a:ahLst/>
              <a:cxnLst>
                <a:cxn ang="0">
                  <a:pos x="T0" y="T1"/>
                </a:cxn>
                <a:cxn ang="0">
                  <a:pos x="T2" y="T3"/>
                </a:cxn>
                <a:cxn ang="0">
                  <a:pos x="T4" y="T5"/>
                </a:cxn>
                <a:cxn ang="0">
                  <a:pos x="T6" y="T7"/>
                </a:cxn>
                <a:cxn ang="0">
                  <a:pos x="T8" y="T9"/>
                </a:cxn>
              </a:cxnLst>
              <a:rect l="0" t="0" r="r" b="b"/>
              <a:pathLst>
                <a:path w="3614" h="3890">
                  <a:moveTo>
                    <a:pt x="3614" y="2087"/>
                  </a:moveTo>
                  <a:lnTo>
                    <a:pt x="0" y="0"/>
                  </a:lnTo>
                  <a:lnTo>
                    <a:pt x="0" y="1804"/>
                  </a:lnTo>
                  <a:lnTo>
                    <a:pt x="3614" y="3890"/>
                  </a:lnTo>
                  <a:lnTo>
                    <a:pt x="3614" y="2087"/>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Freeform 311">
              <a:extLst>
                <a:ext uri="{FF2B5EF4-FFF2-40B4-BE49-F238E27FC236}">
                  <a16:creationId xmlns:a16="http://schemas.microsoft.com/office/drawing/2014/main" id="{998CDF34-CA11-CB41-8F34-C0463E6D46A3}"/>
                </a:ext>
              </a:extLst>
            </p:cNvPr>
            <p:cNvSpPr>
              <a:spLocks/>
            </p:cNvSpPr>
            <p:nvPr/>
          </p:nvSpPr>
          <p:spPr bwMode="auto">
            <a:xfrm>
              <a:off x="4662488" y="3686175"/>
              <a:ext cx="990600" cy="1308100"/>
            </a:xfrm>
            <a:custGeom>
              <a:avLst/>
              <a:gdLst>
                <a:gd name="T0" fmla="*/ 2383 w 2383"/>
                <a:gd name="T1" fmla="*/ 0 h 3179"/>
                <a:gd name="T2" fmla="*/ 0 w 2383"/>
                <a:gd name="T3" fmla="*/ 1376 h 3179"/>
                <a:gd name="T4" fmla="*/ 0 w 2383"/>
                <a:gd name="T5" fmla="*/ 3179 h 3179"/>
                <a:gd name="T6" fmla="*/ 2383 w 2383"/>
                <a:gd name="T7" fmla="*/ 1804 h 3179"/>
                <a:gd name="T8" fmla="*/ 2383 w 2383"/>
                <a:gd name="T9" fmla="*/ 0 h 3179"/>
              </a:gdLst>
              <a:ahLst/>
              <a:cxnLst>
                <a:cxn ang="0">
                  <a:pos x="T0" y="T1"/>
                </a:cxn>
                <a:cxn ang="0">
                  <a:pos x="T2" y="T3"/>
                </a:cxn>
                <a:cxn ang="0">
                  <a:pos x="T4" y="T5"/>
                </a:cxn>
                <a:cxn ang="0">
                  <a:pos x="T6" y="T7"/>
                </a:cxn>
                <a:cxn ang="0">
                  <a:pos x="T8" y="T9"/>
                </a:cxn>
              </a:cxnLst>
              <a:rect l="0" t="0" r="r" b="b"/>
              <a:pathLst>
                <a:path w="2383" h="3179">
                  <a:moveTo>
                    <a:pt x="2383" y="0"/>
                  </a:moveTo>
                  <a:lnTo>
                    <a:pt x="0" y="1376"/>
                  </a:lnTo>
                  <a:lnTo>
                    <a:pt x="0" y="3179"/>
                  </a:lnTo>
                  <a:lnTo>
                    <a:pt x="2383" y="1804"/>
                  </a:lnTo>
                  <a:lnTo>
                    <a:pt x="2383"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 name="Freeform 312">
              <a:extLst>
                <a:ext uri="{FF2B5EF4-FFF2-40B4-BE49-F238E27FC236}">
                  <a16:creationId xmlns:a16="http://schemas.microsoft.com/office/drawing/2014/main" id="{C9F6C34B-6E54-874B-A644-A7278435B9EA}"/>
                </a:ext>
              </a:extLst>
            </p:cNvPr>
            <p:cNvSpPr>
              <a:spLocks/>
            </p:cNvSpPr>
            <p:nvPr/>
          </p:nvSpPr>
          <p:spPr bwMode="auto">
            <a:xfrm>
              <a:off x="3236913" y="3563938"/>
              <a:ext cx="100013" cy="552450"/>
            </a:xfrm>
            <a:custGeom>
              <a:avLst/>
              <a:gdLst>
                <a:gd name="T0" fmla="*/ 0 w 238"/>
                <a:gd name="T1" fmla="*/ 1205 h 1342"/>
                <a:gd name="T2" fmla="*/ 238 w 238"/>
                <a:gd name="T3" fmla="*/ 1342 h 1342"/>
                <a:gd name="T4" fmla="*/ 238 w 238"/>
                <a:gd name="T5" fmla="*/ 138 h 1342"/>
                <a:gd name="T6" fmla="*/ 0 w 238"/>
                <a:gd name="T7" fmla="*/ 0 h 1342"/>
                <a:gd name="T8" fmla="*/ 0 w 238"/>
                <a:gd name="T9" fmla="*/ 1205 h 1342"/>
              </a:gdLst>
              <a:ahLst/>
              <a:cxnLst>
                <a:cxn ang="0">
                  <a:pos x="T0" y="T1"/>
                </a:cxn>
                <a:cxn ang="0">
                  <a:pos x="T2" y="T3"/>
                </a:cxn>
                <a:cxn ang="0">
                  <a:pos x="T4" y="T5"/>
                </a:cxn>
                <a:cxn ang="0">
                  <a:pos x="T6" y="T7"/>
                </a:cxn>
                <a:cxn ang="0">
                  <a:pos x="T8" y="T9"/>
                </a:cxn>
              </a:cxnLst>
              <a:rect l="0" t="0" r="r" b="b"/>
              <a:pathLst>
                <a:path w="238" h="1342">
                  <a:moveTo>
                    <a:pt x="0" y="1205"/>
                  </a:moveTo>
                  <a:lnTo>
                    <a:pt x="238" y="1342"/>
                  </a:lnTo>
                  <a:lnTo>
                    <a:pt x="238" y="138"/>
                  </a:lnTo>
                  <a:lnTo>
                    <a:pt x="0" y="0"/>
                  </a:lnTo>
                  <a:lnTo>
                    <a:pt x="0" y="12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Freeform 313">
              <a:extLst>
                <a:ext uri="{FF2B5EF4-FFF2-40B4-BE49-F238E27FC236}">
                  <a16:creationId xmlns:a16="http://schemas.microsoft.com/office/drawing/2014/main" id="{D2D2B90B-13F5-F049-B05F-AE6F0D04646E}"/>
                </a:ext>
              </a:extLst>
            </p:cNvPr>
            <p:cNvSpPr>
              <a:spLocks/>
            </p:cNvSpPr>
            <p:nvPr/>
          </p:nvSpPr>
          <p:spPr bwMode="auto">
            <a:xfrm>
              <a:off x="3419476" y="3668713"/>
              <a:ext cx="100013" cy="552450"/>
            </a:xfrm>
            <a:custGeom>
              <a:avLst/>
              <a:gdLst>
                <a:gd name="T0" fmla="*/ 0 w 238"/>
                <a:gd name="T1" fmla="*/ 1205 h 1342"/>
                <a:gd name="T2" fmla="*/ 238 w 238"/>
                <a:gd name="T3" fmla="*/ 1342 h 1342"/>
                <a:gd name="T4" fmla="*/ 238 w 238"/>
                <a:gd name="T5" fmla="*/ 138 h 1342"/>
                <a:gd name="T6" fmla="*/ 0 w 238"/>
                <a:gd name="T7" fmla="*/ 0 h 1342"/>
                <a:gd name="T8" fmla="*/ 0 w 238"/>
                <a:gd name="T9" fmla="*/ 1205 h 1342"/>
              </a:gdLst>
              <a:ahLst/>
              <a:cxnLst>
                <a:cxn ang="0">
                  <a:pos x="T0" y="T1"/>
                </a:cxn>
                <a:cxn ang="0">
                  <a:pos x="T2" y="T3"/>
                </a:cxn>
                <a:cxn ang="0">
                  <a:pos x="T4" y="T5"/>
                </a:cxn>
                <a:cxn ang="0">
                  <a:pos x="T6" y="T7"/>
                </a:cxn>
                <a:cxn ang="0">
                  <a:pos x="T8" y="T9"/>
                </a:cxn>
              </a:cxnLst>
              <a:rect l="0" t="0" r="r" b="b"/>
              <a:pathLst>
                <a:path w="238" h="1342">
                  <a:moveTo>
                    <a:pt x="0" y="1205"/>
                  </a:moveTo>
                  <a:lnTo>
                    <a:pt x="238" y="1342"/>
                  </a:lnTo>
                  <a:lnTo>
                    <a:pt x="238" y="138"/>
                  </a:lnTo>
                  <a:lnTo>
                    <a:pt x="0" y="0"/>
                  </a:lnTo>
                  <a:lnTo>
                    <a:pt x="0" y="12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314">
              <a:extLst>
                <a:ext uri="{FF2B5EF4-FFF2-40B4-BE49-F238E27FC236}">
                  <a16:creationId xmlns:a16="http://schemas.microsoft.com/office/drawing/2014/main" id="{DEE526D8-D5B1-5B44-8502-2686FAB1B85C}"/>
                </a:ext>
              </a:extLst>
            </p:cNvPr>
            <p:cNvSpPr>
              <a:spLocks/>
            </p:cNvSpPr>
            <p:nvPr/>
          </p:nvSpPr>
          <p:spPr bwMode="auto">
            <a:xfrm>
              <a:off x="4484688" y="4276725"/>
              <a:ext cx="98425" cy="552450"/>
            </a:xfrm>
            <a:custGeom>
              <a:avLst/>
              <a:gdLst>
                <a:gd name="T0" fmla="*/ 0 w 238"/>
                <a:gd name="T1" fmla="*/ 0 h 1342"/>
                <a:gd name="T2" fmla="*/ 0 w 238"/>
                <a:gd name="T3" fmla="*/ 1205 h 1342"/>
                <a:gd name="T4" fmla="*/ 238 w 238"/>
                <a:gd name="T5" fmla="*/ 1342 h 1342"/>
                <a:gd name="T6" fmla="*/ 238 w 238"/>
                <a:gd name="T7" fmla="*/ 137 h 1342"/>
                <a:gd name="T8" fmla="*/ 0 w 238"/>
                <a:gd name="T9" fmla="*/ 0 h 1342"/>
              </a:gdLst>
              <a:ahLst/>
              <a:cxnLst>
                <a:cxn ang="0">
                  <a:pos x="T0" y="T1"/>
                </a:cxn>
                <a:cxn ang="0">
                  <a:pos x="T2" y="T3"/>
                </a:cxn>
                <a:cxn ang="0">
                  <a:pos x="T4" y="T5"/>
                </a:cxn>
                <a:cxn ang="0">
                  <a:pos x="T6" y="T7"/>
                </a:cxn>
                <a:cxn ang="0">
                  <a:pos x="T8" y="T9"/>
                </a:cxn>
              </a:cxnLst>
              <a:rect l="0" t="0" r="r" b="b"/>
              <a:pathLst>
                <a:path w="238" h="1342">
                  <a:moveTo>
                    <a:pt x="0" y="0"/>
                  </a:moveTo>
                  <a:lnTo>
                    <a:pt x="0" y="1205"/>
                  </a:lnTo>
                  <a:lnTo>
                    <a:pt x="238" y="1342"/>
                  </a:lnTo>
                  <a:lnTo>
                    <a:pt x="238" y="137"/>
                  </a:lnTo>
                  <a:lnTo>
                    <a:pt x="0" y="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Freeform 315">
              <a:extLst>
                <a:ext uri="{FF2B5EF4-FFF2-40B4-BE49-F238E27FC236}">
                  <a16:creationId xmlns:a16="http://schemas.microsoft.com/office/drawing/2014/main" id="{4869F3A8-E56D-B045-A18A-18D9F43219DE}"/>
                </a:ext>
              </a:extLst>
            </p:cNvPr>
            <p:cNvSpPr>
              <a:spLocks/>
            </p:cNvSpPr>
            <p:nvPr/>
          </p:nvSpPr>
          <p:spPr bwMode="auto">
            <a:xfrm>
              <a:off x="4302126" y="4173538"/>
              <a:ext cx="98425" cy="550863"/>
            </a:xfrm>
            <a:custGeom>
              <a:avLst/>
              <a:gdLst>
                <a:gd name="T0" fmla="*/ 0 w 237"/>
                <a:gd name="T1" fmla="*/ 1205 h 1342"/>
                <a:gd name="T2" fmla="*/ 237 w 237"/>
                <a:gd name="T3" fmla="*/ 1342 h 1342"/>
                <a:gd name="T4" fmla="*/ 237 w 237"/>
                <a:gd name="T5" fmla="*/ 137 h 1342"/>
                <a:gd name="T6" fmla="*/ 0 w 237"/>
                <a:gd name="T7" fmla="*/ 0 h 1342"/>
                <a:gd name="T8" fmla="*/ 0 w 237"/>
                <a:gd name="T9" fmla="*/ 1205 h 1342"/>
              </a:gdLst>
              <a:ahLst/>
              <a:cxnLst>
                <a:cxn ang="0">
                  <a:pos x="T0" y="T1"/>
                </a:cxn>
                <a:cxn ang="0">
                  <a:pos x="T2" y="T3"/>
                </a:cxn>
                <a:cxn ang="0">
                  <a:pos x="T4" y="T5"/>
                </a:cxn>
                <a:cxn ang="0">
                  <a:pos x="T6" y="T7"/>
                </a:cxn>
                <a:cxn ang="0">
                  <a:pos x="T8" y="T9"/>
                </a:cxn>
              </a:cxnLst>
              <a:rect l="0" t="0" r="r" b="b"/>
              <a:pathLst>
                <a:path w="237" h="1342">
                  <a:moveTo>
                    <a:pt x="0" y="1205"/>
                  </a:moveTo>
                  <a:lnTo>
                    <a:pt x="237" y="1342"/>
                  </a:lnTo>
                  <a:lnTo>
                    <a:pt x="237" y="137"/>
                  </a:lnTo>
                  <a:lnTo>
                    <a:pt x="0" y="0"/>
                  </a:lnTo>
                  <a:lnTo>
                    <a:pt x="0" y="12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316">
              <a:extLst>
                <a:ext uri="{FF2B5EF4-FFF2-40B4-BE49-F238E27FC236}">
                  <a16:creationId xmlns:a16="http://schemas.microsoft.com/office/drawing/2014/main" id="{3A518696-57B9-B848-ADB1-F42CF8D3A9B8}"/>
                </a:ext>
              </a:extLst>
            </p:cNvPr>
            <p:cNvSpPr>
              <a:spLocks noEditPoints="1"/>
            </p:cNvSpPr>
            <p:nvPr/>
          </p:nvSpPr>
          <p:spPr bwMode="auto">
            <a:xfrm>
              <a:off x="4737101" y="4176713"/>
              <a:ext cx="280988" cy="655638"/>
            </a:xfrm>
            <a:custGeom>
              <a:avLst/>
              <a:gdLst>
                <a:gd name="T0" fmla="*/ 676 w 676"/>
                <a:gd name="T1" fmla="*/ 1205 h 1596"/>
                <a:gd name="T2" fmla="*/ 438 w 676"/>
                <a:gd name="T3" fmla="*/ 1343 h 1596"/>
                <a:gd name="T4" fmla="*/ 438 w 676"/>
                <a:gd name="T5" fmla="*/ 138 h 1596"/>
                <a:gd name="T6" fmla="*/ 676 w 676"/>
                <a:gd name="T7" fmla="*/ 0 h 1596"/>
                <a:gd name="T8" fmla="*/ 676 w 676"/>
                <a:gd name="T9" fmla="*/ 1205 h 1596"/>
                <a:gd name="T10" fmla="*/ 237 w 676"/>
                <a:gd name="T11" fmla="*/ 254 h 1596"/>
                <a:gd name="T12" fmla="*/ 237 w 676"/>
                <a:gd name="T13" fmla="*/ 1458 h 1596"/>
                <a:gd name="T14" fmla="*/ 0 w 676"/>
                <a:gd name="T15" fmla="*/ 1596 h 1596"/>
                <a:gd name="T16" fmla="*/ 0 w 676"/>
                <a:gd name="T17" fmla="*/ 391 h 1596"/>
                <a:gd name="T18" fmla="*/ 237 w 676"/>
                <a:gd name="T19" fmla="*/ 254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6" h="1596">
                  <a:moveTo>
                    <a:pt x="676" y="1205"/>
                  </a:moveTo>
                  <a:lnTo>
                    <a:pt x="438" y="1343"/>
                  </a:lnTo>
                  <a:lnTo>
                    <a:pt x="438" y="138"/>
                  </a:lnTo>
                  <a:lnTo>
                    <a:pt x="676" y="0"/>
                  </a:lnTo>
                  <a:lnTo>
                    <a:pt x="676" y="1205"/>
                  </a:lnTo>
                  <a:close/>
                  <a:moveTo>
                    <a:pt x="237" y="254"/>
                  </a:moveTo>
                  <a:lnTo>
                    <a:pt x="237" y="1458"/>
                  </a:lnTo>
                  <a:lnTo>
                    <a:pt x="0" y="1596"/>
                  </a:lnTo>
                  <a:lnTo>
                    <a:pt x="0" y="391"/>
                  </a:lnTo>
                  <a:lnTo>
                    <a:pt x="237" y="25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317">
              <a:extLst>
                <a:ext uri="{FF2B5EF4-FFF2-40B4-BE49-F238E27FC236}">
                  <a16:creationId xmlns:a16="http://schemas.microsoft.com/office/drawing/2014/main" id="{7F9EB03C-58BE-FD46-A32D-F725B5BF2A81}"/>
                </a:ext>
              </a:extLst>
            </p:cNvPr>
            <p:cNvSpPr>
              <a:spLocks/>
            </p:cNvSpPr>
            <p:nvPr/>
          </p:nvSpPr>
          <p:spPr bwMode="auto">
            <a:xfrm>
              <a:off x="5102226" y="4071938"/>
              <a:ext cx="98425" cy="552450"/>
            </a:xfrm>
            <a:custGeom>
              <a:avLst/>
              <a:gdLst>
                <a:gd name="T0" fmla="*/ 238 w 238"/>
                <a:gd name="T1" fmla="*/ 1205 h 1342"/>
                <a:gd name="T2" fmla="*/ 0 w 238"/>
                <a:gd name="T3" fmla="*/ 1342 h 1342"/>
                <a:gd name="T4" fmla="*/ 0 w 238"/>
                <a:gd name="T5" fmla="*/ 138 h 1342"/>
                <a:gd name="T6" fmla="*/ 238 w 238"/>
                <a:gd name="T7" fmla="*/ 0 h 1342"/>
                <a:gd name="T8" fmla="*/ 238 w 238"/>
                <a:gd name="T9" fmla="*/ 1205 h 1342"/>
              </a:gdLst>
              <a:ahLst/>
              <a:cxnLst>
                <a:cxn ang="0">
                  <a:pos x="T0" y="T1"/>
                </a:cxn>
                <a:cxn ang="0">
                  <a:pos x="T2" y="T3"/>
                </a:cxn>
                <a:cxn ang="0">
                  <a:pos x="T4" y="T5"/>
                </a:cxn>
                <a:cxn ang="0">
                  <a:pos x="T6" y="T7"/>
                </a:cxn>
                <a:cxn ang="0">
                  <a:pos x="T8" y="T9"/>
                </a:cxn>
              </a:cxnLst>
              <a:rect l="0" t="0" r="r" b="b"/>
              <a:pathLst>
                <a:path w="238" h="1342">
                  <a:moveTo>
                    <a:pt x="238" y="1205"/>
                  </a:moveTo>
                  <a:lnTo>
                    <a:pt x="0" y="1342"/>
                  </a:lnTo>
                  <a:lnTo>
                    <a:pt x="0" y="138"/>
                  </a:lnTo>
                  <a:lnTo>
                    <a:pt x="238" y="0"/>
                  </a:lnTo>
                  <a:lnTo>
                    <a:pt x="238" y="12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318">
              <a:extLst>
                <a:ext uri="{FF2B5EF4-FFF2-40B4-BE49-F238E27FC236}">
                  <a16:creationId xmlns:a16="http://schemas.microsoft.com/office/drawing/2014/main" id="{1893BE76-5FF0-2647-B9FF-3DFD3AA5EAC4}"/>
                </a:ext>
              </a:extLst>
            </p:cNvPr>
            <p:cNvSpPr>
              <a:spLocks/>
            </p:cNvSpPr>
            <p:nvPr/>
          </p:nvSpPr>
          <p:spPr bwMode="auto">
            <a:xfrm>
              <a:off x="5284788" y="3968750"/>
              <a:ext cx="98425" cy="550863"/>
            </a:xfrm>
            <a:custGeom>
              <a:avLst/>
              <a:gdLst>
                <a:gd name="T0" fmla="*/ 238 w 238"/>
                <a:gd name="T1" fmla="*/ 1205 h 1342"/>
                <a:gd name="T2" fmla="*/ 0 w 238"/>
                <a:gd name="T3" fmla="*/ 1342 h 1342"/>
                <a:gd name="T4" fmla="*/ 0 w 238"/>
                <a:gd name="T5" fmla="*/ 137 h 1342"/>
                <a:gd name="T6" fmla="*/ 238 w 238"/>
                <a:gd name="T7" fmla="*/ 0 h 1342"/>
                <a:gd name="T8" fmla="*/ 238 w 238"/>
                <a:gd name="T9" fmla="*/ 1205 h 1342"/>
              </a:gdLst>
              <a:ahLst/>
              <a:cxnLst>
                <a:cxn ang="0">
                  <a:pos x="T0" y="T1"/>
                </a:cxn>
                <a:cxn ang="0">
                  <a:pos x="T2" y="T3"/>
                </a:cxn>
                <a:cxn ang="0">
                  <a:pos x="T4" y="T5"/>
                </a:cxn>
                <a:cxn ang="0">
                  <a:pos x="T6" y="T7"/>
                </a:cxn>
                <a:cxn ang="0">
                  <a:pos x="T8" y="T9"/>
                </a:cxn>
              </a:cxnLst>
              <a:rect l="0" t="0" r="r" b="b"/>
              <a:pathLst>
                <a:path w="238" h="1342">
                  <a:moveTo>
                    <a:pt x="238" y="1205"/>
                  </a:moveTo>
                  <a:lnTo>
                    <a:pt x="0" y="1342"/>
                  </a:lnTo>
                  <a:lnTo>
                    <a:pt x="0" y="137"/>
                  </a:lnTo>
                  <a:lnTo>
                    <a:pt x="238" y="0"/>
                  </a:lnTo>
                  <a:lnTo>
                    <a:pt x="238" y="12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319">
              <a:extLst>
                <a:ext uri="{FF2B5EF4-FFF2-40B4-BE49-F238E27FC236}">
                  <a16:creationId xmlns:a16="http://schemas.microsoft.com/office/drawing/2014/main" id="{2E1C3615-FF47-EC42-9A98-604FAEAC7D93}"/>
                </a:ext>
              </a:extLst>
            </p:cNvPr>
            <p:cNvSpPr>
              <a:spLocks/>
            </p:cNvSpPr>
            <p:nvPr/>
          </p:nvSpPr>
          <p:spPr bwMode="auto">
            <a:xfrm>
              <a:off x="5465763" y="3863975"/>
              <a:ext cx="100013" cy="552450"/>
            </a:xfrm>
            <a:custGeom>
              <a:avLst/>
              <a:gdLst>
                <a:gd name="T0" fmla="*/ 238 w 238"/>
                <a:gd name="T1" fmla="*/ 1205 h 1342"/>
                <a:gd name="T2" fmla="*/ 0 w 238"/>
                <a:gd name="T3" fmla="*/ 1342 h 1342"/>
                <a:gd name="T4" fmla="*/ 0 w 238"/>
                <a:gd name="T5" fmla="*/ 137 h 1342"/>
                <a:gd name="T6" fmla="*/ 238 w 238"/>
                <a:gd name="T7" fmla="*/ 0 h 1342"/>
                <a:gd name="T8" fmla="*/ 238 w 238"/>
                <a:gd name="T9" fmla="*/ 1205 h 1342"/>
              </a:gdLst>
              <a:ahLst/>
              <a:cxnLst>
                <a:cxn ang="0">
                  <a:pos x="T0" y="T1"/>
                </a:cxn>
                <a:cxn ang="0">
                  <a:pos x="T2" y="T3"/>
                </a:cxn>
                <a:cxn ang="0">
                  <a:pos x="T4" y="T5"/>
                </a:cxn>
                <a:cxn ang="0">
                  <a:pos x="T6" y="T7"/>
                </a:cxn>
                <a:cxn ang="0">
                  <a:pos x="T8" y="T9"/>
                </a:cxn>
              </a:cxnLst>
              <a:rect l="0" t="0" r="r" b="b"/>
              <a:pathLst>
                <a:path w="238" h="1342">
                  <a:moveTo>
                    <a:pt x="238" y="1205"/>
                  </a:moveTo>
                  <a:lnTo>
                    <a:pt x="0" y="1342"/>
                  </a:lnTo>
                  <a:lnTo>
                    <a:pt x="0" y="137"/>
                  </a:lnTo>
                  <a:lnTo>
                    <a:pt x="238" y="0"/>
                  </a:lnTo>
                  <a:lnTo>
                    <a:pt x="238" y="12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320">
              <a:extLst>
                <a:ext uri="{FF2B5EF4-FFF2-40B4-BE49-F238E27FC236}">
                  <a16:creationId xmlns:a16="http://schemas.microsoft.com/office/drawing/2014/main" id="{A1534F8B-050B-4A45-9E2A-F01D7A99AF3F}"/>
                </a:ext>
              </a:extLst>
            </p:cNvPr>
            <p:cNvSpPr>
              <a:spLocks/>
            </p:cNvSpPr>
            <p:nvPr/>
          </p:nvSpPr>
          <p:spPr bwMode="auto">
            <a:xfrm>
              <a:off x="4117976" y="4003675"/>
              <a:ext cx="109538" cy="804863"/>
            </a:xfrm>
            <a:custGeom>
              <a:avLst/>
              <a:gdLst>
                <a:gd name="T0" fmla="*/ 263 w 263"/>
                <a:gd name="T1" fmla="*/ 0 h 1956"/>
                <a:gd name="T2" fmla="*/ 0 w 263"/>
                <a:gd name="T3" fmla="*/ 152 h 1956"/>
                <a:gd name="T4" fmla="*/ 0 w 263"/>
                <a:gd name="T5" fmla="*/ 1956 h 1956"/>
                <a:gd name="T6" fmla="*/ 263 w 263"/>
                <a:gd name="T7" fmla="*/ 1804 h 1956"/>
                <a:gd name="T8" fmla="*/ 263 w 263"/>
                <a:gd name="T9" fmla="*/ 0 h 1956"/>
              </a:gdLst>
              <a:ahLst/>
              <a:cxnLst>
                <a:cxn ang="0">
                  <a:pos x="T0" y="T1"/>
                </a:cxn>
                <a:cxn ang="0">
                  <a:pos x="T2" y="T3"/>
                </a:cxn>
                <a:cxn ang="0">
                  <a:pos x="T4" y="T5"/>
                </a:cxn>
                <a:cxn ang="0">
                  <a:pos x="T6" y="T7"/>
                </a:cxn>
                <a:cxn ang="0">
                  <a:pos x="T8" y="T9"/>
                </a:cxn>
              </a:cxnLst>
              <a:rect l="0" t="0" r="r" b="b"/>
              <a:pathLst>
                <a:path w="263" h="1956">
                  <a:moveTo>
                    <a:pt x="263" y="0"/>
                  </a:moveTo>
                  <a:lnTo>
                    <a:pt x="0" y="152"/>
                  </a:lnTo>
                  <a:lnTo>
                    <a:pt x="0" y="1956"/>
                  </a:lnTo>
                  <a:lnTo>
                    <a:pt x="263" y="1804"/>
                  </a:lnTo>
                  <a:lnTo>
                    <a:pt x="263"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Freeform 321">
              <a:extLst>
                <a:ext uri="{FF2B5EF4-FFF2-40B4-BE49-F238E27FC236}">
                  <a16:creationId xmlns:a16="http://schemas.microsoft.com/office/drawing/2014/main" id="{092BCD08-6B53-9140-92EC-90960E79C769}"/>
                </a:ext>
              </a:extLst>
            </p:cNvPr>
            <p:cNvSpPr>
              <a:spLocks/>
            </p:cNvSpPr>
            <p:nvPr/>
          </p:nvSpPr>
          <p:spPr bwMode="auto">
            <a:xfrm>
              <a:off x="3484563" y="3703638"/>
              <a:ext cx="633413" cy="1104900"/>
            </a:xfrm>
            <a:custGeom>
              <a:avLst/>
              <a:gdLst>
                <a:gd name="T0" fmla="*/ 0 w 1527"/>
                <a:gd name="T1" fmla="*/ 0 h 2686"/>
                <a:gd name="T2" fmla="*/ 0 w 1527"/>
                <a:gd name="T3" fmla="*/ 1804 h 2686"/>
                <a:gd name="T4" fmla="*/ 1527 w 1527"/>
                <a:gd name="T5" fmla="*/ 2686 h 2686"/>
                <a:gd name="T6" fmla="*/ 1527 w 1527"/>
                <a:gd name="T7" fmla="*/ 882 h 2686"/>
                <a:gd name="T8" fmla="*/ 0 w 1527"/>
                <a:gd name="T9" fmla="*/ 0 h 2686"/>
              </a:gdLst>
              <a:ahLst/>
              <a:cxnLst>
                <a:cxn ang="0">
                  <a:pos x="T0" y="T1"/>
                </a:cxn>
                <a:cxn ang="0">
                  <a:pos x="T2" y="T3"/>
                </a:cxn>
                <a:cxn ang="0">
                  <a:pos x="T4" y="T5"/>
                </a:cxn>
                <a:cxn ang="0">
                  <a:pos x="T6" y="T7"/>
                </a:cxn>
                <a:cxn ang="0">
                  <a:pos x="T8" y="T9"/>
                </a:cxn>
              </a:cxnLst>
              <a:rect l="0" t="0" r="r" b="b"/>
              <a:pathLst>
                <a:path w="1527" h="2686">
                  <a:moveTo>
                    <a:pt x="0" y="0"/>
                  </a:moveTo>
                  <a:lnTo>
                    <a:pt x="0" y="1804"/>
                  </a:lnTo>
                  <a:lnTo>
                    <a:pt x="1527" y="2686"/>
                  </a:lnTo>
                  <a:lnTo>
                    <a:pt x="1527" y="882"/>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Freeform 322">
              <a:extLst>
                <a:ext uri="{FF2B5EF4-FFF2-40B4-BE49-F238E27FC236}">
                  <a16:creationId xmlns:a16="http://schemas.microsoft.com/office/drawing/2014/main" id="{0EFEF67C-26FC-4D42-8C70-2908B4E7907A}"/>
                </a:ext>
              </a:extLst>
            </p:cNvPr>
            <p:cNvSpPr>
              <a:spLocks/>
            </p:cNvSpPr>
            <p:nvPr/>
          </p:nvSpPr>
          <p:spPr bwMode="auto">
            <a:xfrm>
              <a:off x="3484563" y="3641725"/>
              <a:ext cx="742950" cy="425450"/>
            </a:xfrm>
            <a:custGeom>
              <a:avLst/>
              <a:gdLst>
                <a:gd name="T0" fmla="*/ 263 w 1790"/>
                <a:gd name="T1" fmla="*/ 0 h 1033"/>
                <a:gd name="T2" fmla="*/ 1790 w 1790"/>
                <a:gd name="T3" fmla="*/ 881 h 1033"/>
                <a:gd name="T4" fmla="*/ 1527 w 1790"/>
                <a:gd name="T5" fmla="*/ 1033 h 1033"/>
                <a:gd name="T6" fmla="*/ 0 w 1790"/>
                <a:gd name="T7" fmla="*/ 151 h 1033"/>
                <a:gd name="T8" fmla="*/ 263 w 1790"/>
                <a:gd name="T9" fmla="*/ 0 h 1033"/>
              </a:gdLst>
              <a:ahLst/>
              <a:cxnLst>
                <a:cxn ang="0">
                  <a:pos x="T0" y="T1"/>
                </a:cxn>
                <a:cxn ang="0">
                  <a:pos x="T2" y="T3"/>
                </a:cxn>
                <a:cxn ang="0">
                  <a:pos x="T4" y="T5"/>
                </a:cxn>
                <a:cxn ang="0">
                  <a:pos x="T6" y="T7"/>
                </a:cxn>
                <a:cxn ang="0">
                  <a:pos x="T8" y="T9"/>
                </a:cxn>
              </a:cxnLst>
              <a:rect l="0" t="0" r="r" b="b"/>
              <a:pathLst>
                <a:path w="1790" h="1033">
                  <a:moveTo>
                    <a:pt x="263" y="0"/>
                  </a:moveTo>
                  <a:lnTo>
                    <a:pt x="1790" y="881"/>
                  </a:lnTo>
                  <a:lnTo>
                    <a:pt x="1527" y="1033"/>
                  </a:lnTo>
                  <a:lnTo>
                    <a:pt x="0" y="151"/>
                  </a:lnTo>
                  <a:lnTo>
                    <a:pt x="263" y="0"/>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Freeform 323">
              <a:extLst>
                <a:ext uri="{FF2B5EF4-FFF2-40B4-BE49-F238E27FC236}">
                  <a16:creationId xmlns:a16="http://schemas.microsoft.com/office/drawing/2014/main" id="{C96C8768-6B9E-5041-BA66-967A7CE69F1E}"/>
                </a:ext>
              </a:extLst>
            </p:cNvPr>
            <p:cNvSpPr>
              <a:spLocks/>
            </p:cNvSpPr>
            <p:nvPr/>
          </p:nvSpPr>
          <p:spPr bwMode="auto">
            <a:xfrm>
              <a:off x="3160713" y="2828925"/>
              <a:ext cx="2492375" cy="1423988"/>
            </a:xfrm>
            <a:custGeom>
              <a:avLst/>
              <a:gdLst>
                <a:gd name="T0" fmla="*/ 2383 w 5997"/>
                <a:gd name="T1" fmla="*/ 0 h 3463"/>
                <a:gd name="T2" fmla="*/ 5997 w 5997"/>
                <a:gd name="T3" fmla="*/ 2087 h 3463"/>
                <a:gd name="T4" fmla="*/ 3614 w 5997"/>
                <a:gd name="T5" fmla="*/ 3463 h 3463"/>
                <a:gd name="T6" fmla="*/ 0 w 5997"/>
                <a:gd name="T7" fmla="*/ 1376 h 3463"/>
                <a:gd name="T8" fmla="*/ 2383 w 5997"/>
                <a:gd name="T9" fmla="*/ 0 h 3463"/>
              </a:gdLst>
              <a:ahLst/>
              <a:cxnLst>
                <a:cxn ang="0">
                  <a:pos x="T0" y="T1"/>
                </a:cxn>
                <a:cxn ang="0">
                  <a:pos x="T2" y="T3"/>
                </a:cxn>
                <a:cxn ang="0">
                  <a:pos x="T4" y="T5"/>
                </a:cxn>
                <a:cxn ang="0">
                  <a:pos x="T6" y="T7"/>
                </a:cxn>
                <a:cxn ang="0">
                  <a:pos x="T8" y="T9"/>
                </a:cxn>
              </a:cxnLst>
              <a:rect l="0" t="0" r="r" b="b"/>
              <a:pathLst>
                <a:path w="5997" h="3463">
                  <a:moveTo>
                    <a:pt x="2383" y="0"/>
                  </a:moveTo>
                  <a:lnTo>
                    <a:pt x="5997" y="2087"/>
                  </a:lnTo>
                  <a:lnTo>
                    <a:pt x="3614" y="3463"/>
                  </a:lnTo>
                  <a:lnTo>
                    <a:pt x="0" y="1376"/>
                  </a:lnTo>
                  <a:lnTo>
                    <a:pt x="2383" y="0"/>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Freeform 324">
              <a:extLst>
                <a:ext uri="{FF2B5EF4-FFF2-40B4-BE49-F238E27FC236}">
                  <a16:creationId xmlns:a16="http://schemas.microsoft.com/office/drawing/2014/main" id="{9D661CBB-0D10-8B47-84D0-1C49903921B5}"/>
                </a:ext>
              </a:extLst>
            </p:cNvPr>
            <p:cNvSpPr>
              <a:spLocks/>
            </p:cNvSpPr>
            <p:nvPr/>
          </p:nvSpPr>
          <p:spPr bwMode="auto">
            <a:xfrm>
              <a:off x="4657726" y="3668713"/>
              <a:ext cx="884238" cy="520700"/>
            </a:xfrm>
            <a:custGeom>
              <a:avLst/>
              <a:gdLst>
                <a:gd name="T0" fmla="*/ 0 w 2126"/>
                <a:gd name="T1" fmla="*/ 1266 h 1266"/>
                <a:gd name="T2" fmla="*/ 516 w 2126"/>
                <a:gd name="T3" fmla="*/ 0 h 1266"/>
                <a:gd name="T4" fmla="*/ 2126 w 2126"/>
                <a:gd name="T5" fmla="*/ 38 h 1266"/>
                <a:gd name="T6" fmla="*/ 0 w 2126"/>
                <a:gd name="T7" fmla="*/ 1266 h 1266"/>
              </a:gdLst>
              <a:ahLst/>
              <a:cxnLst>
                <a:cxn ang="0">
                  <a:pos x="T0" y="T1"/>
                </a:cxn>
                <a:cxn ang="0">
                  <a:pos x="T2" y="T3"/>
                </a:cxn>
                <a:cxn ang="0">
                  <a:pos x="T4" y="T5"/>
                </a:cxn>
                <a:cxn ang="0">
                  <a:pos x="T6" y="T7"/>
                </a:cxn>
              </a:cxnLst>
              <a:rect l="0" t="0" r="r" b="b"/>
              <a:pathLst>
                <a:path w="2126" h="1266">
                  <a:moveTo>
                    <a:pt x="0" y="1266"/>
                  </a:moveTo>
                  <a:lnTo>
                    <a:pt x="516" y="0"/>
                  </a:lnTo>
                  <a:lnTo>
                    <a:pt x="2126" y="38"/>
                  </a:lnTo>
                  <a:lnTo>
                    <a:pt x="0" y="1266"/>
                  </a:lnTo>
                  <a:close/>
                </a:path>
              </a:pathLst>
            </a:custGeom>
            <a:solidFill>
              <a:srgbClr val="EAEAE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325">
              <a:extLst>
                <a:ext uri="{FF2B5EF4-FFF2-40B4-BE49-F238E27FC236}">
                  <a16:creationId xmlns:a16="http://schemas.microsoft.com/office/drawing/2014/main" id="{CB2A70BB-8993-9242-81ED-5EF3325089CD}"/>
                </a:ext>
              </a:extLst>
            </p:cNvPr>
            <p:cNvSpPr>
              <a:spLocks/>
            </p:cNvSpPr>
            <p:nvPr/>
          </p:nvSpPr>
          <p:spPr bwMode="auto">
            <a:xfrm>
              <a:off x="3260726" y="2887663"/>
              <a:ext cx="884238" cy="504825"/>
            </a:xfrm>
            <a:custGeom>
              <a:avLst/>
              <a:gdLst>
                <a:gd name="T0" fmla="*/ 0 w 2126"/>
                <a:gd name="T1" fmla="*/ 1227 h 1227"/>
                <a:gd name="T2" fmla="*/ 1602 w 2126"/>
                <a:gd name="T3" fmla="*/ 589 h 1227"/>
                <a:gd name="T4" fmla="*/ 2126 w 2126"/>
                <a:gd name="T5" fmla="*/ 0 h 1227"/>
                <a:gd name="T6" fmla="*/ 0 w 2126"/>
                <a:gd name="T7" fmla="*/ 1227 h 1227"/>
              </a:gdLst>
              <a:ahLst/>
              <a:cxnLst>
                <a:cxn ang="0">
                  <a:pos x="T0" y="T1"/>
                </a:cxn>
                <a:cxn ang="0">
                  <a:pos x="T2" y="T3"/>
                </a:cxn>
                <a:cxn ang="0">
                  <a:pos x="T4" y="T5"/>
                </a:cxn>
                <a:cxn ang="0">
                  <a:pos x="T6" y="T7"/>
                </a:cxn>
              </a:cxnLst>
              <a:rect l="0" t="0" r="r" b="b"/>
              <a:pathLst>
                <a:path w="2126" h="1227">
                  <a:moveTo>
                    <a:pt x="0" y="1227"/>
                  </a:moveTo>
                  <a:lnTo>
                    <a:pt x="1602" y="589"/>
                  </a:lnTo>
                  <a:lnTo>
                    <a:pt x="2126" y="0"/>
                  </a:lnTo>
                  <a:lnTo>
                    <a:pt x="0" y="1227"/>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Freeform 326">
              <a:extLst>
                <a:ext uri="{FF2B5EF4-FFF2-40B4-BE49-F238E27FC236}">
                  <a16:creationId xmlns:a16="http://schemas.microsoft.com/office/drawing/2014/main" id="{F9BAE5D6-D6AA-8445-8C08-00D47127EF9B}"/>
                </a:ext>
              </a:extLst>
            </p:cNvPr>
            <p:cNvSpPr>
              <a:spLocks/>
            </p:cNvSpPr>
            <p:nvPr/>
          </p:nvSpPr>
          <p:spPr bwMode="auto">
            <a:xfrm>
              <a:off x="3260726" y="3130550"/>
              <a:ext cx="1611313" cy="1058863"/>
            </a:xfrm>
            <a:custGeom>
              <a:avLst/>
              <a:gdLst>
                <a:gd name="T0" fmla="*/ 1602 w 3876"/>
                <a:gd name="T1" fmla="*/ 0 h 2578"/>
                <a:gd name="T2" fmla="*/ 3876 w 3876"/>
                <a:gd name="T3" fmla="*/ 1312 h 2578"/>
                <a:gd name="T4" fmla="*/ 3360 w 3876"/>
                <a:gd name="T5" fmla="*/ 2578 h 2578"/>
                <a:gd name="T6" fmla="*/ 0 w 3876"/>
                <a:gd name="T7" fmla="*/ 638 h 2578"/>
                <a:gd name="T8" fmla="*/ 1602 w 3876"/>
                <a:gd name="T9" fmla="*/ 0 h 2578"/>
              </a:gdLst>
              <a:ahLst/>
              <a:cxnLst>
                <a:cxn ang="0">
                  <a:pos x="T0" y="T1"/>
                </a:cxn>
                <a:cxn ang="0">
                  <a:pos x="T2" y="T3"/>
                </a:cxn>
                <a:cxn ang="0">
                  <a:pos x="T4" y="T5"/>
                </a:cxn>
                <a:cxn ang="0">
                  <a:pos x="T6" y="T7"/>
                </a:cxn>
                <a:cxn ang="0">
                  <a:pos x="T8" y="T9"/>
                </a:cxn>
              </a:cxnLst>
              <a:rect l="0" t="0" r="r" b="b"/>
              <a:pathLst>
                <a:path w="3876" h="2578">
                  <a:moveTo>
                    <a:pt x="1602" y="0"/>
                  </a:moveTo>
                  <a:lnTo>
                    <a:pt x="3876" y="1312"/>
                  </a:lnTo>
                  <a:lnTo>
                    <a:pt x="3360" y="2578"/>
                  </a:lnTo>
                  <a:lnTo>
                    <a:pt x="0" y="638"/>
                  </a:lnTo>
                  <a:lnTo>
                    <a:pt x="1602" y="0"/>
                  </a:lnTo>
                  <a:close/>
                </a:path>
              </a:pathLst>
            </a:custGeom>
            <a:solidFill>
              <a:srgbClr val="E2E2E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327">
              <a:extLst>
                <a:ext uri="{FF2B5EF4-FFF2-40B4-BE49-F238E27FC236}">
                  <a16:creationId xmlns:a16="http://schemas.microsoft.com/office/drawing/2014/main" id="{A511BC63-2D74-1745-A722-C074F974E9E5}"/>
                </a:ext>
              </a:extLst>
            </p:cNvPr>
            <p:cNvSpPr>
              <a:spLocks/>
            </p:cNvSpPr>
            <p:nvPr/>
          </p:nvSpPr>
          <p:spPr bwMode="auto">
            <a:xfrm>
              <a:off x="3927476" y="2887663"/>
              <a:ext cx="1614488" cy="796925"/>
            </a:xfrm>
            <a:custGeom>
              <a:avLst/>
              <a:gdLst>
                <a:gd name="T0" fmla="*/ 524 w 3884"/>
                <a:gd name="T1" fmla="*/ 0 h 1939"/>
                <a:gd name="T2" fmla="*/ 0 w 3884"/>
                <a:gd name="T3" fmla="*/ 589 h 1939"/>
                <a:gd name="T4" fmla="*/ 2274 w 3884"/>
                <a:gd name="T5" fmla="*/ 1901 h 1939"/>
                <a:gd name="T6" fmla="*/ 3884 w 3884"/>
                <a:gd name="T7" fmla="*/ 1939 h 1939"/>
                <a:gd name="T8" fmla="*/ 524 w 3884"/>
                <a:gd name="T9" fmla="*/ 0 h 1939"/>
              </a:gdLst>
              <a:ahLst/>
              <a:cxnLst>
                <a:cxn ang="0">
                  <a:pos x="T0" y="T1"/>
                </a:cxn>
                <a:cxn ang="0">
                  <a:pos x="T2" y="T3"/>
                </a:cxn>
                <a:cxn ang="0">
                  <a:pos x="T4" y="T5"/>
                </a:cxn>
                <a:cxn ang="0">
                  <a:pos x="T6" y="T7"/>
                </a:cxn>
                <a:cxn ang="0">
                  <a:pos x="T8" y="T9"/>
                </a:cxn>
              </a:cxnLst>
              <a:rect l="0" t="0" r="r" b="b"/>
              <a:pathLst>
                <a:path w="3884" h="1939">
                  <a:moveTo>
                    <a:pt x="524" y="0"/>
                  </a:moveTo>
                  <a:lnTo>
                    <a:pt x="0" y="589"/>
                  </a:lnTo>
                  <a:lnTo>
                    <a:pt x="2274" y="1901"/>
                  </a:lnTo>
                  <a:lnTo>
                    <a:pt x="3884" y="1939"/>
                  </a:lnTo>
                  <a:lnTo>
                    <a:pt x="524" y="0"/>
                  </a:lnTo>
                  <a:close/>
                </a:path>
              </a:pathLst>
            </a:custGeom>
            <a:solidFill>
              <a:srgbClr val="D6D6D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328">
              <a:extLst>
                <a:ext uri="{FF2B5EF4-FFF2-40B4-BE49-F238E27FC236}">
                  <a16:creationId xmlns:a16="http://schemas.microsoft.com/office/drawing/2014/main" id="{4EC72FFE-D224-3F4A-A93A-AB11DE509020}"/>
                </a:ext>
              </a:extLst>
            </p:cNvPr>
            <p:cNvSpPr>
              <a:spLocks noEditPoints="1"/>
            </p:cNvSpPr>
            <p:nvPr/>
          </p:nvSpPr>
          <p:spPr bwMode="auto">
            <a:xfrm>
              <a:off x="3551238" y="3868738"/>
              <a:ext cx="490538" cy="774700"/>
            </a:xfrm>
            <a:custGeom>
              <a:avLst/>
              <a:gdLst>
                <a:gd name="T0" fmla="*/ 470 w 1177"/>
                <a:gd name="T1" fmla="*/ 1476 h 1884"/>
                <a:gd name="T2" fmla="*/ 708 w 1177"/>
                <a:gd name="T3" fmla="*/ 1613 h 1884"/>
                <a:gd name="T4" fmla="*/ 708 w 1177"/>
                <a:gd name="T5" fmla="*/ 408 h 1884"/>
                <a:gd name="T6" fmla="*/ 470 w 1177"/>
                <a:gd name="T7" fmla="*/ 271 h 1884"/>
                <a:gd name="T8" fmla="*/ 470 w 1177"/>
                <a:gd name="T9" fmla="*/ 1476 h 1884"/>
                <a:gd name="T10" fmla="*/ 939 w 1177"/>
                <a:gd name="T11" fmla="*/ 542 h 1884"/>
                <a:gd name="T12" fmla="*/ 939 w 1177"/>
                <a:gd name="T13" fmla="*/ 1747 h 1884"/>
                <a:gd name="T14" fmla="*/ 1177 w 1177"/>
                <a:gd name="T15" fmla="*/ 1884 h 1884"/>
                <a:gd name="T16" fmla="*/ 1177 w 1177"/>
                <a:gd name="T17" fmla="*/ 679 h 1884"/>
                <a:gd name="T18" fmla="*/ 939 w 1177"/>
                <a:gd name="T19" fmla="*/ 542 h 1884"/>
                <a:gd name="T20" fmla="*/ 0 w 1177"/>
                <a:gd name="T21" fmla="*/ 1205 h 1884"/>
                <a:gd name="T22" fmla="*/ 238 w 1177"/>
                <a:gd name="T23" fmla="*/ 1342 h 1884"/>
                <a:gd name="T24" fmla="*/ 238 w 1177"/>
                <a:gd name="T25" fmla="*/ 137 h 1884"/>
                <a:gd name="T26" fmla="*/ 0 w 1177"/>
                <a:gd name="T27" fmla="*/ 0 h 1884"/>
                <a:gd name="T28" fmla="*/ 0 w 1177"/>
                <a:gd name="T29" fmla="*/ 1205 h 1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77" h="1884">
                  <a:moveTo>
                    <a:pt x="470" y="1476"/>
                  </a:moveTo>
                  <a:lnTo>
                    <a:pt x="708" y="1613"/>
                  </a:lnTo>
                  <a:lnTo>
                    <a:pt x="708" y="408"/>
                  </a:lnTo>
                  <a:lnTo>
                    <a:pt x="470" y="271"/>
                  </a:lnTo>
                  <a:lnTo>
                    <a:pt x="470" y="1476"/>
                  </a:lnTo>
                  <a:close/>
                  <a:moveTo>
                    <a:pt x="939" y="542"/>
                  </a:moveTo>
                  <a:lnTo>
                    <a:pt x="939" y="1747"/>
                  </a:lnTo>
                  <a:lnTo>
                    <a:pt x="1177" y="1884"/>
                  </a:lnTo>
                  <a:lnTo>
                    <a:pt x="1177" y="679"/>
                  </a:lnTo>
                  <a:lnTo>
                    <a:pt x="939" y="542"/>
                  </a:lnTo>
                  <a:close/>
                  <a:moveTo>
                    <a:pt x="0" y="1205"/>
                  </a:moveTo>
                  <a:lnTo>
                    <a:pt x="238" y="1342"/>
                  </a:lnTo>
                  <a:lnTo>
                    <a:pt x="238" y="137"/>
                  </a:lnTo>
                  <a:lnTo>
                    <a:pt x="0" y="0"/>
                  </a:lnTo>
                  <a:lnTo>
                    <a:pt x="0" y="12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329">
              <a:extLst>
                <a:ext uri="{FF2B5EF4-FFF2-40B4-BE49-F238E27FC236}">
                  <a16:creationId xmlns:a16="http://schemas.microsoft.com/office/drawing/2014/main" id="{432FB953-82AA-C042-AA95-AA2D9BC0EA08}"/>
                </a:ext>
              </a:extLst>
            </p:cNvPr>
            <p:cNvSpPr>
              <a:spLocks/>
            </p:cNvSpPr>
            <p:nvPr/>
          </p:nvSpPr>
          <p:spPr bwMode="auto">
            <a:xfrm>
              <a:off x="5113338" y="1943100"/>
              <a:ext cx="1390650" cy="966788"/>
            </a:xfrm>
            <a:custGeom>
              <a:avLst/>
              <a:gdLst>
                <a:gd name="T0" fmla="*/ 3343 w 3345"/>
                <a:gd name="T1" fmla="*/ 1096 h 2349"/>
                <a:gd name="T2" fmla="*/ 3023 w 3345"/>
                <a:gd name="T3" fmla="*/ 546 h 2349"/>
                <a:gd name="T4" fmla="*/ 689 w 3345"/>
                <a:gd name="T5" fmla="*/ 292 h 2349"/>
                <a:gd name="T6" fmla="*/ 2 w 3345"/>
                <a:gd name="T7" fmla="*/ 1020 h 2349"/>
                <a:gd name="T8" fmla="*/ 1 w 3345"/>
                <a:gd name="T9" fmla="*/ 1256 h 2349"/>
                <a:gd name="T10" fmla="*/ 321 w 3345"/>
                <a:gd name="T11" fmla="*/ 1803 h 2349"/>
                <a:gd name="T12" fmla="*/ 2655 w 3345"/>
                <a:gd name="T13" fmla="*/ 2057 h 2349"/>
                <a:gd name="T14" fmla="*/ 3323 w 3345"/>
                <a:gd name="T15" fmla="*/ 1446 h 2349"/>
                <a:gd name="T16" fmla="*/ 3343 w 3345"/>
                <a:gd name="T17" fmla="*/ 1096 h 2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45" h="2349">
                  <a:moveTo>
                    <a:pt x="3343" y="1096"/>
                  </a:moveTo>
                  <a:cubicBezTo>
                    <a:pt x="3338" y="907"/>
                    <a:pt x="3234" y="715"/>
                    <a:pt x="3023" y="546"/>
                  </a:cubicBezTo>
                  <a:cubicBezTo>
                    <a:pt x="2480" y="113"/>
                    <a:pt x="1435" y="0"/>
                    <a:pt x="689" y="292"/>
                  </a:cubicBezTo>
                  <a:cubicBezTo>
                    <a:pt x="252" y="464"/>
                    <a:pt x="15" y="737"/>
                    <a:pt x="2" y="1020"/>
                  </a:cubicBezTo>
                  <a:cubicBezTo>
                    <a:pt x="0" y="1061"/>
                    <a:pt x="0" y="1218"/>
                    <a:pt x="1" y="1256"/>
                  </a:cubicBezTo>
                  <a:cubicBezTo>
                    <a:pt x="7" y="1444"/>
                    <a:pt x="111" y="1635"/>
                    <a:pt x="321" y="1803"/>
                  </a:cubicBezTo>
                  <a:cubicBezTo>
                    <a:pt x="863" y="2236"/>
                    <a:pt x="1908" y="2349"/>
                    <a:pt x="2655" y="2057"/>
                  </a:cubicBezTo>
                  <a:cubicBezTo>
                    <a:pt x="3031" y="1909"/>
                    <a:pt x="3259" y="1686"/>
                    <a:pt x="3323" y="1446"/>
                  </a:cubicBezTo>
                  <a:cubicBezTo>
                    <a:pt x="3345" y="1368"/>
                    <a:pt x="3343" y="1133"/>
                    <a:pt x="3343" y="1096"/>
                  </a:cubicBezTo>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330">
              <a:extLst>
                <a:ext uri="{FF2B5EF4-FFF2-40B4-BE49-F238E27FC236}">
                  <a16:creationId xmlns:a16="http://schemas.microsoft.com/office/drawing/2014/main" id="{A84F784C-FE94-A64B-AB53-A752D02BD869}"/>
                </a:ext>
              </a:extLst>
            </p:cNvPr>
            <p:cNvSpPr>
              <a:spLocks/>
            </p:cNvSpPr>
            <p:nvPr/>
          </p:nvSpPr>
          <p:spPr bwMode="auto">
            <a:xfrm>
              <a:off x="5021263" y="1943100"/>
              <a:ext cx="1574800" cy="885825"/>
            </a:xfrm>
            <a:custGeom>
              <a:avLst/>
              <a:gdLst>
                <a:gd name="T0" fmla="*/ 2876 w 3788"/>
                <a:gd name="T1" fmla="*/ 1860 h 2153"/>
                <a:gd name="T2" fmla="*/ 3245 w 3788"/>
                <a:gd name="T3" fmla="*/ 546 h 2153"/>
                <a:gd name="T4" fmla="*/ 911 w 3788"/>
                <a:gd name="T5" fmla="*/ 292 h 2153"/>
                <a:gd name="T6" fmla="*/ 542 w 3788"/>
                <a:gd name="T7" fmla="*/ 1606 h 2153"/>
                <a:gd name="T8" fmla="*/ 2876 w 3788"/>
                <a:gd name="T9" fmla="*/ 1860 h 2153"/>
              </a:gdLst>
              <a:ahLst/>
              <a:cxnLst>
                <a:cxn ang="0">
                  <a:pos x="T0" y="T1"/>
                </a:cxn>
                <a:cxn ang="0">
                  <a:pos x="T2" y="T3"/>
                </a:cxn>
                <a:cxn ang="0">
                  <a:pos x="T4" y="T5"/>
                </a:cxn>
                <a:cxn ang="0">
                  <a:pos x="T6" y="T7"/>
                </a:cxn>
                <a:cxn ang="0">
                  <a:pos x="T8" y="T9"/>
                </a:cxn>
              </a:cxnLst>
              <a:rect l="0" t="0" r="r" b="b"/>
              <a:pathLst>
                <a:path w="3788" h="2153">
                  <a:moveTo>
                    <a:pt x="2876" y="1860"/>
                  </a:moveTo>
                  <a:cubicBezTo>
                    <a:pt x="3623" y="1567"/>
                    <a:pt x="3788" y="979"/>
                    <a:pt x="3245" y="546"/>
                  </a:cubicBezTo>
                  <a:cubicBezTo>
                    <a:pt x="2702" y="113"/>
                    <a:pt x="1657" y="0"/>
                    <a:pt x="911" y="292"/>
                  </a:cubicBezTo>
                  <a:cubicBezTo>
                    <a:pt x="165" y="585"/>
                    <a:pt x="0" y="1174"/>
                    <a:pt x="542" y="1606"/>
                  </a:cubicBezTo>
                  <a:cubicBezTo>
                    <a:pt x="1085" y="2039"/>
                    <a:pt x="2130" y="2153"/>
                    <a:pt x="2876" y="1860"/>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Freeform 331">
              <a:extLst>
                <a:ext uri="{FF2B5EF4-FFF2-40B4-BE49-F238E27FC236}">
                  <a16:creationId xmlns:a16="http://schemas.microsoft.com/office/drawing/2014/main" id="{8B6D6EE5-AA13-B147-BB7E-7E33AF7194A6}"/>
                </a:ext>
              </a:extLst>
            </p:cNvPr>
            <p:cNvSpPr>
              <a:spLocks/>
            </p:cNvSpPr>
            <p:nvPr/>
          </p:nvSpPr>
          <p:spPr bwMode="auto">
            <a:xfrm>
              <a:off x="5153026" y="1582738"/>
              <a:ext cx="1311275" cy="1163638"/>
            </a:xfrm>
            <a:custGeom>
              <a:avLst/>
              <a:gdLst>
                <a:gd name="T0" fmla="*/ 3156 w 3158"/>
                <a:gd name="T1" fmla="*/ 1035 h 2830"/>
                <a:gd name="T2" fmla="*/ 2855 w 3158"/>
                <a:gd name="T3" fmla="*/ 516 h 2830"/>
                <a:gd name="T4" fmla="*/ 651 w 3158"/>
                <a:gd name="T5" fmla="*/ 276 h 2830"/>
                <a:gd name="T6" fmla="*/ 2 w 3158"/>
                <a:gd name="T7" fmla="*/ 963 h 2830"/>
                <a:gd name="T8" fmla="*/ 1 w 3158"/>
                <a:gd name="T9" fmla="*/ 1798 h 2830"/>
                <a:gd name="T10" fmla="*/ 303 w 3158"/>
                <a:gd name="T11" fmla="*/ 2314 h 2830"/>
                <a:gd name="T12" fmla="*/ 2507 w 3158"/>
                <a:gd name="T13" fmla="*/ 2553 h 2830"/>
                <a:gd name="T14" fmla="*/ 3138 w 3158"/>
                <a:gd name="T15" fmla="*/ 1977 h 2830"/>
                <a:gd name="T16" fmla="*/ 3156 w 3158"/>
                <a:gd name="T17" fmla="*/ 1035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58" h="2830">
                  <a:moveTo>
                    <a:pt x="3156" y="1035"/>
                  </a:moveTo>
                  <a:cubicBezTo>
                    <a:pt x="3152" y="856"/>
                    <a:pt x="3054" y="675"/>
                    <a:pt x="2855" y="516"/>
                  </a:cubicBezTo>
                  <a:cubicBezTo>
                    <a:pt x="2342" y="107"/>
                    <a:pt x="1356" y="0"/>
                    <a:pt x="651" y="276"/>
                  </a:cubicBezTo>
                  <a:cubicBezTo>
                    <a:pt x="238" y="438"/>
                    <a:pt x="14" y="696"/>
                    <a:pt x="2" y="963"/>
                  </a:cubicBezTo>
                  <a:cubicBezTo>
                    <a:pt x="0" y="1002"/>
                    <a:pt x="0" y="1762"/>
                    <a:pt x="1" y="1798"/>
                  </a:cubicBezTo>
                  <a:cubicBezTo>
                    <a:pt x="6" y="1975"/>
                    <a:pt x="105" y="2156"/>
                    <a:pt x="303" y="2314"/>
                  </a:cubicBezTo>
                  <a:cubicBezTo>
                    <a:pt x="815" y="2723"/>
                    <a:pt x="1802" y="2830"/>
                    <a:pt x="2507" y="2553"/>
                  </a:cubicBezTo>
                  <a:cubicBezTo>
                    <a:pt x="2862" y="2414"/>
                    <a:pt x="3078" y="2204"/>
                    <a:pt x="3138" y="1977"/>
                  </a:cubicBezTo>
                  <a:cubicBezTo>
                    <a:pt x="3158" y="1903"/>
                    <a:pt x="3157" y="1070"/>
                    <a:pt x="3156" y="1035"/>
                  </a:cubicBezTo>
                  <a:close/>
                </a:path>
              </a:pathLst>
            </a:custGeom>
            <a:solidFill>
              <a:srgbClr val="D6D6D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Freeform 332">
              <a:extLst>
                <a:ext uri="{FF2B5EF4-FFF2-40B4-BE49-F238E27FC236}">
                  <a16:creationId xmlns:a16="http://schemas.microsoft.com/office/drawing/2014/main" id="{9C7D164C-996D-CE40-84DC-15413A400B71}"/>
                </a:ext>
              </a:extLst>
            </p:cNvPr>
            <p:cNvSpPr>
              <a:spLocks noEditPoints="1"/>
            </p:cNvSpPr>
            <p:nvPr/>
          </p:nvSpPr>
          <p:spPr bwMode="auto">
            <a:xfrm>
              <a:off x="5208588" y="2209800"/>
              <a:ext cx="1200150" cy="449263"/>
            </a:xfrm>
            <a:custGeom>
              <a:avLst/>
              <a:gdLst>
                <a:gd name="T0" fmla="*/ 2080 w 2886"/>
                <a:gd name="T1" fmla="*/ 1029 h 1094"/>
                <a:gd name="T2" fmla="*/ 2197 w 2886"/>
                <a:gd name="T3" fmla="*/ 998 h 1094"/>
                <a:gd name="T4" fmla="*/ 2197 w 2886"/>
                <a:gd name="T5" fmla="*/ 463 h 1094"/>
                <a:gd name="T6" fmla="*/ 2080 w 2886"/>
                <a:gd name="T7" fmla="*/ 494 h 1094"/>
                <a:gd name="T8" fmla="*/ 2080 w 2886"/>
                <a:gd name="T9" fmla="*/ 1029 h 1094"/>
                <a:gd name="T10" fmla="*/ 2435 w 2886"/>
                <a:gd name="T11" fmla="*/ 913 h 1094"/>
                <a:gd name="T12" fmla="*/ 2538 w 2886"/>
                <a:gd name="T13" fmla="*/ 863 h 1094"/>
                <a:gd name="T14" fmla="*/ 2538 w 2886"/>
                <a:gd name="T15" fmla="*/ 328 h 1094"/>
                <a:gd name="T16" fmla="*/ 2435 w 2886"/>
                <a:gd name="T17" fmla="*/ 378 h 1094"/>
                <a:gd name="T18" fmla="*/ 2435 w 2886"/>
                <a:gd name="T19" fmla="*/ 913 h 1094"/>
                <a:gd name="T20" fmla="*/ 1728 w 2886"/>
                <a:gd name="T21" fmla="*/ 1084 h 1094"/>
                <a:gd name="T22" fmla="*/ 1854 w 2886"/>
                <a:gd name="T23" fmla="*/ 1070 h 1094"/>
                <a:gd name="T24" fmla="*/ 1854 w 2886"/>
                <a:gd name="T25" fmla="*/ 535 h 1094"/>
                <a:gd name="T26" fmla="*/ 1728 w 2886"/>
                <a:gd name="T27" fmla="*/ 549 h 1094"/>
                <a:gd name="T28" fmla="*/ 1728 w 2886"/>
                <a:gd name="T29" fmla="*/ 1084 h 1094"/>
                <a:gd name="T30" fmla="*/ 2783 w 2886"/>
                <a:gd name="T31" fmla="*/ 161 h 1094"/>
                <a:gd name="T32" fmla="*/ 2783 w 2886"/>
                <a:gd name="T33" fmla="*/ 696 h 1094"/>
                <a:gd name="T34" fmla="*/ 2886 w 2886"/>
                <a:gd name="T35" fmla="*/ 587 h 1094"/>
                <a:gd name="T36" fmla="*/ 2886 w 2886"/>
                <a:gd name="T37" fmla="*/ 52 h 1094"/>
                <a:gd name="T38" fmla="*/ 2783 w 2886"/>
                <a:gd name="T39" fmla="*/ 161 h 1094"/>
                <a:gd name="T40" fmla="*/ 1380 w 2886"/>
                <a:gd name="T41" fmla="*/ 1091 h 1094"/>
                <a:gd name="T42" fmla="*/ 1506 w 2886"/>
                <a:gd name="T43" fmla="*/ 1093 h 1094"/>
                <a:gd name="T44" fmla="*/ 1506 w 2886"/>
                <a:gd name="T45" fmla="*/ 558 h 1094"/>
                <a:gd name="T46" fmla="*/ 1380 w 2886"/>
                <a:gd name="T47" fmla="*/ 556 h 1094"/>
                <a:gd name="T48" fmla="*/ 1380 w 2886"/>
                <a:gd name="T49" fmla="*/ 1091 h 1094"/>
                <a:gd name="T50" fmla="*/ 0 w 2886"/>
                <a:gd name="T51" fmla="*/ 0 h 1094"/>
                <a:gd name="T52" fmla="*/ 0 w 2886"/>
                <a:gd name="T53" fmla="*/ 535 h 1094"/>
                <a:gd name="T54" fmla="*/ 103 w 2886"/>
                <a:gd name="T55" fmla="*/ 646 h 1094"/>
                <a:gd name="T56" fmla="*/ 103 w 2886"/>
                <a:gd name="T57" fmla="*/ 111 h 1094"/>
                <a:gd name="T58" fmla="*/ 0 w 2886"/>
                <a:gd name="T59" fmla="*/ 0 h 1094"/>
                <a:gd name="T60" fmla="*/ 348 w 2886"/>
                <a:gd name="T61" fmla="*/ 822 h 1094"/>
                <a:gd name="T62" fmla="*/ 451 w 2886"/>
                <a:gd name="T63" fmla="*/ 876 h 1094"/>
                <a:gd name="T64" fmla="*/ 451 w 2886"/>
                <a:gd name="T65" fmla="*/ 341 h 1094"/>
                <a:gd name="T66" fmla="*/ 348 w 2886"/>
                <a:gd name="T67" fmla="*/ 287 h 1094"/>
                <a:gd name="T68" fmla="*/ 348 w 2886"/>
                <a:gd name="T69" fmla="*/ 822 h 1094"/>
                <a:gd name="T70" fmla="*/ 689 w 2886"/>
                <a:gd name="T71" fmla="*/ 970 h 1094"/>
                <a:gd name="T72" fmla="*/ 806 w 2886"/>
                <a:gd name="T73" fmla="*/ 1005 h 1094"/>
                <a:gd name="T74" fmla="*/ 806 w 2886"/>
                <a:gd name="T75" fmla="*/ 470 h 1094"/>
                <a:gd name="T76" fmla="*/ 689 w 2886"/>
                <a:gd name="T77" fmla="*/ 435 h 1094"/>
                <a:gd name="T78" fmla="*/ 689 w 2886"/>
                <a:gd name="T79" fmla="*/ 970 h 1094"/>
                <a:gd name="T80" fmla="*/ 1033 w 2886"/>
                <a:gd name="T81" fmla="*/ 1054 h 1094"/>
                <a:gd name="T82" fmla="*/ 1158 w 2886"/>
                <a:gd name="T83" fmla="*/ 1073 h 1094"/>
                <a:gd name="T84" fmla="*/ 1158 w 2886"/>
                <a:gd name="T85" fmla="*/ 538 h 1094"/>
                <a:gd name="T86" fmla="*/ 1033 w 2886"/>
                <a:gd name="T87" fmla="*/ 519 h 1094"/>
                <a:gd name="T88" fmla="*/ 1033 w 2886"/>
                <a:gd name="T89" fmla="*/ 1054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86" h="1094">
                  <a:moveTo>
                    <a:pt x="2080" y="1029"/>
                  </a:moveTo>
                  <a:cubicBezTo>
                    <a:pt x="2120" y="1020"/>
                    <a:pt x="2159" y="1009"/>
                    <a:pt x="2197" y="998"/>
                  </a:cubicBezTo>
                  <a:lnTo>
                    <a:pt x="2197" y="463"/>
                  </a:lnTo>
                  <a:cubicBezTo>
                    <a:pt x="2159" y="475"/>
                    <a:pt x="2120" y="485"/>
                    <a:pt x="2080" y="494"/>
                  </a:cubicBezTo>
                  <a:lnTo>
                    <a:pt x="2080" y="1029"/>
                  </a:lnTo>
                  <a:close/>
                  <a:moveTo>
                    <a:pt x="2435" y="913"/>
                  </a:moveTo>
                  <a:cubicBezTo>
                    <a:pt x="2471" y="897"/>
                    <a:pt x="2505" y="880"/>
                    <a:pt x="2538" y="863"/>
                  </a:cubicBezTo>
                  <a:lnTo>
                    <a:pt x="2538" y="328"/>
                  </a:lnTo>
                  <a:cubicBezTo>
                    <a:pt x="2505" y="345"/>
                    <a:pt x="2471" y="362"/>
                    <a:pt x="2435" y="378"/>
                  </a:cubicBezTo>
                  <a:lnTo>
                    <a:pt x="2435" y="913"/>
                  </a:lnTo>
                  <a:close/>
                  <a:moveTo>
                    <a:pt x="1728" y="1084"/>
                  </a:moveTo>
                  <a:cubicBezTo>
                    <a:pt x="1770" y="1080"/>
                    <a:pt x="1812" y="1076"/>
                    <a:pt x="1854" y="1070"/>
                  </a:cubicBezTo>
                  <a:lnTo>
                    <a:pt x="1854" y="535"/>
                  </a:lnTo>
                  <a:cubicBezTo>
                    <a:pt x="1812" y="541"/>
                    <a:pt x="1770" y="545"/>
                    <a:pt x="1728" y="549"/>
                  </a:cubicBezTo>
                  <a:lnTo>
                    <a:pt x="1728" y="1084"/>
                  </a:lnTo>
                  <a:close/>
                  <a:moveTo>
                    <a:pt x="2783" y="161"/>
                  </a:moveTo>
                  <a:lnTo>
                    <a:pt x="2783" y="696"/>
                  </a:lnTo>
                  <a:cubicBezTo>
                    <a:pt x="2822" y="661"/>
                    <a:pt x="2856" y="625"/>
                    <a:pt x="2886" y="587"/>
                  </a:cubicBezTo>
                  <a:lnTo>
                    <a:pt x="2886" y="52"/>
                  </a:lnTo>
                  <a:cubicBezTo>
                    <a:pt x="2856" y="90"/>
                    <a:pt x="2822" y="126"/>
                    <a:pt x="2783" y="161"/>
                  </a:cubicBezTo>
                  <a:close/>
                  <a:moveTo>
                    <a:pt x="1380" y="1091"/>
                  </a:moveTo>
                  <a:cubicBezTo>
                    <a:pt x="1422" y="1093"/>
                    <a:pt x="1464" y="1094"/>
                    <a:pt x="1506" y="1093"/>
                  </a:cubicBezTo>
                  <a:lnTo>
                    <a:pt x="1506" y="558"/>
                  </a:lnTo>
                  <a:cubicBezTo>
                    <a:pt x="1464" y="559"/>
                    <a:pt x="1422" y="558"/>
                    <a:pt x="1380" y="556"/>
                  </a:cubicBezTo>
                  <a:lnTo>
                    <a:pt x="1380" y="1091"/>
                  </a:lnTo>
                  <a:close/>
                  <a:moveTo>
                    <a:pt x="0" y="0"/>
                  </a:moveTo>
                  <a:lnTo>
                    <a:pt x="0" y="535"/>
                  </a:lnTo>
                  <a:cubicBezTo>
                    <a:pt x="30" y="573"/>
                    <a:pt x="64" y="610"/>
                    <a:pt x="103" y="646"/>
                  </a:cubicBezTo>
                  <a:lnTo>
                    <a:pt x="103" y="111"/>
                  </a:lnTo>
                  <a:cubicBezTo>
                    <a:pt x="64" y="75"/>
                    <a:pt x="30" y="38"/>
                    <a:pt x="0" y="0"/>
                  </a:cubicBezTo>
                  <a:moveTo>
                    <a:pt x="348" y="822"/>
                  </a:moveTo>
                  <a:cubicBezTo>
                    <a:pt x="381" y="841"/>
                    <a:pt x="416" y="859"/>
                    <a:pt x="451" y="876"/>
                  </a:cubicBezTo>
                  <a:lnTo>
                    <a:pt x="451" y="341"/>
                  </a:lnTo>
                  <a:cubicBezTo>
                    <a:pt x="416" y="324"/>
                    <a:pt x="381" y="306"/>
                    <a:pt x="348" y="287"/>
                  </a:cubicBezTo>
                  <a:lnTo>
                    <a:pt x="348" y="822"/>
                  </a:lnTo>
                  <a:close/>
                  <a:moveTo>
                    <a:pt x="689" y="970"/>
                  </a:moveTo>
                  <a:cubicBezTo>
                    <a:pt x="727" y="983"/>
                    <a:pt x="766" y="994"/>
                    <a:pt x="806" y="1005"/>
                  </a:cubicBezTo>
                  <a:lnTo>
                    <a:pt x="806" y="470"/>
                  </a:lnTo>
                  <a:cubicBezTo>
                    <a:pt x="766" y="459"/>
                    <a:pt x="727" y="448"/>
                    <a:pt x="689" y="435"/>
                  </a:cubicBezTo>
                  <a:lnTo>
                    <a:pt x="689" y="970"/>
                  </a:lnTo>
                  <a:close/>
                  <a:moveTo>
                    <a:pt x="1033" y="1054"/>
                  </a:moveTo>
                  <a:cubicBezTo>
                    <a:pt x="1074" y="1061"/>
                    <a:pt x="1116" y="1067"/>
                    <a:pt x="1158" y="1073"/>
                  </a:cubicBezTo>
                  <a:lnTo>
                    <a:pt x="1158" y="538"/>
                  </a:lnTo>
                  <a:cubicBezTo>
                    <a:pt x="1116" y="532"/>
                    <a:pt x="1074" y="526"/>
                    <a:pt x="1033" y="519"/>
                  </a:cubicBezTo>
                  <a:lnTo>
                    <a:pt x="1033" y="105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333">
              <a:extLst>
                <a:ext uri="{FF2B5EF4-FFF2-40B4-BE49-F238E27FC236}">
                  <a16:creationId xmlns:a16="http://schemas.microsoft.com/office/drawing/2014/main" id="{38496F5E-93B3-EB41-8DE5-D65756F411D2}"/>
                </a:ext>
              </a:extLst>
            </p:cNvPr>
            <p:cNvSpPr>
              <a:spLocks/>
            </p:cNvSpPr>
            <p:nvPr/>
          </p:nvSpPr>
          <p:spPr bwMode="auto">
            <a:xfrm>
              <a:off x="5113338" y="1571625"/>
              <a:ext cx="1390650" cy="965200"/>
            </a:xfrm>
            <a:custGeom>
              <a:avLst/>
              <a:gdLst>
                <a:gd name="T0" fmla="*/ 3343 w 3345"/>
                <a:gd name="T1" fmla="*/ 1096 h 2350"/>
                <a:gd name="T2" fmla="*/ 3023 w 3345"/>
                <a:gd name="T3" fmla="*/ 546 h 2350"/>
                <a:gd name="T4" fmla="*/ 689 w 3345"/>
                <a:gd name="T5" fmla="*/ 293 h 2350"/>
                <a:gd name="T6" fmla="*/ 2 w 3345"/>
                <a:gd name="T7" fmla="*/ 1020 h 2350"/>
                <a:gd name="T8" fmla="*/ 1 w 3345"/>
                <a:gd name="T9" fmla="*/ 1257 h 2350"/>
                <a:gd name="T10" fmla="*/ 321 w 3345"/>
                <a:gd name="T11" fmla="*/ 1803 h 2350"/>
                <a:gd name="T12" fmla="*/ 2655 w 3345"/>
                <a:gd name="T13" fmla="*/ 2057 h 2350"/>
                <a:gd name="T14" fmla="*/ 3323 w 3345"/>
                <a:gd name="T15" fmla="*/ 1447 h 2350"/>
                <a:gd name="T16" fmla="*/ 3343 w 3345"/>
                <a:gd name="T17" fmla="*/ 1096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45" h="2350">
                  <a:moveTo>
                    <a:pt x="3343" y="1096"/>
                  </a:moveTo>
                  <a:cubicBezTo>
                    <a:pt x="3338" y="907"/>
                    <a:pt x="3234" y="715"/>
                    <a:pt x="3023" y="546"/>
                  </a:cubicBezTo>
                  <a:cubicBezTo>
                    <a:pt x="2480" y="113"/>
                    <a:pt x="1435" y="0"/>
                    <a:pt x="689" y="293"/>
                  </a:cubicBezTo>
                  <a:cubicBezTo>
                    <a:pt x="252" y="464"/>
                    <a:pt x="15" y="737"/>
                    <a:pt x="2" y="1020"/>
                  </a:cubicBezTo>
                  <a:cubicBezTo>
                    <a:pt x="0" y="1061"/>
                    <a:pt x="0" y="1218"/>
                    <a:pt x="1" y="1257"/>
                  </a:cubicBezTo>
                  <a:cubicBezTo>
                    <a:pt x="7" y="1445"/>
                    <a:pt x="111" y="1636"/>
                    <a:pt x="321" y="1803"/>
                  </a:cubicBezTo>
                  <a:cubicBezTo>
                    <a:pt x="863" y="2236"/>
                    <a:pt x="1908" y="2350"/>
                    <a:pt x="2655" y="2057"/>
                  </a:cubicBezTo>
                  <a:cubicBezTo>
                    <a:pt x="3031" y="1909"/>
                    <a:pt x="3259" y="1687"/>
                    <a:pt x="3323" y="1447"/>
                  </a:cubicBezTo>
                  <a:cubicBezTo>
                    <a:pt x="3345" y="1368"/>
                    <a:pt x="3343" y="1133"/>
                    <a:pt x="3343" y="1096"/>
                  </a:cubicBezTo>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334">
              <a:extLst>
                <a:ext uri="{FF2B5EF4-FFF2-40B4-BE49-F238E27FC236}">
                  <a16:creationId xmlns:a16="http://schemas.microsoft.com/office/drawing/2014/main" id="{2EDB4017-D432-154E-B78D-90861EBF58EB}"/>
                </a:ext>
              </a:extLst>
            </p:cNvPr>
            <p:cNvSpPr>
              <a:spLocks/>
            </p:cNvSpPr>
            <p:nvPr/>
          </p:nvSpPr>
          <p:spPr bwMode="auto">
            <a:xfrm>
              <a:off x="5021263" y="1571625"/>
              <a:ext cx="1574800" cy="884238"/>
            </a:xfrm>
            <a:custGeom>
              <a:avLst/>
              <a:gdLst>
                <a:gd name="T0" fmla="*/ 2876 w 3788"/>
                <a:gd name="T1" fmla="*/ 1860 h 2153"/>
                <a:gd name="T2" fmla="*/ 3245 w 3788"/>
                <a:gd name="T3" fmla="*/ 546 h 2153"/>
                <a:gd name="T4" fmla="*/ 911 w 3788"/>
                <a:gd name="T5" fmla="*/ 293 h 2153"/>
                <a:gd name="T6" fmla="*/ 542 w 3788"/>
                <a:gd name="T7" fmla="*/ 1607 h 2153"/>
                <a:gd name="T8" fmla="*/ 2876 w 3788"/>
                <a:gd name="T9" fmla="*/ 1860 h 2153"/>
              </a:gdLst>
              <a:ahLst/>
              <a:cxnLst>
                <a:cxn ang="0">
                  <a:pos x="T0" y="T1"/>
                </a:cxn>
                <a:cxn ang="0">
                  <a:pos x="T2" y="T3"/>
                </a:cxn>
                <a:cxn ang="0">
                  <a:pos x="T4" y="T5"/>
                </a:cxn>
                <a:cxn ang="0">
                  <a:pos x="T6" y="T7"/>
                </a:cxn>
                <a:cxn ang="0">
                  <a:pos x="T8" y="T9"/>
                </a:cxn>
              </a:cxnLst>
              <a:rect l="0" t="0" r="r" b="b"/>
              <a:pathLst>
                <a:path w="3788" h="2153">
                  <a:moveTo>
                    <a:pt x="2876" y="1860"/>
                  </a:moveTo>
                  <a:cubicBezTo>
                    <a:pt x="3623" y="1568"/>
                    <a:pt x="3788" y="979"/>
                    <a:pt x="3245" y="546"/>
                  </a:cubicBezTo>
                  <a:cubicBezTo>
                    <a:pt x="2702" y="113"/>
                    <a:pt x="1657" y="0"/>
                    <a:pt x="911" y="293"/>
                  </a:cubicBezTo>
                  <a:cubicBezTo>
                    <a:pt x="165" y="585"/>
                    <a:pt x="0" y="1174"/>
                    <a:pt x="542" y="1607"/>
                  </a:cubicBezTo>
                  <a:cubicBezTo>
                    <a:pt x="1085" y="2040"/>
                    <a:pt x="2130" y="2153"/>
                    <a:pt x="2876" y="1860"/>
                  </a:cubicBezTo>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335">
              <a:extLst>
                <a:ext uri="{FF2B5EF4-FFF2-40B4-BE49-F238E27FC236}">
                  <a16:creationId xmlns:a16="http://schemas.microsoft.com/office/drawing/2014/main" id="{4ABE95B6-5AFF-D047-9AE1-3AE66106DCFA}"/>
                </a:ext>
              </a:extLst>
            </p:cNvPr>
            <p:cNvSpPr>
              <a:spLocks/>
            </p:cNvSpPr>
            <p:nvPr/>
          </p:nvSpPr>
          <p:spPr bwMode="auto">
            <a:xfrm>
              <a:off x="5224463" y="1168400"/>
              <a:ext cx="1168400" cy="1163638"/>
            </a:xfrm>
            <a:custGeom>
              <a:avLst/>
              <a:gdLst>
                <a:gd name="T0" fmla="*/ 2811 w 2813"/>
                <a:gd name="T1" fmla="*/ 1035 h 2830"/>
                <a:gd name="T2" fmla="*/ 2542 w 2813"/>
                <a:gd name="T3" fmla="*/ 516 h 2830"/>
                <a:gd name="T4" fmla="*/ 579 w 2813"/>
                <a:gd name="T5" fmla="*/ 276 h 2830"/>
                <a:gd name="T6" fmla="*/ 1 w 2813"/>
                <a:gd name="T7" fmla="*/ 964 h 2830"/>
                <a:gd name="T8" fmla="*/ 1 w 2813"/>
                <a:gd name="T9" fmla="*/ 1798 h 2830"/>
                <a:gd name="T10" fmla="*/ 269 w 2813"/>
                <a:gd name="T11" fmla="*/ 2314 h 2830"/>
                <a:gd name="T12" fmla="*/ 2232 w 2813"/>
                <a:gd name="T13" fmla="*/ 2554 h 2830"/>
                <a:gd name="T14" fmla="*/ 2795 w 2813"/>
                <a:gd name="T15" fmla="*/ 1977 h 2830"/>
                <a:gd name="T16" fmla="*/ 2811 w 2813"/>
                <a:gd name="T17" fmla="*/ 1035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3" h="2830">
                  <a:moveTo>
                    <a:pt x="2811" y="1035"/>
                  </a:moveTo>
                  <a:cubicBezTo>
                    <a:pt x="2807" y="856"/>
                    <a:pt x="2720" y="675"/>
                    <a:pt x="2542" y="516"/>
                  </a:cubicBezTo>
                  <a:cubicBezTo>
                    <a:pt x="2086" y="107"/>
                    <a:pt x="1207" y="0"/>
                    <a:pt x="579" y="276"/>
                  </a:cubicBezTo>
                  <a:cubicBezTo>
                    <a:pt x="212" y="438"/>
                    <a:pt x="12" y="696"/>
                    <a:pt x="1" y="964"/>
                  </a:cubicBezTo>
                  <a:cubicBezTo>
                    <a:pt x="0" y="1002"/>
                    <a:pt x="0" y="1762"/>
                    <a:pt x="1" y="1798"/>
                  </a:cubicBezTo>
                  <a:cubicBezTo>
                    <a:pt x="5" y="1976"/>
                    <a:pt x="93" y="2156"/>
                    <a:pt x="269" y="2314"/>
                  </a:cubicBezTo>
                  <a:cubicBezTo>
                    <a:pt x="726" y="2723"/>
                    <a:pt x="1605" y="2830"/>
                    <a:pt x="2232" y="2554"/>
                  </a:cubicBezTo>
                  <a:cubicBezTo>
                    <a:pt x="2549" y="2414"/>
                    <a:pt x="2741" y="2204"/>
                    <a:pt x="2795" y="1977"/>
                  </a:cubicBezTo>
                  <a:cubicBezTo>
                    <a:pt x="2813" y="1903"/>
                    <a:pt x="2812" y="1070"/>
                    <a:pt x="2811" y="1035"/>
                  </a:cubicBezTo>
                </a:path>
              </a:pathLst>
            </a:custGeom>
            <a:solidFill>
              <a:srgbClr val="D6D6D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336">
              <a:extLst>
                <a:ext uri="{FF2B5EF4-FFF2-40B4-BE49-F238E27FC236}">
                  <a16:creationId xmlns:a16="http://schemas.microsoft.com/office/drawing/2014/main" id="{6773AF0F-1A19-7040-92FE-901E90782D37}"/>
                </a:ext>
              </a:extLst>
            </p:cNvPr>
            <p:cNvSpPr>
              <a:spLocks/>
            </p:cNvSpPr>
            <p:nvPr/>
          </p:nvSpPr>
          <p:spPr bwMode="auto">
            <a:xfrm>
              <a:off x="5224463" y="1173163"/>
              <a:ext cx="1168400" cy="900113"/>
            </a:xfrm>
            <a:custGeom>
              <a:avLst/>
              <a:gdLst>
                <a:gd name="T0" fmla="*/ 2811 w 2813"/>
                <a:gd name="T1" fmla="*/ 1035 h 2189"/>
                <a:gd name="T2" fmla="*/ 2542 w 2813"/>
                <a:gd name="T3" fmla="*/ 516 h 2189"/>
                <a:gd name="T4" fmla="*/ 579 w 2813"/>
                <a:gd name="T5" fmla="*/ 276 h 2189"/>
                <a:gd name="T6" fmla="*/ 1 w 2813"/>
                <a:gd name="T7" fmla="*/ 964 h 2189"/>
                <a:gd name="T8" fmla="*/ 1 w 2813"/>
                <a:gd name="T9" fmla="*/ 1157 h 2189"/>
                <a:gd name="T10" fmla="*/ 269 w 2813"/>
                <a:gd name="T11" fmla="*/ 1673 h 2189"/>
                <a:gd name="T12" fmla="*/ 2232 w 2813"/>
                <a:gd name="T13" fmla="*/ 1913 h 2189"/>
                <a:gd name="T14" fmla="*/ 2795 w 2813"/>
                <a:gd name="T15" fmla="*/ 1337 h 2189"/>
                <a:gd name="T16" fmla="*/ 2811 w 2813"/>
                <a:gd name="T17" fmla="*/ 1035 h 2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3" h="2189">
                  <a:moveTo>
                    <a:pt x="2811" y="1035"/>
                  </a:moveTo>
                  <a:cubicBezTo>
                    <a:pt x="2807" y="856"/>
                    <a:pt x="2720" y="675"/>
                    <a:pt x="2542" y="516"/>
                  </a:cubicBezTo>
                  <a:cubicBezTo>
                    <a:pt x="2086" y="107"/>
                    <a:pt x="1207" y="0"/>
                    <a:pt x="579" y="276"/>
                  </a:cubicBezTo>
                  <a:cubicBezTo>
                    <a:pt x="212" y="438"/>
                    <a:pt x="12" y="696"/>
                    <a:pt x="1" y="964"/>
                  </a:cubicBezTo>
                  <a:cubicBezTo>
                    <a:pt x="0" y="1002"/>
                    <a:pt x="0" y="1121"/>
                    <a:pt x="1" y="1157"/>
                  </a:cubicBezTo>
                  <a:cubicBezTo>
                    <a:pt x="5" y="1335"/>
                    <a:pt x="93" y="1515"/>
                    <a:pt x="269" y="1673"/>
                  </a:cubicBezTo>
                  <a:cubicBezTo>
                    <a:pt x="726" y="2082"/>
                    <a:pt x="1605" y="2189"/>
                    <a:pt x="2232" y="1913"/>
                  </a:cubicBezTo>
                  <a:cubicBezTo>
                    <a:pt x="2549" y="1774"/>
                    <a:pt x="2741" y="1563"/>
                    <a:pt x="2795" y="1337"/>
                  </a:cubicBezTo>
                  <a:cubicBezTo>
                    <a:pt x="2813" y="1262"/>
                    <a:pt x="2812" y="1070"/>
                    <a:pt x="2811" y="1035"/>
                  </a:cubicBezTo>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337">
              <a:extLst>
                <a:ext uri="{FF2B5EF4-FFF2-40B4-BE49-F238E27FC236}">
                  <a16:creationId xmlns:a16="http://schemas.microsoft.com/office/drawing/2014/main" id="{A920FE5B-5685-014C-8388-BB63813DFA91}"/>
                </a:ext>
              </a:extLst>
            </p:cNvPr>
            <p:cNvSpPr>
              <a:spLocks/>
            </p:cNvSpPr>
            <p:nvPr/>
          </p:nvSpPr>
          <p:spPr bwMode="auto">
            <a:xfrm>
              <a:off x="5146676" y="1160463"/>
              <a:ext cx="1323975" cy="835025"/>
            </a:xfrm>
            <a:custGeom>
              <a:avLst/>
              <a:gdLst>
                <a:gd name="T0" fmla="*/ 2419 w 3186"/>
                <a:gd name="T1" fmla="*/ 1757 h 2033"/>
                <a:gd name="T2" fmla="*/ 2729 w 3186"/>
                <a:gd name="T3" fmla="*/ 516 h 2033"/>
                <a:gd name="T4" fmla="*/ 766 w 3186"/>
                <a:gd name="T5" fmla="*/ 276 h 2033"/>
                <a:gd name="T6" fmla="*/ 456 w 3186"/>
                <a:gd name="T7" fmla="*/ 1517 h 2033"/>
                <a:gd name="T8" fmla="*/ 2419 w 3186"/>
                <a:gd name="T9" fmla="*/ 1757 h 2033"/>
              </a:gdLst>
              <a:ahLst/>
              <a:cxnLst>
                <a:cxn ang="0">
                  <a:pos x="T0" y="T1"/>
                </a:cxn>
                <a:cxn ang="0">
                  <a:pos x="T2" y="T3"/>
                </a:cxn>
                <a:cxn ang="0">
                  <a:pos x="T4" y="T5"/>
                </a:cxn>
                <a:cxn ang="0">
                  <a:pos x="T6" y="T7"/>
                </a:cxn>
                <a:cxn ang="0">
                  <a:pos x="T8" y="T9"/>
                </a:cxn>
              </a:cxnLst>
              <a:rect l="0" t="0" r="r" b="b"/>
              <a:pathLst>
                <a:path w="3186" h="2033">
                  <a:moveTo>
                    <a:pt x="2419" y="1757"/>
                  </a:moveTo>
                  <a:cubicBezTo>
                    <a:pt x="3047" y="1480"/>
                    <a:pt x="3186" y="925"/>
                    <a:pt x="2729" y="516"/>
                  </a:cubicBezTo>
                  <a:cubicBezTo>
                    <a:pt x="2273" y="107"/>
                    <a:pt x="1394" y="0"/>
                    <a:pt x="766" y="276"/>
                  </a:cubicBezTo>
                  <a:cubicBezTo>
                    <a:pt x="139" y="553"/>
                    <a:pt x="0" y="1108"/>
                    <a:pt x="456" y="1517"/>
                  </a:cubicBezTo>
                  <a:cubicBezTo>
                    <a:pt x="913" y="1926"/>
                    <a:pt x="1792" y="2033"/>
                    <a:pt x="2419" y="1757"/>
                  </a:cubicBezTo>
                  <a:close/>
                </a:path>
              </a:pathLst>
            </a:custGeom>
            <a:solidFill>
              <a:srgbClr val="E2E2E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Freeform 338">
              <a:extLst>
                <a:ext uri="{FF2B5EF4-FFF2-40B4-BE49-F238E27FC236}">
                  <a16:creationId xmlns:a16="http://schemas.microsoft.com/office/drawing/2014/main" id="{6916D992-EC55-5043-8808-CA32D3FE892D}"/>
                </a:ext>
              </a:extLst>
            </p:cNvPr>
            <p:cNvSpPr>
              <a:spLocks noEditPoints="1"/>
            </p:cNvSpPr>
            <p:nvPr/>
          </p:nvSpPr>
          <p:spPr bwMode="auto">
            <a:xfrm>
              <a:off x="5275263" y="1795463"/>
              <a:ext cx="1066800" cy="344488"/>
            </a:xfrm>
            <a:custGeom>
              <a:avLst/>
              <a:gdLst>
                <a:gd name="T0" fmla="*/ 919 w 2570"/>
                <a:gd name="T1" fmla="*/ 795 h 835"/>
                <a:gd name="T2" fmla="*/ 1031 w 2570"/>
                <a:gd name="T3" fmla="*/ 814 h 835"/>
                <a:gd name="T4" fmla="*/ 1031 w 2570"/>
                <a:gd name="T5" fmla="*/ 538 h 835"/>
                <a:gd name="T6" fmla="*/ 919 w 2570"/>
                <a:gd name="T7" fmla="*/ 520 h 835"/>
                <a:gd name="T8" fmla="*/ 919 w 2570"/>
                <a:gd name="T9" fmla="*/ 795 h 835"/>
                <a:gd name="T10" fmla="*/ 2168 w 2570"/>
                <a:gd name="T11" fmla="*/ 654 h 835"/>
                <a:gd name="T12" fmla="*/ 2260 w 2570"/>
                <a:gd name="T13" fmla="*/ 604 h 835"/>
                <a:gd name="T14" fmla="*/ 2260 w 2570"/>
                <a:gd name="T15" fmla="*/ 328 h 835"/>
                <a:gd name="T16" fmla="*/ 2168 w 2570"/>
                <a:gd name="T17" fmla="*/ 378 h 835"/>
                <a:gd name="T18" fmla="*/ 2168 w 2570"/>
                <a:gd name="T19" fmla="*/ 654 h 835"/>
                <a:gd name="T20" fmla="*/ 613 w 2570"/>
                <a:gd name="T21" fmla="*/ 711 h 835"/>
                <a:gd name="T22" fmla="*/ 717 w 2570"/>
                <a:gd name="T23" fmla="*/ 746 h 835"/>
                <a:gd name="T24" fmla="*/ 717 w 2570"/>
                <a:gd name="T25" fmla="*/ 470 h 835"/>
                <a:gd name="T26" fmla="*/ 613 w 2570"/>
                <a:gd name="T27" fmla="*/ 435 h 835"/>
                <a:gd name="T28" fmla="*/ 613 w 2570"/>
                <a:gd name="T29" fmla="*/ 711 h 835"/>
                <a:gd name="T30" fmla="*/ 1539 w 2570"/>
                <a:gd name="T31" fmla="*/ 825 h 835"/>
                <a:gd name="T32" fmla="*/ 1650 w 2570"/>
                <a:gd name="T33" fmla="*/ 811 h 835"/>
                <a:gd name="T34" fmla="*/ 1650 w 2570"/>
                <a:gd name="T35" fmla="*/ 535 h 835"/>
                <a:gd name="T36" fmla="*/ 1539 w 2570"/>
                <a:gd name="T37" fmla="*/ 549 h 835"/>
                <a:gd name="T38" fmla="*/ 1539 w 2570"/>
                <a:gd name="T39" fmla="*/ 825 h 835"/>
                <a:gd name="T40" fmla="*/ 1229 w 2570"/>
                <a:gd name="T41" fmla="*/ 832 h 835"/>
                <a:gd name="T42" fmla="*/ 1341 w 2570"/>
                <a:gd name="T43" fmla="*/ 835 h 835"/>
                <a:gd name="T44" fmla="*/ 1341 w 2570"/>
                <a:gd name="T45" fmla="*/ 559 h 835"/>
                <a:gd name="T46" fmla="*/ 1229 w 2570"/>
                <a:gd name="T47" fmla="*/ 556 h 835"/>
                <a:gd name="T48" fmla="*/ 1229 w 2570"/>
                <a:gd name="T49" fmla="*/ 832 h 835"/>
                <a:gd name="T50" fmla="*/ 2478 w 2570"/>
                <a:gd name="T51" fmla="*/ 161 h 835"/>
                <a:gd name="T52" fmla="*/ 2478 w 2570"/>
                <a:gd name="T53" fmla="*/ 437 h 835"/>
                <a:gd name="T54" fmla="*/ 2570 w 2570"/>
                <a:gd name="T55" fmla="*/ 328 h 835"/>
                <a:gd name="T56" fmla="*/ 2570 w 2570"/>
                <a:gd name="T57" fmla="*/ 52 h 835"/>
                <a:gd name="T58" fmla="*/ 2478 w 2570"/>
                <a:gd name="T59" fmla="*/ 161 h 835"/>
                <a:gd name="T60" fmla="*/ 1852 w 2570"/>
                <a:gd name="T61" fmla="*/ 770 h 835"/>
                <a:gd name="T62" fmla="*/ 1957 w 2570"/>
                <a:gd name="T63" fmla="*/ 739 h 835"/>
                <a:gd name="T64" fmla="*/ 1957 w 2570"/>
                <a:gd name="T65" fmla="*/ 463 h 835"/>
                <a:gd name="T66" fmla="*/ 1852 w 2570"/>
                <a:gd name="T67" fmla="*/ 494 h 835"/>
                <a:gd name="T68" fmla="*/ 1852 w 2570"/>
                <a:gd name="T69" fmla="*/ 770 h 835"/>
                <a:gd name="T70" fmla="*/ 310 w 2570"/>
                <a:gd name="T71" fmla="*/ 563 h 835"/>
                <a:gd name="T72" fmla="*/ 401 w 2570"/>
                <a:gd name="T73" fmla="*/ 617 h 835"/>
                <a:gd name="T74" fmla="*/ 401 w 2570"/>
                <a:gd name="T75" fmla="*/ 341 h 835"/>
                <a:gd name="T76" fmla="*/ 310 w 2570"/>
                <a:gd name="T77" fmla="*/ 287 h 835"/>
                <a:gd name="T78" fmla="*/ 310 w 2570"/>
                <a:gd name="T79" fmla="*/ 563 h 835"/>
                <a:gd name="T80" fmla="*/ 0 w 2570"/>
                <a:gd name="T81" fmla="*/ 276 h 835"/>
                <a:gd name="T82" fmla="*/ 91 w 2570"/>
                <a:gd name="T83" fmla="*/ 388 h 835"/>
                <a:gd name="T84" fmla="*/ 91 w 2570"/>
                <a:gd name="T85" fmla="*/ 111 h 835"/>
                <a:gd name="T86" fmla="*/ 0 w 2570"/>
                <a:gd name="T87" fmla="*/ 0 h 835"/>
                <a:gd name="T88" fmla="*/ 0 w 2570"/>
                <a:gd name="T89" fmla="*/ 276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70" h="835">
                  <a:moveTo>
                    <a:pt x="919" y="795"/>
                  </a:moveTo>
                  <a:cubicBezTo>
                    <a:pt x="956" y="803"/>
                    <a:pt x="993" y="809"/>
                    <a:pt x="1031" y="814"/>
                  </a:cubicBezTo>
                  <a:lnTo>
                    <a:pt x="1031" y="538"/>
                  </a:lnTo>
                  <a:cubicBezTo>
                    <a:pt x="993" y="533"/>
                    <a:pt x="956" y="527"/>
                    <a:pt x="919" y="520"/>
                  </a:cubicBezTo>
                  <a:lnTo>
                    <a:pt x="919" y="795"/>
                  </a:lnTo>
                  <a:close/>
                  <a:moveTo>
                    <a:pt x="2168" y="654"/>
                  </a:moveTo>
                  <a:cubicBezTo>
                    <a:pt x="2200" y="638"/>
                    <a:pt x="2231" y="622"/>
                    <a:pt x="2260" y="604"/>
                  </a:cubicBezTo>
                  <a:lnTo>
                    <a:pt x="2260" y="328"/>
                  </a:lnTo>
                  <a:cubicBezTo>
                    <a:pt x="2231" y="346"/>
                    <a:pt x="2200" y="362"/>
                    <a:pt x="2168" y="378"/>
                  </a:cubicBezTo>
                  <a:lnTo>
                    <a:pt x="2168" y="654"/>
                  </a:lnTo>
                  <a:close/>
                  <a:moveTo>
                    <a:pt x="613" y="711"/>
                  </a:moveTo>
                  <a:cubicBezTo>
                    <a:pt x="647" y="724"/>
                    <a:pt x="682" y="735"/>
                    <a:pt x="717" y="746"/>
                  </a:cubicBezTo>
                  <a:lnTo>
                    <a:pt x="717" y="470"/>
                  </a:lnTo>
                  <a:cubicBezTo>
                    <a:pt x="682" y="459"/>
                    <a:pt x="647" y="448"/>
                    <a:pt x="613" y="435"/>
                  </a:cubicBezTo>
                  <a:lnTo>
                    <a:pt x="613" y="711"/>
                  </a:lnTo>
                  <a:close/>
                  <a:moveTo>
                    <a:pt x="1539" y="825"/>
                  </a:moveTo>
                  <a:cubicBezTo>
                    <a:pt x="1576" y="821"/>
                    <a:pt x="1613" y="817"/>
                    <a:pt x="1650" y="811"/>
                  </a:cubicBezTo>
                  <a:lnTo>
                    <a:pt x="1650" y="535"/>
                  </a:lnTo>
                  <a:cubicBezTo>
                    <a:pt x="1613" y="541"/>
                    <a:pt x="1576" y="545"/>
                    <a:pt x="1539" y="549"/>
                  </a:cubicBezTo>
                  <a:lnTo>
                    <a:pt x="1539" y="825"/>
                  </a:lnTo>
                  <a:close/>
                  <a:moveTo>
                    <a:pt x="1229" y="832"/>
                  </a:moveTo>
                  <a:cubicBezTo>
                    <a:pt x="1266" y="834"/>
                    <a:pt x="1303" y="835"/>
                    <a:pt x="1341" y="835"/>
                  </a:cubicBezTo>
                  <a:lnTo>
                    <a:pt x="1341" y="559"/>
                  </a:lnTo>
                  <a:cubicBezTo>
                    <a:pt x="1303" y="559"/>
                    <a:pt x="1266" y="558"/>
                    <a:pt x="1229" y="556"/>
                  </a:cubicBezTo>
                  <a:lnTo>
                    <a:pt x="1229" y="832"/>
                  </a:lnTo>
                  <a:close/>
                  <a:moveTo>
                    <a:pt x="2478" y="161"/>
                  </a:moveTo>
                  <a:lnTo>
                    <a:pt x="2478" y="437"/>
                  </a:lnTo>
                  <a:cubicBezTo>
                    <a:pt x="2513" y="402"/>
                    <a:pt x="2544" y="366"/>
                    <a:pt x="2570" y="328"/>
                  </a:cubicBezTo>
                  <a:lnTo>
                    <a:pt x="2570" y="52"/>
                  </a:lnTo>
                  <a:cubicBezTo>
                    <a:pt x="2543" y="90"/>
                    <a:pt x="2513" y="126"/>
                    <a:pt x="2478" y="161"/>
                  </a:cubicBezTo>
                  <a:close/>
                  <a:moveTo>
                    <a:pt x="1852" y="770"/>
                  </a:moveTo>
                  <a:cubicBezTo>
                    <a:pt x="1887" y="761"/>
                    <a:pt x="1922" y="751"/>
                    <a:pt x="1957" y="739"/>
                  </a:cubicBezTo>
                  <a:lnTo>
                    <a:pt x="1957" y="463"/>
                  </a:lnTo>
                  <a:cubicBezTo>
                    <a:pt x="1922" y="475"/>
                    <a:pt x="1887" y="485"/>
                    <a:pt x="1852" y="494"/>
                  </a:cubicBezTo>
                  <a:lnTo>
                    <a:pt x="1852" y="770"/>
                  </a:lnTo>
                  <a:close/>
                  <a:moveTo>
                    <a:pt x="310" y="563"/>
                  </a:moveTo>
                  <a:cubicBezTo>
                    <a:pt x="339" y="582"/>
                    <a:pt x="370" y="600"/>
                    <a:pt x="401" y="617"/>
                  </a:cubicBezTo>
                  <a:lnTo>
                    <a:pt x="401" y="341"/>
                  </a:lnTo>
                  <a:cubicBezTo>
                    <a:pt x="370" y="324"/>
                    <a:pt x="339" y="306"/>
                    <a:pt x="310" y="287"/>
                  </a:cubicBezTo>
                  <a:lnTo>
                    <a:pt x="310" y="563"/>
                  </a:lnTo>
                  <a:close/>
                  <a:moveTo>
                    <a:pt x="0" y="276"/>
                  </a:moveTo>
                  <a:cubicBezTo>
                    <a:pt x="26" y="314"/>
                    <a:pt x="56" y="351"/>
                    <a:pt x="91" y="388"/>
                  </a:cubicBezTo>
                  <a:lnTo>
                    <a:pt x="91" y="111"/>
                  </a:lnTo>
                  <a:cubicBezTo>
                    <a:pt x="57" y="75"/>
                    <a:pt x="26" y="38"/>
                    <a:pt x="0" y="0"/>
                  </a:cubicBezTo>
                  <a:lnTo>
                    <a:pt x="0" y="276"/>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Freeform 339">
              <a:extLst>
                <a:ext uri="{FF2B5EF4-FFF2-40B4-BE49-F238E27FC236}">
                  <a16:creationId xmlns:a16="http://schemas.microsoft.com/office/drawing/2014/main" id="{29B82378-69C3-2842-8849-67E155777C20}"/>
                </a:ext>
              </a:extLst>
            </p:cNvPr>
            <p:cNvSpPr>
              <a:spLocks/>
            </p:cNvSpPr>
            <p:nvPr/>
          </p:nvSpPr>
          <p:spPr bwMode="auto">
            <a:xfrm>
              <a:off x="5219701" y="1042988"/>
              <a:ext cx="1163638" cy="860425"/>
            </a:xfrm>
            <a:custGeom>
              <a:avLst/>
              <a:gdLst>
                <a:gd name="T0" fmla="*/ 2154 w 2801"/>
                <a:gd name="T1" fmla="*/ 1845 h 2091"/>
                <a:gd name="T2" fmla="*/ 2430 w 2801"/>
                <a:gd name="T3" fmla="*/ 624 h 2091"/>
                <a:gd name="T4" fmla="*/ 683 w 2801"/>
                <a:gd name="T5" fmla="*/ 411 h 2091"/>
                <a:gd name="T6" fmla="*/ 407 w 2801"/>
                <a:gd name="T7" fmla="*/ 1632 h 2091"/>
                <a:gd name="T8" fmla="*/ 2154 w 2801"/>
                <a:gd name="T9" fmla="*/ 1845 h 2091"/>
              </a:gdLst>
              <a:ahLst/>
              <a:cxnLst>
                <a:cxn ang="0">
                  <a:pos x="T0" y="T1"/>
                </a:cxn>
                <a:cxn ang="0">
                  <a:pos x="T2" y="T3"/>
                </a:cxn>
                <a:cxn ang="0">
                  <a:pos x="T4" y="T5"/>
                </a:cxn>
                <a:cxn ang="0">
                  <a:pos x="T6" y="T7"/>
                </a:cxn>
                <a:cxn ang="0">
                  <a:pos x="T8" y="T9"/>
                </a:cxn>
              </a:cxnLst>
              <a:rect l="0" t="0" r="r" b="b"/>
              <a:pathLst>
                <a:path w="2801" h="2091">
                  <a:moveTo>
                    <a:pt x="2154" y="1845"/>
                  </a:moveTo>
                  <a:cubicBezTo>
                    <a:pt x="2712" y="1599"/>
                    <a:pt x="2801" y="1024"/>
                    <a:pt x="2430" y="624"/>
                  </a:cubicBezTo>
                  <a:cubicBezTo>
                    <a:pt x="2023" y="187"/>
                    <a:pt x="1294" y="0"/>
                    <a:pt x="683" y="411"/>
                  </a:cubicBezTo>
                  <a:cubicBezTo>
                    <a:pt x="176" y="752"/>
                    <a:pt x="0" y="1268"/>
                    <a:pt x="407" y="1632"/>
                  </a:cubicBezTo>
                  <a:cubicBezTo>
                    <a:pt x="813" y="1996"/>
                    <a:pt x="1595" y="2091"/>
                    <a:pt x="2154" y="1845"/>
                  </a:cubicBezTo>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Freeform 340">
              <a:extLst>
                <a:ext uri="{FF2B5EF4-FFF2-40B4-BE49-F238E27FC236}">
                  <a16:creationId xmlns:a16="http://schemas.microsoft.com/office/drawing/2014/main" id="{DD542F5D-9D0B-654E-A9CE-BC0D63977C70}"/>
                </a:ext>
              </a:extLst>
            </p:cNvPr>
            <p:cNvSpPr>
              <a:spLocks/>
            </p:cNvSpPr>
            <p:nvPr/>
          </p:nvSpPr>
          <p:spPr bwMode="auto">
            <a:xfrm>
              <a:off x="5661026" y="1046163"/>
              <a:ext cx="295275" cy="238125"/>
            </a:xfrm>
            <a:custGeom>
              <a:avLst/>
              <a:gdLst>
                <a:gd name="T0" fmla="*/ 709 w 710"/>
                <a:gd name="T1" fmla="*/ 212 h 581"/>
                <a:gd name="T2" fmla="*/ 641 w 710"/>
                <a:gd name="T3" fmla="*/ 106 h 581"/>
                <a:gd name="T4" fmla="*/ 146 w 710"/>
                <a:gd name="T5" fmla="*/ 57 h 581"/>
                <a:gd name="T6" fmla="*/ 1 w 710"/>
                <a:gd name="T7" fmla="*/ 198 h 581"/>
                <a:gd name="T8" fmla="*/ 0 w 710"/>
                <a:gd name="T9" fmla="*/ 369 h 581"/>
                <a:gd name="T10" fmla="*/ 68 w 710"/>
                <a:gd name="T11" fmla="*/ 475 h 581"/>
                <a:gd name="T12" fmla="*/ 563 w 710"/>
                <a:gd name="T13" fmla="*/ 524 h 581"/>
                <a:gd name="T14" fmla="*/ 705 w 710"/>
                <a:gd name="T15" fmla="*/ 406 h 581"/>
                <a:gd name="T16" fmla="*/ 709 w 710"/>
                <a:gd name="T17" fmla="*/ 212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0" h="581">
                  <a:moveTo>
                    <a:pt x="709" y="212"/>
                  </a:moveTo>
                  <a:cubicBezTo>
                    <a:pt x="708" y="176"/>
                    <a:pt x="686" y="139"/>
                    <a:pt x="641" y="106"/>
                  </a:cubicBezTo>
                  <a:cubicBezTo>
                    <a:pt x="526" y="22"/>
                    <a:pt x="305" y="0"/>
                    <a:pt x="146" y="57"/>
                  </a:cubicBezTo>
                  <a:cubicBezTo>
                    <a:pt x="54" y="90"/>
                    <a:pt x="3" y="143"/>
                    <a:pt x="1" y="198"/>
                  </a:cubicBezTo>
                  <a:cubicBezTo>
                    <a:pt x="0" y="206"/>
                    <a:pt x="0" y="361"/>
                    <a:pt x="0" y="369"/>
                  </a:cubicBezTo>
                  <a:cubicBezTo>
                    <a:pt x="2" y="405"/>
                    <a:pt x="24" y="442"/>
                    <a:pt x="68" y="475"/>
                  </a:cubicBezTo>
                  <a:cubicBezTo>
                    <a:pt x="183" y="559"/>
                    <a:pt x="405" y="581"/>
                    <a:pt x="563" y="524"/>
                  </a:cubicBezTo>
                  <a:cubicBezTo>
                    <a:pt x="643" y="495"/>
                    <a:pt x="691" y="452"/>
                    <a:pt x="705" y="406"/>
                  </a:cubicBezTo>
                  <a:cubicBezTo>
                    <a:pt x="710" y="390"/>
                    <a:pt x="709" y="220"/>
                    <a:pt x="709" y="212"/>
                  </a:cubicBezTo>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341">
              <a:extLst>
                <a:ext uri="{FF2B5EF4-FFF2-40B4-BE49-F238E27FC236}">
                  <a16:creationId xmlns:a16="http://schemas.microsoft.com/office/drawing/2014/main" id="{4DF0A13F-1662-1744-A2AD-CF9633B53716}"/>
                </a:ext>
              </a:extLst>
            </p:cNvPr>
            <p:cNvSpPr>
              <a:spLocks/>
            </p:cNvSpPr>
            <p:nvPr/>
          </p:nvSpPr>
          <p:spPr bwMode="auto">
            <a:xfrm>
              <a:off x="5661026" y="1046163"/>
              <a:ext cx="295275" cy="185738"/>
            </a:xfrm>
            <a:custGeom>
              <a:avLst/>
              <a:gdLst>
                <a:gd name="T0" fmla="*/ 709 w 710"/>
                <a:gd name="T1" fmla="*/ 213 h 449"/>
                <a:gd name="T2" fmla="*/ 641 w 710"/>
                <a:gd name="T3" fmla="*/ 106 h 449"/>
                <a:gd name="T4" fmla="*/ 146 w 710"/>
                <a:gd name="T5" fmla="*/ 57 h 449"/>
                <a:gd name="T6" fmla="*/ 1 w 710"/>
                <a:gd name="T7" fmla="*/ 198 h 449"/>
                <a:gd name="T8" fmla="*/ 0 w 710"/>
                <a:gd name="T9" fmla="*/ 238 h 449"/>
                <a:gd name="T10" fmla="*/ 68 w 710"/>
                <a:gd name="T11" fmla="*/ 344 h 449"/>
                <a:gd name="T12" fmla="*/ 563 w 710"/>
                <a:gd name="T13" fmla="*/ 393 h 449"/>
                <a:gd name="T14" fmla="*/ 705 w 710"/>
                <a:gd name="T15" fmla="*/ 275 h 449"/>
                <a:gd name="T16" fmla="*/ 709 w 710"/>
                <a:gd name="T17" fmla="*/ 213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0" h="449">
                  <a:moveTo>
                    <a:pt x="709" y="213"/>
                  </a:moveTo>
                  <a:cubicBezTo>
                    <a:pt x="708" y="176"/>
                    <a:pt x="686" y="139"/>
                    <a:pt x="641" y="106"/>
                  </a:cubicBezTo>
                  <a:cubicBezTo>
                    <a:pt x="526" y="22"/>
                    <a:pt x="305" y="0"/>
                    <a:pt x="146" y="57"/>
                  </a:cubicBezTo>
                  <a:cubicBezTo>
                    <a:pt x="54" y="90"/>
                    <a:pt x="3" y="143"/>
                    <a:pt x="1" y="198"/>
                  </a:cubicBezTo>
                  <a:cubicBezTo>
                    <a:pt x="0" y="206"/>
                    <a:pt x="0" y="230"/>
                    <a:pt x="0" y="238"/>
                  </a:cubicBezTo>
                  <a:cubicBezTo>
                    <a:pt x="2" y="274"/>
                    <a:pt x="24" y="311"/>
                    <a:pt x="68" y="344"/>
                  </a:cubicBezTo>
                  <a:cubicBezTo>
                    <a:pt x="183" y="427"/>
                    <a:pt x="405" y="449"/>
                    <a:pt x="563" y="393"/>
                  </a:cubicBezTo>
                  <a:cubicBezTo>
                    <a:pt x="643" y="364"/>
                    <a:pt x="691" y="321"/>
                    <a:pt x="705" y="275"/>
                  </a:cubicBezTo>
                  <a:cubicBezTo>
                    <a:pt x="710" y="259"/>
                    <a:pt x="709" y="220"/>
                    <a:pt x="709" y="21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Freeform 342">
              <a:extLst>
                <a:ext uri="{FF2B5EF4-FFF2-40B4-BE49-F238E27FC236}">
                  <a16:creationId xmlns:a16="http://schemas.microsoft.com/office/drawing/2014/main" id="{C1B77B31-C7B7-1742-9270-3777C5E0D050}"/>
                </a:ext>
              </a:extLst>
            </p:cNvPr>
            <p:cNvSpPr>
              <a:spLocks/>
            </p:cNvSpPr>
            <p:nvPr/>
          </p:nvSpPr>
          <p:spPr bwMode="auto">
            <a:xfrm>
              <a:off x="5697538" y="844550"/>
              <a:ext cx="222250" cy="347663"/>
            </a:xfrm>
            <a:custGeom>
              <a:avLst/>
              <a:gdLst>
                <a:gd name="T0" fmla="*/ 537 w 537"/>
                <a:gd name="T1" fmla="*/ 161 h 847"/>
                <a:gd name="T2" fmla="*/ 486 w 537"/>
                <a:gd name="T3" fmla="*/ 80 h 847"/>
                <a:gd name="T4" fmla="*/ 111 w 537"/>
                <a:gd name="T5" fmla="*/ 43 h 847"/>
                <a:gd name="T6" fmla="*/ 1 w 537"/>
                <a:gd name="T7" fmla="*/ 150 h 847"/>
                <a:gd name="T8" fmla="*/ 1 w 537"/>
                <a:gd name="T9" fmla="*/ 687 h 847"/>
                <a:gd name="T10" fmla="*/ 52 w 537"/>
                <a:gd name="T11" fmla="*/ 767 h 847"/>
                <a:gd name="T12" fmla="*/ 427 w 537"/>
                <a:gd name="T13" fmla="*/ 804 h 847"/>
                <a:gd name="T14" fmla="*/ 534 w 537"/>
                <a:gd name="T15" fmla="*/ 715 h 847"/>
                <a:gd name="T16" fmla="*/ 537 w 537"/>
                <a:gd name="T17" fmla="*/ 16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7" h="847">
                  <a:moveTo>
                    <a:pt x="537" y="161"/>
                  </a:moveTo>
                  <a:cubicBezTo>
                    <a:pt x="536" y="133"/>
                    <a:pt x="520" y="105"/>
                    <a:pt x="486" y="80"/>
                  </a:cubicBezTo>
                  <a:cubicBezTo>
                    <a:pt x="399" y="17"/>
                    <a:pt x="231" y="0"/>
                    <a:pt x="111" y="43"/>
                  </a:cubicBezTo>
                  <a:cubicBezTo>
                    <a:pt x="41" y="68"/>
                    <a:pt x="3" y="108"/>
                    <a:pt x="1" y="150"/>
                  </a:cubicBezTo>
                  <a:cubicBezTo>
                    <a:pt x="0" y="156"/>
                    <a:pt x="0" y="681"/>
                    <a:pt x="1" y="687"/>
                  </a:cubicBezTo>
                  <a:cubicBezTo>
                    <a:pt x="1" y="715"/>
                    <a:pt x="18" y="742"/>
                    <a:pt x="52" y="767"/>
                  </a:cubicBezTo>
                  <a:cubicBezTo>
                    <a:pt x="139" y="831"/>
                    <a:pt x="307" y="847"/>
                    <a:pt x="427" y="804"/>
                  </a:cubicBezTo>
                  <a:cubicBezTo>
                    <a:pt x="487" y="783"/>
                    <a:pt x="524" y="750"/>
                    <a:pt x="534" y="715"/>
                  </a:cubicBezTo>
                  <a:cubicBezTo>
                    <a:pt x="537" y="703"/>
                    <a:pt x="537" y="166"/>
                    <a:pt x="537" y="161"/>
                  </a:cubicBezTo>
                </a:path>
              </a:pathLst>
            </a:custGeom>
            <a:solidFill>
              <a:srgbClr val="D6D6D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Freeform 343">
              <a:extLst>
                <a:ext uri="{FF2B5EF4-FFF2-40B4-BE49-F238E27FC236}">
                  <a16:creationId xmlns:a16="http://schemas.microsoft.com/office/drawing/2014/main" id="{04EAD1C9-0038-2E4B-B9CE-D16B6D5E6805}"/>
                </a:ext>
              </a:extLst>
            </p:cNvPr>
            <p:cNvSpPr>
              <a:spLocks/>
            </p:cNvSpPr>
            <p:nvPr/>
          </p:nvSpPr>
          <p:spPr bwMode="auto">
            <a:xfrm>
              <a:off x="5661026" y="796925"/>
              <a:ext cx="295275" cy="238125"/>
            </a:xfrm>
            <a:custGeom>
              <a:avLst/>
              <a:gdLst>
                <a:gd name="T0" fmla="*/ 709 w 710"/>
                <a:gd name="T1" fmla="*/ 212 h 581"/>
                <a:gd name="T2" fmla="*/ 641 w 710"/>
                <a:gd name="T3" fmla="*/ 106 h 581"/>
                <a:gd name="T4" fmla="*/ 146 w 710"/>
                <a:gd name="T5" fmla="*/ 57 h 581"/>
                <a:gd name="T6" fmla="*/ 1 w 710"/>
                <a:gd name="T7" fmla="*/ 198 h 581"/>
                <a:gd name="T8" fmla="*/ 0 w 710"/>
                <a:gd name="T9" fmla="*/ 369 h 581"/>
                <a:gd name="T10" fmla="*/ 68 w 710"/>
                <a:gd name="T11" fmla="*/ 475 h 581"/>
                <a:gd name="T12" fmla="*/ 563 w 710"/>
                <a:gd name="T13" fmla="*/ 524 h 581"/>
                <a:gd name="T14" fmla="*/ 705 w 710"/>
                <a:gd name="T15" fmla="*/ 406 h 581"/>
                <a:gd name="T16" fmla="*/ 709 w 710"/>
                <a:gd name="T17" fmla="*/ 212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0" h="581">
                  <a:moveTo>
                    <a:pt x="709" y="212"/>
                  </a:moveTo>
                  <a:cubicBezTo>
                    <a:pt x="708" y="176"/>
                    <a:pt x="686" y="139"/>
                    <a:pt x="641" y="106"/>
                  </a:cubicBezTo>
                  <a:cubicBezTo>
                    <a:pt x="526" y="22"/>
                    <a:pt x="305" y="0"/>
                    <a:pt x="146" y="57"/>
                  </a:cubicBezTo>
                  <a:cubicBezTo>
                    <a:pt x="54" y="90"/>
                    <a:pt x="3" y="143"/>
                    <a:pt x="1" y="198"/>
                  </a:cubicBezTo>
                  <a:cubicBezTo>
                    <a:pt x="0" y="206"/>
                    <a:pt x="0" y="362"/>
                    <a:pt x="0" y="369"/>
                  </a:cubicBezTo>
                  <a:cubicBezTo>
                    <a:pt x="2" y="405"/>
                    <a:pt x="24" y="442"/>
                    <a:pt x="68" y="475"/>
                  </a:cubicBezTo>
                  <a:cubicBezTo>
                    <a:pt x="183" y="559"/>
                    <a:pt x="405" y="581"/>
                    <a:pt x="563" y="524"/>
                  </a:cubicBezTo>
                  <a:cubicBezTo>
                    <a:pt x="643" y="495"/>
                    <a:pt x="691" y="452"/>
                    <a:pt x="705" y="406"/>
                  </a:cubicBezTo>
                  <a:cubicBezTo>
                    <a:pt x="710" y="391"/>
                    <a:pt x="709" y="220"/>
                    <a:pt x="709" y="212"/>
                  </a:cubicBezTo>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Freeform 344">
              <a:extLst>
                <a:ext uri="{FF2B5EF4-FFF2-40B4-BE49-F238E27FC236}">
                  <a16:creationId xmlns:a16="http://schemas.microsoft.com/office/drawing/2014/main" id="{35B04B8E-DAC2-9044-92B5-52FE7D47EE30}"/>
                </a:ext>
              </a:extLst>
            </p:cNvPr>
            <p:cNvSpPr>
              <a:spLocks/>
            </p:cNvSpPr>
            <p:nvPr/>
          </p:nvSpPr>
          <p:spPr bwMode="auto">
            <a:xfrm>
              <a:off x="5661026" y="796925"/>
              <a:ext cx="295275" cy="185738"/>
            </a:xfrm>
            <a:custGeom>
              <a:avLst/>
              <a:gdLst>
                <a:gd name="T0" fmla="*/ 709 w 710"/>
                <a:gd name="T1" fmla="*/ 213 h 450"/>
                <a:gd name="T2" fmla="*/ 641 w 710"/>
                <a:gd name="T3" fmla="*/ 106 h 450"/>
                <a:gd name="T4" fmla="*/ 146 w 710"/>
                <a:gd name="T5" fmla="*/ 57 h 450"/>
                <a:gd name="T6" fmla="*/ 1 w 710"/>
                <a:gd name="T7" fmla="*/ 198 h 450"/>
                <a:gd name="T8" fmla="*/ 0 w 710"/>
                <a:gd name="T9" fmla="*/ 238 h 450"/>
                <a:gd name="T10" fmla="*/ 68 w 710"/>
                <a:gd name="T11" fmla="*/ 344 h 450"/>
                <a:gd name="T12" fmla="*/ 563 w 710"/>
                <a:gd name="T13" fmla="*/ 393 h 450"/>
                <a:gd name="T14" fmla="*/ 705 w 710"/>
                <a:gd name="T15" fmla="*/ 275 h 450"/>
                <a:gd name="T16" fmla="*/ 709 w 710"/>
                <a:gd name="T17" fmla="*/ 21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0" h="450">
                  <a:moveTo>
                    <a:pt x="709" y="213"/>
                  </a:moveTo>
                  <a:cubicBezTo>
                    <a:pt x="708" y="176"/>
                    <a:pt x="686" y="139"/>
                    <a:pt x="641" y="106"/>
                  </a:cubicBezTo>
                  <a:cubicBezTo>
                    <a:pt x="526" y="22"/>
                    <a:pt x="305" y="0"/>
                    <a:pt x="146" y="57"/>
                  </a:cubicBezTo>
                  <a:cubicBezTo>
                    <a:pt x="54" y="90"/>
                    <a:pt x="3" y="143"/>
                    <a:pt x="1" y="198"/>
                  </a:cubicBezTo>
                  <a:cubicBezTo>
                    <a:pt x="0" y="206"/>
                    <a:pt x="0" y="230"/>
                    <a:pt x="0" y="238"/>
                  </a:cubicBezTo>
                  <a:cubicBezTo>
                    <a:pt x="2" y="274"/>
                    <a:pt x="24" y="311"/>
                    <a:pt x="68" y="344"/>
                  </a:cubicBezTo>
                  <a:cubicBezTo>
                    <a:pt x="183" y="428"/>
                    <a:pt x="405" y="450"/>
                    <a:pt x="563" y="393"/>
                  </a:cubicBezTo>
                  <a:cubicBezTo>
                    <a:pt x="643" y="364"/>
                    <a:pt x="691" y="321"/>
                    <a:pt x="705" y="275"/>
                  </a:cubicBezTo>
                  <a:cubicBezTo>
                    <a:pt x="710" y="259"/>
                    <a:pt x="709" y="220"/>
                    <a:pt x="709" y="21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345">
              <a:extLst>
                <a:ext uri="{FF2B5EF4-FFF2-40B4-BE49-F238E27FC236}">
                  <a16:creationId xmlns:a16="http://schemas.microsoft.com/office/drawing/2014/main" id="{D28B2E7C-09E7-B342-888D-1C6AD0B538DF}"/>
                </a:ext>
              </a:extLst>
            </p:cNvPr>
            <p:cNvSpPr>
              <a:spLocks/>
            </p:cNvSpPr>
            <p:nvPr/>
          </p:nvSpPr>
          <p:spPr bwMode="auto">
            <a:xfrm>
              <a:off x="5707063" y="741363"/>
              <a:ext cx="203200" cy="188913"/>
            </a:xfrm>
            <a:custGeom>
              <a:avLst/>
              <a:gdLst>
                <a:gd name="T0" fmla="*/ 491 w 491"/>
                <a:gd name="T1" fmla="*/ 146 h 460"/>
                <a:gd name="T2" fmla="*/ 444 w 491"/>
                <a:gd name="T3" fmla="*/ 73 h 460"/>
                <a:gd name="T4" fmla="*/ 101 w 491"/>
                <a:gd name="T5" fmla="*/ 39 h 460"/>
                <a:gd name="T6" fmla="*/ 1 w 491"/>
                <a:gd name="T7" fmla="*/ 136 h 460"/>
                <a:gd name="T8" fmla="*/ 1 w 491"/>
                <a:gd name="T9" fmla="*/ 313 h 460"/>
                <a:gd name="T10" fmla="*/ 47 w 491"/>
                <a:gd name="T11" fmla="*/ 386 h 460"/>
                <a:gd name="T12" fmla="*/ 390 w 491"/>
                <a:gd name="T13" fmla="*/ 420 h 460"/>
                <a:gd name="T14" fmla="*/ 488 w 491"/>
                <a:gd name="T15" fmla="*/ 339 h 460"/>
                <a:gd name="T16" fmla="*/ 491 w 491"/>
                <a:gd name="T17" fmla="*/ 146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1" h="460">
                  <a:moveTo>
                    <a:pt x="491" y="146"/>
                  </a:moveTo>
                  <a:cubicBezTo>
                    <a:pt x="490" y="121"/>
                    <a:pt x="475" y="95"/>
                    <a:pt x="444" y="73"/>
                  </a:cubicBezTo>
                  <a:cubicBezTo>
                    <a:pt x="364" y="15"/>
                    <a:pt x="211" y="0"/>
                    <a:pt x="101" y="39"/>
                  </a:cubicBezTo>
                  <a:cubicBezTo>
                    <a:pt x="37" y="62"/>
                    <a:pt x="2" y="98"/>
                    <a:pt x="1" y="136"/>
                  </a:cubicBezTo>
                  <a:cubicBezTo>
                    <a:pt x="0" y="142"/>
                    <a:pt x="0" y="308"/>
                    <a:pt x="1" y="313"/>
                  </a:cubicBezTo>
                  <a:cubicBezTo>
                    <a:pt x="1" y="338"/>
                    <a:pt x="17" y="364"/>
                    <a:pt x="47" y="386"/>
                  </a:cubicBezTo>
                  <a:cubicBezTo>
                    <a:pt x="127" y="444"/>
                    <a:pt x="280" y="460"/>
                    <a:pt x="390" y="420"/>
                  </a:cubicBezTo>
                  <a:cubicBezTo>
                    <a:pt x="445" y="401"/>
                    <a:pt x="479" y="371"/>
                    <a:pt x="488" y="339"/>
                  </a:cubicBezTo>
                  <a:cubicBezTo>
                    <a:pt x="491" y="328"/>
                    <a:pt x="491" y="151"/>
                    <a:pt x="491" y="146"/>
                  </a:cubicBezTo>
                  <a:close/>
                </a:path>
              </a:pathLst>
            </a:custGeom>
            <a:solidFill>
              <a:srgbClr val="D6D6D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Freeform 346">
              <a:extLst>
                <a:ext uri="{FF2B5EF4-FFF2-40B4-BE49-F238E27FC236}">
                  <a16:creationId xmlns:a16="http://schemas.microsoft.com/office/drawing/2014/main" id="{BB570A01-689B-B349-82AC-E1983A453331}"/>
                </a:ext>
              </a:extLst>
            </p:cNvPr>
            <p:cNvSpPr>
              <a:spLocks/>
            </p:cNvSpPr>
            <p:nvPr/>
          </p:nvSpPr>
          <p:spPr bwMode="auto">
            <a:xfrm>
              <a:off x="5707063" y="742950"/>
              <a:ext cx="203200" cy="127000"/>
            </a:xfrm>
            <a:custGeom>
              <a:avLst/>
              <a:gdLst>
                <a:gd name="T0" fmla="*/ 491 w 491"/>
                <a:gd name="T1" fmla="*/ 147 h 311"/>
                <a:gd name="T2" fmla="*/ 444 w 491"/>
                <a:gd name="T3" fmla="*/ 73 h 311"/>
                <a:gd name="T4" fmla="*/ 101 w 491"/>
                <a:gd name="T5" fmla="*/ 39 h 311"/>
                <a:gd name="T6" fmla="*/ 1 w 491"/>
                <a:gd name="T7" fmla="*/ 137 h 311"/>
                <a:gd name="T8" fmla="*/ 1 w 491"/>
                <a:gd name="T9" fmla="*/ 164 h 311"/>
                <a:gd name="T10" fmla="*/ 47 w 491"/>
                <a:gd name="T11" fmla="*/ 238 h 311"/>
                <a:gd name="T12" fmla="*/ 390 w 491"/>
                <a:gd name="T13" fmla="*/ 272 h 311"/>
                <a:gd name="T14" fmla="*/ 488 w 491"/>
                <a:gd name="T15" fmla="*/ 190 h 311"/>
                <a:gd name="T16" fmla="*/ 491 w 491"/>
                <a:gd name="T17" fmla="*/ 147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1" h="311">
                  <a:moveTo>
                    <a:pt x="491" y="147"/>
                  </a:moveTo>
                  <a:cubicBezTo>
                    <a:pt x="490" y="122"/>
                    <a:pt x="475" y="96"/>
                    <a:pt x="444" y="73"/>
                  </a:cubicBezTo>
                  <a:cubicBezTo>
                    <a:pt x="364" y="15"/>
                    <a:pt x="211" y="0"/>
                    <a:pt x="101" y="39"/>
                  </a:cubicBezTo>
                  <a:cubicBezTo>
                    <a:pt x="37" y="62"/>
                    <a:pt x="2" y="99"/>
                    <a:pt x="1" y="137"/>
                  </a:cubicBezTo>
                  <a:cubicBezTo>
                    <a:pt x="0" y="142"/>
                    <a:pt x="0" y="159"/>
                    <a:pt x="1" y="164"/>
                  </a:cubicBezTo>
                  <a:cubicBezTo>
                    <a:pt x="1" y="190"/>
                    <a:pt x="17" y="215"/>
                    <a:pt x="47" y="238"/>
                  </a:cubicBezTo>
                  <a:cubicBezTo>
                    <a:pt x="127" y="296"/>
                    <a:pt x="280" y="311"/>
                    <a:pt x="390" y="272"/>
                  </a:cubicBezTo>
                  <a:cubicBezTo>
                    <a:pt x="445" y="252"/>
                    <a:pt x="479" y="222"/>
                    <a:pt x="488" y="190"/>
                  </a:cubicBezTo>
                  <a:cubicBezTo>
                    <a:pt x="491" y="179"/>
                    <a:pt x="491" y="152"/>
                    <a:pt x="491" y="1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347">
              <a:extLst>
                <a:ext uri="{FF2B5EF4-FFF2-40B4-BE49-F238E27FC236}">
                  <a16:creationId xmlns:a16="http://schemas.microsoft.com/office/drawing/2014/main" id="{243B81E5-E394-4241-9DA9-A7B71DFADE9E}"/>
                </a:ext>
              </a:extLst>
            </p:cNvPr>
            <p:cNvSpPr>
              <a:spLocks/>
            </p:cNvSpPr>
            <p:nvPr/>
          </p:nvSpPr>
          <p:spPr bwMode="auto">
            <a:xfrm>
              <a:off x="5738813" y="704850"/>
              <a:ext cx="139700" cy="128588"/>
            </a:xfrm>
            <a:custGeom>
              <a:avLst/>
              <a:gdLst>
                <a:gd name="T0" fmla="*/ 335 w 335"/>
                <a:gd name="T1" fmla="*/ 100 h 314"/>
                <a:gd name="T2" fmla="*/ 303 w 335"/>
                <a:gd name="T3" fmla="*/ 50 h 314"/>
                <a:gd name="T4" fmla="*/ 69 w 335"/>
                <a:gd name="T5" fmla="*/ 26 h 314"/>
                <a:gd name="T6" fmla="*/ 0 w 335"/>
                <a:gd name="T7" fmla="*/ 93 h 314"/>
                <a:gd name="T8" fmla="*/ 0 w 335"/>
                <a:gd name="T9" fmla="*/ 214 h 314"/>
                <a:gd name="T10" fmla="*/ 32 w 335"/>
                <a:gd name="T11" fmla="*/ 264 h 314"/>
                <a:gd name="T12" fmla="*/ 266 w 335"/>
                <a:gd name="T13" fmla="*/ 287 h 314"/>
                <a:gd name="T14" fmla="*/ 333 w 335"/>
                <a:gd name="T15" fmla="*/ 231 h 314"/>
                <a:gd name="T16" fmla="*/ 335 w 335"/>
                <a:gd name="T17" fmla="*/ 10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314">
                  <a:moveTo>
                    <a:pt x="335" y="100"/>
                  </a:moveTo>
                  <a:cubicBezTo>
                    <a:pt x="335" y="83"/>
                    <a:pt x="324" y="65"/>
                    <a:pt x="303" y="50"/>
                  </a:cubicBezTo>
                  <a:cubicBezTo>
                    <a:pt x="249" y="10"/>
                    <a:pt x="144" y="0"/>
                    <a:pt x="69" y="26"/>
                  </a:cubicBezTo>
                  <a:cubicBezTo>
                    <a:pt x="26" y="42"/>
                    <a:pt x="2" y="67"/>
                    <a:pt x="0" y="93"/>
                  </a:cubicBezTo>
                  <a:cubicBezTo>
                    <a:pt x="0" y="97"/>
                    <a:pt x="0" y="210"/>
                    <a:pt x="0" y="214"/>
                  </a:cubicBezTo>
                  <a:cubicBezTo>
                    <a:pt x="1" y="231"/>
                    <a:pt x="11" y="248"/>
                    <a:pt x="32" y="264"/>
                  </a:cubicBezTo>
                  <a:cubicBezTo>
                    <a:pt x="87" y="303"/>
                    <a:pt x="191" y="314"/>
                    <a:pt x="266" y="287"/>
                  </a:cubicBezTo>
                  <a:cubicBezTo>
                    <a:pt x="304" y="273"/>
                    <a:pt x="327" y="253"/>
                    <a:pt x="333" y="231"/>
                  </a:cubicBezTo>
                  <a:cubicBezTo>
                    <a:pt x="335" y="224"/>
                    <a:pt x="335" y="103"/>
                    <a:pt x="335" y="100"/>
                  </a:cubicBezTo>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348">
              <a:extLst>
                <a:ext uri="{FF2B5EF4-FFF2-40B4-BE49-F238E27FC236}">
                  <a16:creationId xmlns:a16="http://schemas.microsoft.com/office/drawing/2014/main" id="{799673E1-4D8C-3948-9A1F-0952C20701F3}"/>
                </a:ext>
              </a:extLst>
            </p:cNvPr>
            <p:cNvSpPr>
              <a:spLocks/>
            </p:cNvSpPr>
            <p:nvPr/>
          </p:nvSpPr>
          <p:spPr bwMode="auto">
            <a:xfrm>
              <a:off x="5738813" y="704850"/>
              <a:ext cx="139700" cy="87313"/>
            </a:xfrm>
            <a:custGeom>
              <a:avLst/>
              <a:gdLst>
                <a:gd name="T0" fmla="*/ 335 w 335"/>
                <a:gd name="T1" fmla="*/ 100 h 212"/>
                <a:gd name="T2" fmla="*/ 303 w 335"/>
                <a:gd name="T3" fmla="*/ 50 h 212"/>
                <a:gd name="T4" fmla="*/ 69 w 335"/>
                <a:gd name="T5" fmla="*/ 27 h 212"/>
                <a:gd name="T6" fmla="*/ 0 w 335"/>
                <a:gd name="T7" fmla="*/ 93 h 212"/>
                <a:gd name="T8" fmla="*/ 0 w 335"/>
                <a:gd name="T9" fmla="*/ 112 h 212"/>
                <a:gd name="T10" fmla="*/ 32 w 335"/>
                <a:gd name="T11" fmla="*/ 162 h 212"/>
                <a:gd name="T12" fmla="*/ 266 w 335"/>
                <a:gd name="T13" fmla="*/ 185 h 212"/>
                <a:gd name="T14" fmla="*/ 333 w 335"/>
                <a:gd name="T15" fmla="*/ 129 h 212"/>
                <a:gd name="T16" fmla="*/ 335 w 335"/>
                <a:gd name="T17" fmla="*/ 10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212">
                  <a:moveTo>
                    <a:pt x="335" y="100"/>
                  </a:moveTo>
                  <a:cubicBezTo>
                    <a:pt x="335" y="83"/>
                    <a:pt x="324" y="65"/>
                    <a:pt x="303" y="50"/>
                  </a:cubicBezTo>
                  <a:cubicBezTo>
                    <a:pt x="249" y="10"/>
                    <a:pt x="144" y="0"/>
                    <a:pt x="69" y="27"/>
                  </a:cubicBezTo>
                  <a:cubicBezTo>
                    <a:pt x="26" y="42"/>
                    <a:pt x="2" y="67"/>
                    <a:pt x="0" y="93"/>
                  </a:cubicBezTo>
                  <a:cubicBezTo>
                    <a:pt x="0" y="97"/>
                    <a:pt x="0" y="108"/>
                    <a:pt x="0" y="112"/>
                  </a:cubicBezTo>
                  <a:cubicBezTo>
                    <a:pt x="1" y="129"/>
                    <a:pt x="11" y="147"/>
                    <a:pt x="32" y="162"/>
                  </a:cubicBezTo>
                  <a:cubicBezTo>
                    <a:pt x="87" y="201"/>
                    <a:pt x="191" y="212"/>
                    <a:pt x="266" y="185"/>
                  </a:cubicBezTo>
                  <a:cubicBezTo>
                    <a:pt x="304" y="172"/>
                    <a:pt x="327" y="151"/>
                    <a:pt x="333" y="129"/>
                  </a:cubicBezTo>
                  <a:cubicBezTo>
                    <a:pt x="335" y="122"/>
                    <a:pt x="335" y="103"/>
                    <a:pt x="335" y="100"/>
                  </a:cubicBezTo>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349">
              <a:extLst>
                <a:ext uri="{FF2B5EF4-FFF2-40B4-BE49-F238E27FC236}">
                  <a16:creationId xmlns:a16="http://schemas.microsoft.com/office/drawing/2014/main" id="{A5DC5BB5-B841-6242-A53C-9D5BD9FA8BDE}"/>
                </a:ext>
              </a:extLst>
            </p:cNvPr>
            <p:cNvSpPr>
              <a:spLocks/>
            </p:cNvSpPr>
            <p:nvPr/>
          </p:nvSpPr>
          <p:spPr bwMode="auto">
            <a:xfrm>
              <a:off x="5772151" y="344488"/>
              <a:ext cx="73025" cy="419100"/>
            </a:xfrm>
            <a:custGeom>
              <a:avLst/>
              <a:gdLst>
                <a:gd name="T0" fmla="*/ 129 w 178"/>
                <a:gd name="T1" fmla="*/ 24 h 1020"/>
                <a:gd name="T2" fmla="*/ 122 w 178"/>
                <a:gd name="T3" fmla="*/ 12 h 1020"/>
                <a:gd name="T4" fmla="*/ 66 w 178"/>
                <a:gd name="T5" fmla="*/ 6 h 1020"/>
                <a:gd name="T6" fmla="*/ 49 w 178"/>
                <a:gd name="T7" fmla="*/ 22 h 1020"/>
                <a:gd name="T8" fmla="*/ 1 w 178"/>
                <a:gd name="T9" fmla="*/ 967 h 1020"/>
                <a:gd name="T10" fmla="*/ 17 w 178"/>
                <a:gd name="T11" fmla="*/ 993 h 1020"/>
                <a:gd name="T12" fmla="*/ 141 w 178"/>
                <a:gd name="T13" fmla="*/ 1006 h 1020"/>
                <a:gd name="T14" fmla="*/ 177 w 178"/>
                <a:gd name="T15" fmla="*/ 976 h 1020"/>
                <a:gd name="T16" fmla="*/ 129 w 178"/>
                <a:gd name="T17" fmla="*/ 24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1020">
                  <a:moveTo>
                    <a:pt x="129" y="24"/>
                  </a:moveTo>
                  <a:cubicBezTo>
                    <a:pt x="129" y="20"/>
                    <a:pt x="127" y="15"/>
                    <a:pt x="122" y="12"/>
                  </a:cubicBezTo>
                  <a:cubicBezTo>
                    <a:pt x="109" y="2"/>
                    <a:pt x="84" y="0"/>
                    <a:pt x="66" y="6"/>
                  </a:cubicBezTo>
                  <a:cubicBezTo>
                    <a:pt x="55" y="10"/>
                    <a:pt x="50" y="16"/>
                    <a:pt x="49" y="22"/>
                  </a:cubicBezTo>
                  <a:cubicBezTo>
                    <a:pt x="49" y="23"/>
                    <a:pt x="0" y="965"/>
                    <a:pt x="1" y="967"/>
                  </a:cubicBezTo>
                  <a:cubicBezTo>
                    <a:pt x="1" y="976"/>
                    <a:pt x="6" y="985"/>
                    <a:pt x="17" y="993"/>
                  </a:cubicBezTo>
                  <a:cubicBezTo>
                    <a:pt x="46" y="1014"/>
                    <a:pt x="102" y="1020"/>
                    <a:pt x="141" y="1006"/>
                  </a:cubicBezTo>
                  <a:cubicBezTo>
                    <a:pt x="161" y="999"/>
                    <a:pt x="174" y="988"/>
                    <a:pt x="177" y="976"/>
                  </a:cubicBezTo>
                  <a:cubicBezTo>
                    <a:pt x="178" y="972"/>
                    <a:pt x="129" y="25"/>
                    <a:pt x="129" y="24"/>
                  </a:cubicBezTo>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350">
              <a:extLst>
                <a:ext uri="{FF2B5EF4-FFF2-40B4-BE49-F238E27FC236}">
                  <a16:creationId xmlns:a16="http://schemas.microsoft.com/office/drawing/2014/main" id="{21FEEE56-446E-F046-AE74-A4972B9573B1}"/>
                </a:ext>
              </a:extLst>
            </p:cNvPr>
            <p:cNvSpPr>
              <a:spLocks/>
            </p:cNvSpPr>
            <p:nvPr/>
          </p:nvSpPr>
          <p:spPr bwMode="auto">
            <a:xfrm>
              <a:off x="5791201" y="344488"/>
              <a:ext cx="33338" cy="20638"/>
            </a:xfrm>
            <a:custGeom>
              <a:avLst/>
              <a:gdLst>
                <a:gd name="T0" fmla="*/ 80 w 80"/>
                <a:gd name="T1" fmla="*/ 24 h 51"/>
                <a:gd name="T2" fmla="*/ 73 w 80"/>
                <a:gd name="T3" fmla="*/ 12 h 51"/>
                <a:gd name="T4" fmla="*/ 17 w 80"/>
                <a:gd name="T5" fmla="*/ 6 h 51"/>
                <a:gd name="T6" fmla="*/ 0 w 80"/>
                <a:gd name="T7" fmla="*/ 22 h 51"/>
                <a:gd name="T8" fmla="*/ 0 w 80"/>
                <a:gd name="T9" fmla="*/ 27 h 51"/>
                <a:gd name="T10" fmla="*/ 8 w 80"/>
                <a:gd name="T11" fmla="*/ 39 h 51"/>
                <a:gd name="T12" fmla="*/ 64 w 80"/>
                <a:gd name="T13" fmla="*/ 44 h 51"/>
                <a:gd name="T14" fmla="*/ 80 w 80"/>
                <a:gd name="T15" fmla="*/ 31 h 51"/>
                <a:gd name="T16" fmla="*/ 80 w 80"/>
                <a:gd name="T17" fmla="*/ 2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51">
                  <a:moveTo>
                    <a:pt x="80" y="24"/>
                  </a:moveTo>
                  <a:cubicBezTo>
                    <a:pt x="80" y="20"/>
                    <a:pt x="78" y="16"/>
                    <a:pt x="73" y="12"/>
                  </a:cubicBezTo>
                  <a:cubicBezTo>
                    <a:pt x="60" y="3"/>
                    <a:pt x="35" y="0"/>
                    <a:pt x="17" y="6"/>
                  </a:cubicBezTo>
                  <a:cubicBezTo>
                    <a:pt x="6" y="10"/>
                    <a:pt x="1" y="16"/>
                    <a:pt x="0" y="22"/>
                  </a:cubicBezTo>
                  <a:cubicBezTo>
                    <a:pt x="0" y="23"/>
                    <a:pt x="0" y="26"/>
                    <a:pt x="0" y="27"/>
                  </a:cubicBezTo>
                  <a:cubicBezTo>
                    <a:pt x="0" y="31"/>
                    <a:pt x="3" y="35"/>
                    <a:pt x="8" y="39"/>
                  </a:cubicBezTo>
                  <a:cubicBezTo>
                    <a:pt x="21" y="48"/>
                    <a:pt x="46" y="51"/>
                    <a:pt x="64" y="44"/>
                  </a:cubicBezTo>
                  <a:cubicBezTo>
                    <a:pt x="73" y="41"/>
                    <a:pt x="78" y="36"/>
                    <a:pt x="80" y="31"/>
                  </a:cubicBezTo>
                  <a:cubicBezTo>
                    <a:pt x="80" y="29"/>
                    <a:pt x="80" y="25"/>
                    <a:pt x="80" y="24"/>
                  </a:cubicBezTo>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16" name="Right Arrow 815">
            <a:extLst>
              <a:ext uri="{FF2B5EF4-FFF2-40B4-BE49-F238E27FC236}">
                <a16:creationId xmlns:a16="http://schemas.microsoft.com/office/drawing/2014/main" id="{FC44E0B0-514C-1649-BF0D-1911CE361C4F}"/>
              </a:ext>
            </a:extLst>
          </p:cNvPr>
          <p:cNvSpPr/>
          <p:nvPr/>
        </p:nvSpPr>
        <p:spPr>
          <a:xfrm>
            <a:off x="1906049" y="4678806"/>
            <a:ext cx="8063451" cy="1175192"/>
          </a:xfrm>
          <a:prstGeom prst="rightArrow">
            <a:avLst>
              <a:gd name="adj1" fmla="val 100000"/>
              <a:gd name="adj2" fmla="val 21504"/>
            </a:avLst>
          </a:prstGeom>
          <a:solidFill>
            <a:srgbClr val="D05151"/>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600">
              <a:solidFill>
                <a:schemeClr val="tx1"/>
              </a:solidFill>
              <a:latin typeface="Arial" panose="020B0604020202020204" pitchFamily="34" charset="0"/>
              <a:cs typeface="Arial" panose="020B0604020202020204" pitchFamily="34" charset="0"/>
            </a:endParaRPr>
          </a:p>
        </p:txBody>
      </p:sp>
      <p:grpSp>
        <p:nvGrpSpPr>
          <p:cNvPr id="554" name="Group 553">
            <a:extLst>
              <a:ext uri="{FF2B5EF4-FFF2-40B4-BE49-F238E27FC236}">
                <a16:creationId xmlns:a16="http://schemas.microsoft.com/office/drawing/2014/main" id="{91E35ADF-A3D1-EC44-8174-CA8308BE7A75}"/>
              </a:ext>
            </a:extLst>
          </p:cNvPr>
          <p:cNvGrpSpPr>
            <a:grpSpLocks noChangeAspect="1"/>
          </p:cNvGrpSpPr>
          <p:nvPr/>
        </p:nvGrpSpPr>
        <p:grpSpPr>
          <a:xfrm flipH="1">
            <a:off x="832805" y="4251328"/>
            <a:ext cx="2349688" cy="1889005"/>
            <a:chOff x="2054225" y="4832350"/>
            <a:chExt cx="1854201" cy="1490664"/>
          </a:xfrm>
        </p:grpSpPr>
        <p:sp>
          <p:nvSpPr>
            <p:cNvPr id="555" name="Freeform 5">
              <a:extLst>
                <a:ext uri="{FF2B5EF4-FFF2-40B4-BE49-F238E27FC236}">
                  <a16:creationId xmlns:a16="http://schemas.microsoft.com/office/drawing/2014/main" id="{D33C2650-597D-3946-AC2A-2338DDD7F923}"/>
                </a:ext>
              </a:extLst>
            </p:cNvPr>
            <p:cNvSpPr>
              <a:spLocks/>
            </p:cNvSpPr>
            <p:nvPr/>
          </p:nvSpPr>
          <p:spPr bwMode="auto">
            <a:xfrm>
              <a:off x="2341563" y="5916613"/>
              <a:ext cx="25400" cy="14288"/>
            </a:xfrm>
            <a:custGeom>
              <a:avLst/>
              <a:gdLst>
                <a:gd name="T0" fmla="*/ 2 w 42"/>
                <a:gd name="T1" fmla="*/ 8 h 24"/>
                <a:gd name="T2" fmla="*/ 2 w 42"/>
                <a:gd name="T3" fmla="*/ 8 h 24"/>
                <a:gd name="T4" fmla="*/ 2 w 42"/>
                <a:gd name="T5" fmla="*/ 8 h 24"/>
                <a:gd name="T6" fmla="*/ 2 w 42"/>
                <a:gd name="T7" fmla="*/ 8 h 24"/>
                <a:gd name="T8" fmla="*/ 5 w 42"/>
                <a:gd name="T9" fmla="*/ 3 h 24"/>
                <a:gd name="T10" fmla="*/ 8 w 42"/>
                <a:gd name="T11" fmla="*/ 3 h 24"/>
                <a:gd name="T12" fmla="*/ 34 w 42"/>
                <a:gd name="T13" fmla="*/ 3 h 24"/>
                <a:gd name="T14" fmla="*/ 36 w 42"/>
                <a:gd name="T15" fmla="*/ 3 h 24"/>
                <a:gd name="T16" fmla="*/ 39 w 42"/>
                <a:gd name="T17" fmla="*/ 8 h 24"/>
                <a:gd name="T18" fmla="*/ 35 w 42"/>
                <a:gd name="T19" fmla="*/ 20 h 24"/>
                <a:gd name="T20" fmla="*/ 7 w 42"/>
                <a:gd name="T21" fmla="*/ 20 h 24"/>
                <a:gd name="T22" fmla="*/ 2 w 42"/>
                <a:gd name="T23"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24">
                  <a:moveTo>
                    <a:pt x="2" y="8"/>
                  </a:moveTo>
                  <a:lnTo>
                    <a:pt x="2" y="8"/>
                  </a:lnTo>
                  <a:lnTo>
                    <a:pt x="2" y="8"/>
                  </a:lnTo>
                  <a:cubicBezTo>
                    <a:pt x="2" y="8"/>
                    <a:pt x="2" y="8"/>
                    <a:pt x="2" y="8"/>
                  </a:cubicBezTo>
                  <a:lnTo>
                    <a:pt x="5" y="3"/>
                  </a:lnTo>
                  <a:lnTo>
                    <a:pt x="8" y="3"/>
                  </a:lnTo>
                  <a:cubicBezTo>
                    <a:pt x="15" y="0"/>
                    <a:pt x="26" y="0"/>
                    <a:pt x="34" y="3"/>
                  </a:cubicBezTo>
                  <a:lnTo>
                    <a:pt x="36" y="3"/>
                  </a:lnTo>
                  <a:lnTo>
                    <a:pt x="39" y="8"/>
                  </a:lnTo>
                  <a:cubicBezTo>
                    <a:pt x="42" y="12"/>
                    <a:pt x="40" y="17"/>
                    <a:pt x="35" y="20"/>
                  </a:cubicBezTo>
                  <a:cubicBezTo>
                    <a:pt x="27" y="24"/>
                    <a:pt x="14" y="24"/>
                    <a:pt x="7" y="20"/>
                  </a:cubicBezTo>
                  <a:cubicBezTo>
                    <a:pt x="1" y="17"/>
                    <a:pt x="0" y="12"/>
                    <a:pt x="2" y="8"/>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6" name="Freeform 6">
              <a:extLst>
                <a:ext uri="{FF2B5EF4-FFF2-40B4-BE49-F238E27FC236}">
                  <a16:creationId xmlns:a16="http://schemas.microsoft.com/office/drawing/2014/main" id="{9F157DEF-4F5F-604E-9EE4-C6B2B6694522}"/>
                </a:ext>
              </a:extLst>
            </p:cNvPr>
            <p:cNvSpPr>
              <a:spLocks/>
            </p:cNvSpPr>
            <p:nvPr/>
          </p:nvSpPr>
          <p:spPr bwMode="auto">
            <a:xfrm>
              <a:off x="2343150" y="5913438"/>
              <a:ext cx="22225" cy="12700"/>
            </a:xfrm>
            <a:custGeom>
              <a:avLst/>
              <a:gdLst>
                <a:gd name="T0" fmla="*/ 7 w 37"/>
                <a:gd name="T1" fmla="*/ 18 h 22"/>
                <a:gd name="T2" fmla="*/ 30 w 37"/>
                <a:gd name="T3" fmla="*/ 18 h 22"/>
                <a:gd name="T4" fmla="*/ 30 w 37"/>
                <a:gd name="T5" fmla="*/ 4 h 22"/>
                <a:gd name="T6" fmla="*/ 7 w 37"/>
                <a:gd name="T7" fmla="*/ 4 h 22"/>
                <a:gd name="T8" fmla="*/ 7 w 37"/>
                <a:gd name="T9" fmla="*/ 18 h 22"/>
              </a:gdLst>
              <a:ahLst/>
              <a:cxnLst>
                <a:cxn ang="0">
                  <a:pos x="T0" y="T1"/>
                </a:cxn>
                <a:cxn ang="0">
                  <a:pos x="T2" y="T3"/>
                </a:cxn>
                <a:cxn ang="0">
                  <a:pos x="T4" y="T5"/>
                </a:cxn>
                <a:cxn ang="0">
                  <a:pos x="T6" y="T7"/>
                </a:cxn>
                <a:cxn ang="0">
                  <a:pos x="T8" y="T9"/>
                </a:cxn>
              </a:cxnLst>
              <a:rect l="0" t="0" r="r" b="b"/>
              <a:pathLst>
                <a:path w="37" h="22">
                  <a:moveTo>
                    <a:pt x="7" y="18"/>
                  </a:moveTo>
                  <a:cubicBezTo>
                    <a:pt x="13" y="22"/>
                    <a:pt x="24" y="22"/>
                    <a:pt x="30" y="18"/>
                  </a:cubicBezTo>
                  <a:cubicBezTo>
                    <a:pt x="37" y="14"/>
                    <a:pt x="37" y="8"/>
                    <a:pt x="30" y="4"/>
                  </a:cubicBezTo>
                  <a:cubicBezTo>
                    <a:pt x="24" y="0"/>
                    <a:pt x="13" y="0"/>
                    <a:pt x="7" y="4"/>
                  </a:cubicBezTo>
                  <a:cubicBezTo>
                    <a:pt x="0" y="8"/>
                    <a:pt x="0" y="14"/>
                    <a:pt x="7" y="18"/>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7" name="Freeform 7">
              <a:extLst>
                <a:ext uri="{FF2B5EF4-FFF2-40B4-BE49-F238E27FC236}">
                  <a16:creationId xmlns:a16="http://schemas.microsoft.com/office/drawing/2014/main" id="{A7EC046D-0C7F-8D41-97EA-26857AA8F438}"/>
                </a:ext>
              </a:extLst>
            </p:cNvPr>
            <p:cNvSpPr>
              <a:spLocks/>
            </p:cNvSpPr>
            <p:nvPr/>
          </p:nvSpPr>
          <p:spPr bwMode="auto">
            <a:xfrm>
              <a:off x="2351088" y="5918201"/>
              <a:ext cx="6350" cy="3175"/>
            </a:xfrm>
            <a:custGeom>
              <a:avLst/>
              <a:gdLst>
                <a:gd name="T0" fmla="*/ 2 w 11"/>
                <a:gd name="T1" fmla="*/ 5 h 6"/>
                <a:gd name="T2" fmla="*/ 9 w 11"/>
                <a:gd name="T3" fmla="*/ 5 h 6"/>
                <a:gd name="T4" fmla="*/ 9 w 11"/>
                <a:gd name="T5" fmla="*/ 1 h 6"/>
                <a:gd name="T6" fmla="*/ 2 w 11"/>
                <a:gd name="T7" fmla="*/ 1 h 6"/>
                <a:gd name="T8" fmla="*/ 2 w 11"/>
                <a:gd name="T9" fmla="*/ 5 h 6"/>
              </a:gdLst>
              <a:ahLst/>
              <a:cxnLst>
                <a:cxn ang="0">
                  <a:pos x="T0" y="T1"/>
                </a:cxn>
                <a:cxn ang="0">
                  <a:pos x="T2" y="T3"/>
                </a:cxn>
                <a:cxn ang="0">
                  <a:pos x="T4" y="T5"/>
                </a:cxn>
                <a:cxn ang="0">
                  <a:pos x="T6" y="T7"/>
                </a:cxn>
                <a:cxn ang="0">
                  <a:pos x="T8" y="T9"/>
                </a:cxn>
              </a:cxnLst>
              <a:rect l="0" t="0" r="r" b="b"/>
              <a:pathLst>
                <a:path w="11" h="6">
                  <a:moveTo>
                    <a:pt x="2" y="5"/>
                  </a:moveTo>
                  <a:cubicBezTo>
                    <a:pt x="4" y="6"/>
                    <a:pt x="7" y="6"/>
                    <a:pt x="9" y="5"/>
                  </a:cubicBezTo>
                  <a:cubicBezTo>
                    <a:pt x="11" y="4"/>
                    <a:pt x="11" y="2"/>
                    <a:pt x="9" y="1"/>
                  </a:cubicBezTo>
                  <a:cubicBezTo>
                    <a:pt x="7" y="0"/>
                    <a:pt x="4" y="0"/>
                    <a:pt x="2" y="1"/>
                  </a:cubicBezTo>
                  <a:cubicBezTo>
                    <a:pt x="0" y="2"/>
                    <a:pt x="0" y="4"/>
                    <a:pt x="2" y="5"/>
                  </a:cubicBezTo>
                  <a:close/>
                </a:path>
              </a:pathLst>
            </a:custGeom>
            <a:solidFill>
              <a:srgbClr val="2929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8" name="Freeform 8">
              <a:extLst>
                <a:ext uri="{FF2B5EF4-FFF2-40B4-BE49-F238E27FC236}">
                  <a16:creationId xmlns:a16="http://schemas.microsoft.com/office/drawing/2014/main" id="{E826EBBB-3B74-2C4A-AC5B-FE9D9BBA88CC}"/>
                </a:ext>
              </a:extLst>
            </p:cNvPr>
            <p:cNvSpPr>
              <a:spLocks/>
            </p:cNvSpPr>
            <p:nvPr/>
          </p:nvSpPr>
          <p:spPr bwMode="auto">
            <a:xfrm>
              <a:off x="2352675" y="5815013"/>
              <a:ext cx="3175" cy="106363"/>
            </a:xfrm>
            <a:custGeom>
              <a:avLst/>
              <a:gdLst>
                <a:gd name="T0" fmla="*/ 6 w 6"/>
                <a:gd name="T1" fmla="*/ 0 h 176"/>
                <a:gd name="T2" fmla="*/ 6 w 6"/>
                <a:gd name="T3" fmla="*/ 174 h 176"/>
                <a:gd name="T4" fmla="*/ 5 w 6"/>
                <a:gd name="T5" fmla="*/ 175 h 176"/>
                <a:gd name="T6" fmla="*/ 1 w 6"/>
                <a:gd name="T7" fmla="*/ 175 h 176"/>
                <a:gd name="T8" fmla="*/ 0 w 6"/>
                <a:gd name="T9" fmla="*/ 174 h 176"/>
                <a:gd name="T10" fmla="*/ 0 w 6"/>
                <a:gd name="T11" fmla="*/ 174 h 176"/>
                <a:gd name="T12" fmla="*/ 0 w 6"/>
                <a:gd name="T13" fmla="*/ 0 h 176"/>
                <a:gd name="T14" fmla="*/ 6 w 6"/>
                <a:gd name="T15" fmla="*/ 0 h 1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76">
                  <a:moveTo>
                    <a:pt x="6" y="0"/>
                  </a:moveTo>
                  <a:lnTo>
                    <a:pt x="6" y="174"/>
                  </a:lnTo>
                  <a:cubicBezTo>
                    <a:pt x="6" y="174"/>
                    <a:pt x="6" y="175"/>
                    <a:pt x="5" y="175"/>
                  </a:cubicBezTo>
                  <a:cubicBezTo>
                    <a:pt x="4" y="176"/>
                    <a:pt x="2" y="176"/>
                    <a:pt x="1" y="175"/>
                  </a:cubicBezTo>
                  <a:cubicBezTo>
                    <a:pt x="0" y="175"/>
                    <a:pt x="0" y="174"/>
                    <a:pt x="0" y="174"/>
                  </a:cubicBezTo>
                  <a:lnTo>
                    <a:pt x="0" y="174"/>
                  </a:lnTo>
                  <a:lnTo>
                    <a:pt x="0" y="0"/>
                  </a:lnTo>
                  <a:lnTo>
                    <a:pt x="6" y="0"/>
                  </a:ln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9" name="Freeform 9">
              <a:extLst>
                <a:ext uri="{FF2B5EF4-FFF2-40B4-BE49-F238E27FC236}">
                  <a16:creationId xmlns:a16="http://schemas.microsoft.com/office/drawing/2014/main" id="{A265348F-25F4-9D4A-B94D-9AEEC58866E7}"/>
                </a:ext>
              </a:extLst>
            </p:cNvPr>
            <p:cNvSpPr>
              <a:spLocks/>
            </p:cNvSpPr>
            <p:nvPr/>
          </p:nvSpPr>
          <p:spPr bwMode="auto">
            <a:xfrm>
              <a:off x="2339975" y="5788026"/>
              <a:ext cx="26988" cy="30163"/>
            </a:xfrm>
            <a:custGeom>
              <a:avLst/>
              <a:gdLst>
                <a:gd name="T0" fmla="*/ 47 w 47"/>
                <a:gd name="T1" fmla="*/ 23 h 48"/>
                <a:gd name="T2" fmla="*/ 45 w 47"/>
                <a:gd name="T3" fmla="*/ 33 h 48"/>
                <a:gd name="T4" fmla="*/ 2 w 47"/>
                <a:gd name="T5" fmla="*/ 33 h 48"/>
                <a:gd name="T6" fmla="*/ 0 w 47"/>
                <a:gd name="T7" fmla="*/ 23 h 48"/>
                <a:gd name="T8" fmla="*/ 24 w 47"/>
                <a:gd name="T9" fmla="*/ 0 h 48"/>
                <a:gd name="T10" fmla="*/ 47 w 47"/>
                <a:gd name="T11" fmla="*/ 23 h 48"/>
              </a:gdLst>
              <a:ahLst/>
              <a:cxnLst>
                <a:cxn ang="0">
                  <a:pos x="T0" y="T1"/>
                </a:cxn>
                <a:cxn ang="0">
                  <a:pos x="T2" y="T3"/>
                </a:cxn>
                <a:cxn ang="0">
                  <a:pos x="T4" y="T5"/>
                </a:cxn>
                <a:cxn ang="0">
                  <a:pos x="T6" y="T7"/>
                </a:cxn>
                <a:cxn ang="0">
                  <a:pos x="T8" y="T9"/>
                </a:cxn>
                <a:cxn ang="0">
                  <a:pos x="T10" y="T11"/>
                </a:cxn>
              </a:cxnLst>
              <a:rect l="0" t="0" r="r" b="b"/>
              <a:pathLst>
                <a:path w="47" h="48">
                  <a:moveTo>
                    <a:pt x="47" y="23"/>
                  </a:moveTo>
                  <a:cubicBezTo>
                    <a:pt x="47" y="27"/>
                    <a:pt x="46" y="30"/>
                    <a:pt x="45" y="33"/>
                  </a:cubicBezTo>
                  <a:cubicBezTo>
                    <a:pt x="34" y="48"/>
                    <a:pt x="10" y="44"/>
                    <a:pt x="2" y="33"/>
                  </a:cubicBezTo>
                  <a:cubicBezTo>
                    <a:pt x="1" y="30"/>
                    <a:pt x="0" y="27"/>
                    <a:pt x="0" y="23"/>
                  </a:cubicBezTo>
                  <a:cubicBezTo>
                    <a:pt x="0" y="10"/>
                    <a:pt x="11" y="0"/>
                    <a:pt x="24" y="0"/>
                  </a:cubicBezTo>
                  <a:cubicBezTo>
                    <a:pt x="37" y="0"/>
                    <a:pt x="47" y="10"/>
                    <a:pt x="47" y="23"/>
                  </a:cubicBezTo>
                  <a:close/>
                </a:path>
              </a:pathLst>
            </a:custGeom>
            <a:solidFill>
              <a:srgbClr val="FDE25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0" name="Freeform 10">
              <a:extLst>
                <a:ext uri="{FF2B5EF4-FFF2-40B4-BE49-F238E27FC236}">
                  <a16:creationId xmlns:a16="http://schemas.microsoft.com/office/drawing/2014/main" id="{CF345854-F3AA-9A49-B4CA-A97D4025A435}"/>
                </a:ext>
              </a:extLst>
            </p:cNvPr>
            <p:cNvSpPr>
              <a:spLocks/>
            </p:cNvSpPr>
            <p:nvPr/>
          </p:nvSpPr>
          <p:spPr bwMode="auto">
            <a:xfrm>
              <a:off x="2341563" y="5808663"/>
              <a:ext cx="25400" cy="7938"/>
            </a:xfrm>
            <a:custGeom>
              <a:avLst/>
              <a:gdLst>
                <a:gd name="T0" fmla="*/ 22 w 43"/>
                <a:gd name="T1" fmla="*/ 7 h 14"/>
                <a:gd name="T2" fmla="*/ 0 w 43"/>
                <a:gd name="T3" fmla="*/ 0 h 14"/>
                <a:gd name="T4" fmla="*/ 22 w 43"/>
                <a:gd name="T5" fmla="*/ 14 h 14"/>
                <a:gd name="T6" fmla="*/ 43 w 43"/>
                <a:gd name="T7" fmla="*/ 0 h 14"/>
                <a:gd name="T8" fmla="*/ 22 w 43"/>
                <a:gd name="T9" fmla="*/ 7 h 14"/>
              </a:gdLst>
              <a:ahLst/>
              <a:cxnLst>
                <a:cxn ang="0">
                  <a:pos x="T0" y="T1"/>
                </a:cxn>
                <a:cxn ang="0">
                  <a:pos x="T2" y="T3"/>
                </a:cxn>
                <a:cxn ang="0">
                  <a:pos x="T4" y="T5"/>
                </a:cxn>
                <a:cxn ang="0">
                  <a:pos x="T6" y="T7"/>
                </a:cxn>
                <a:cxn ang="0">
                  <a:pos x="T8" y="T9"/>
                </a:cxn>
              </a:cxnLst>
              <a:rect l="0" t="0" r="r" b="b"/>
              <a:pathLst>
                <a:path w="43" h="14">
                  <a:moveTo>
                    <a:pt x="22" y="7"/>
                  </a:moveTo>
                  <a:cubicBezTo>
                    <a:pt x="14" y="7"/>
                    <a:pt x="6" y="4"/>
                    <a:pt x="0" y="0"/>
                  </a:cubicBezTo>
                  <a:cubicBezTo>
                    <a:pt x="4" y="8"/>
                    <a:pt x="12" y="14"/>
                    <a:pt x="22" y="14"/>
                  </a:cubicBezTo>
                  <a:cubicBezTo>
                    <a:pt x="31" y="14"/>
                    <a:pt x="39" y="8"/>
                    <a:pt x="43" y="0"/>
                  </a:cubicBezTo>
                  <a:cubicBezTo>
                    <a:pt x="37" y="4"/>
                    <a:pt x="30" y="7"/>
                    <a:pt x="22" y="7"/>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1" name="Freeform 771">
              <a:extLst>
                <a:ext uri="{FF2B5EF4-FFF2-40B4-BE49-F238E27FC236}">
                  <a16:creationId xmlns:a16="http://schemas.microsoft.com/office/drawing/2014/main" id="{9E49F820-7364-F14A-B66F-5F12AF21F95D}"/>
                </a:ext>
              </a:extLst>
            </p:cNvPr>
            <p:cNvSpPr>
              <a:spLocks/>
            </p:cNvSpPr>
            <p:nvPr/>
          </p:nvSpPr>
          <p:spPr bwMode="auto">
            <a:xfrm>
              <a:off x="2054225" y="5140326"/>
              <a:ext cx="1381125" cy="1182688"/>
            </a:xfrm>
            <a:custGeom>
              <a:avLst/>
              <a:gdLst>
                <a:gd name="T0" fmla="*/ 697 w 2360"/>
                <a:gd name="T1" fmla="*/ 403 h 1972"/>
                <a:gd name="T2" fmla="*/ 0 w 2360"/>
                <a:gd name="T3" fmla="*/ 0 h 1972"/>
                <a:gd name="T4" fmla="*/ 0 w 2360"/>
                <a:gd name="T5" fmla="*/ 622 h 1972"/>
                <a:gd name="T6" fmla="*/ 2360 w 2360"/>
                <a:gd name="T7" fmla="*/ 1972 h 1972"/>
                <a:gd name="T8" fmla="*/ 2360 w 2360"/>
                <a:gd name="T9" fmla="*/ 1350 h 1972"/>
                <a:gd name="T10" fmla="*/ 697 w 2360"/>
                <a:gd name="T11" fmla="*/ 403 h 1972"/>
              </a:gdLst>
              <a:ahLst/>
              <a:cxnLst>
                <a:cxn ang="0">
                  <a:pos x="T0" y="T1"/>
                </a:cxn>
                <a:cxn ang="0">
                  <a:pos x="T2" y="T3"/>
                </a:cxn>
                <a:cxn ang="0">
                  <a:pos x="T4" y="T5"/>
                </a:cxn>
                <a:cxn ang="0">
                  <a:pos x="T6" y="T7"/>
                </a:cxn>
                <a:cxn ang="0">
                  <a:pos x="T8" y="T9"/>
                </a:cxn>
                <a:cxn ang="0">
                  <a:pos x="T10" y="T11"/>
                </a:cxn>
              </a:cxnLst>
              <a:rect l="0" t="0" r="r" b="b"/>
              <a:pathLst>
                <a:path w="2360" h="1972">
                  <a:moveTo>
                    <a:pt x="697" y="403"/>
                  </a:moveTo>
                  <a:lnTo>
                    <a:pt x="0" y="0"/>
                  </a:lnTo>
                  <a:lnTo>
                    <a:pt x="0" y="622"/>
                  </a:lnTo>
                  <a:lnTo>
                    <a:pt x="2360" y="1972"/>
                  </a:lnTo>
                  <a:lnTo>
                    <a:pt x="2360" y="1350"/>
                  </a:lnTo>
                  <a:lnTo>
                    <a:pt x="697" y="403"/>
                  </a:lnTo>
                  <a:close/>
                </a:path>
              </a:pathLst>
            </a:custGeom>
            <a:solidFill>
              <a:srgbClr val="B0B0B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2" name="Freeform 772">
              <a:extLst>
                <a:ext uri="{FF2B5EF4-FFF2-40B4-BE49-F238E27FC236}">
                  <a16:creationId xmlns:a16="http://schemas.microsoft.com/office/drawing/2014/main" id="{8CB2E57E-60A1-AC46-ABFC-374892BFEBD6}"/>
                </a:ext>
              </a:extLst>
            </p:cNvPr>
            <p:cNvSpPr>
              <a:spLocks/>
            </p:cNvSpPr>
            <p:nvPr/>
          </p:nvSpPr>
          <p:spPr bwMode="auto">
            <a:xfrm>
              <a:off x="2882900" y="5956301"/>
              <a:ext cx="101600" cy="141288"/>
            </a:xfrm>
            <a:custGeom>
              <a:avLst/>
              <a:gdLst>
                <a:gd name="T0" fmla="*/ 173 w 174"/>
                <a:gd name="T1" fmla="*/ 135 h 235"/>
                <a:gd name="T2" fmla="*/ 0 w 174"/>
                <a:gd name="T3" fmla="*/ 235 h 235"/>
                <a:gd name="T4" fmla="*/ 0 w 174"/>
                <a:gd name="T5" fmla="*/ 99 h 235"/>
                <a:gd name="T6" fmla="*/ 174 w 174"/>
                <a:gd name="T7" fmla="*/ 0 h 235"/>
                <a:gd name="T8" fmla="*/ 173 w 174"/>
                <a:gd name="T9" fmla="*/ 135 h 235"/>
              </a:gdLst>
              <a:ahLst/>
              <a:cxnLst>
                <a:cxn ang="0">
                  <a:pos x="T0" y="T1"/>
                </a:cxn>
                <a:cxn ang="0">
                  <a:pos x="T2" y="T3"/>
                </a:cxn>
                <a:cxn ang="0">
                  <a:pos x="T4" y="T5"/>
                </a:cxn>
                <a:cxn ang="0">
                  <a:pos x="T6" y="T7"/>
                </a:cxn>
                <a:cxn ang="0">
                  <a:pos x="T8" y="T9"/>
                </a:cxn>
              </a:cxnLst>
              <a:rect l="0" t="0" r="r" b="b"/>
              <a:pathLst>
                <a:path w="174" h="235">
                  <a:moveTo>
                    <a:pt x="173" y="135"/>
                  </a:moveTo>
                  <a:lnTo>
                    <a:pt x="0" y="235"/>
                  </a:lnTo>
                  <a:lnTo>
                    <a:pt x="0" y="99"/>
                  </a:lnTo>
                  <a:lnTo>
                    <a:pt x="174" y="0"/>
                  </a:lnTo>
                  <a:lnTo>
                    <a:pt x="173" y="135"/>
                  </a:lnTo>
                  <a:close/>
                </a:path>
              </a:pathLst>
            </a:custGeom>
            <a:solidFill>
              <a:srgbClr val="CBBBA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3" name="Freeform 773">
              <a:extLst>
                <a:ext uri="{FF2B5EF4-FFF2-40B4-BE49-F238E27FC236}">
                  <a16:creationId xmlns:a16="http://schemas.microsoft.com/office/drawing/2014/main" id="{ADEC61FA-84E0-F24F-AE5A-4C3DCBE7A80A}"/>
                </a:ext>
              </a:extLst>
            </p:cNvPr>
            <p:cNvSpPr>
              <a:spLocks/>
            </p:cNvSpPr>
            <p:nvPr/>
          </p:nvSpPr>
          <p:spPr bwMode="auto">
            <a:xfrm>
              <a:off x="2420938" y="5408613"/>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4" name="Freeform 774">
              <a:extLst>
                <a:ext uri="{FF2B5EF4-FFF2-40B4-BE49-F238E27FC236}">
                  <a16:creationId xmlns:a16="http://schemas.microsoft.com/office/drawing/2014/main" id="{D9FF3793-3221-C34D-A3D9-841B89874E5E}"/>
                </a:ext>
              </a:extLst>
            </p:cNvPr>
            <p:cNvSpPr>
              <a:spLocks/>
            </p:cNvSpPr>
            <p:nvPr/>
          </p:nvSpPr>
          <p:spPr bwMode="auto">
            <a:xfrm>
              <a:off x="2422525" y="5413376"/>
              <a:ext cx="33338" cy="41275"/>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5" name="Freeform 775">
              <a:extLst>
                <a:ext uri="{FF2B5EF4-FFF2-40B4-BE49-F238E27FC236}">
                  <a16:creationId xmlns:a16="http://schemas.microsoft.com/office/drawing/2014/main" id="{D0CA8B41-AAA9-4844-B9C5-EDA7105A661B}"/>
                </a:ext>
              </a:extLst>
            </p:cNvPr>
            <p:cNvSpPr>
              <a:spLocks/>
            </p:cNvSpPr>
            <p:nvPr/>
          </p:nvSpPr>
          <p:spPr bwMode="auto">
            <a:xfrm>
              <a:off x="2422525" y="5438776"/>
              <a:ext cx="33338" cy="52388"/>
            </a:xfrm>
            <a:custGeom>
              <a:avLst/>
              <a:gdLst>
                <a:gd name="T0" fmla="*/ 0 w 55"/>
                <a:gd name="T1" fmla="*/ 0 h 88"/>
                <a:gd name="T2" fmla="*/ 0 w 55"/>
                <a:gd name="T3" fmla="*/ 56 h 88"/>
                <a:gd name="T4" fmla="*/ 55 w 55"/>
                <a:gd name="T5" fmla="*/ 88 h 88"/>
                <a:gd name="T6" fmla="*/ 55 w 55"/>
                <a:gd name="T7" fmla="*/ 32 h 88"/>
                <a:gd name="T8" fmla="*/ 0 w 55"/>
                <a:gd name="T9" fmla="*/ 0 h 88"/>
              </a:gdLst>
              <a:ahLst/>
              <a:cxnLst>
                <a:cxn ang="0">
                  <a:pos x="T0" y="T1"/>
                </a:cxn>
                <a:cxn ang="0">
                  <a:pos x="T2" y="T3"/>
                </a:cxn>
                <a:cxn ang="0">
                  <a:pos x="T4" y="T5"/>
                </a:cxn>
                <a:cxn ang="0">
                  <a:pos x="T6" y="T7"/>
                </a:cxn>
                <a:cxn ang="0">
                  <a:pos x="T8" y="T9"/>
                </a:cxn>
              </a:cxnLst>
              <a:rect l="0" t="0" r="r" b="b"/>
              <a:pathLst>
                <a:path w="55" h="88">
                  <a:moveTo>
                    <a:pt x="0" y="0"/>
                  </a:moveTo>
                  <a:lnTo>
                    <a:pt x="0" y="56"/>
                  </a:lnTo>
                  <a:lnTo>
                    <a:pt x="55" y="88"/>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6" name="Freeform 776">
              <a:extLst>
                <a:ext uri="{FF2B5EF4-FFF2-40B4-BE49-F238E27FC236}">
                  <a16:creationId xmlns:a16="http://schemas.microsoft.com/office/drawing/2014/main" id="{1A1F87BE-7FB0-AD45-B92F-D7DD315C678A}"/>
                </a:ext>
              </a:extLst>
            </p:cNvPr>
            <p:cNvSpPr>
              <a:spLocks/>
            </p:cNvSpPr>
            <p:nvPr/>
          </p:nvSpPr>
          <p:spPr bwMode="auto">
            <a:xfrm>
              <a:off x="2359025" y="5372101"/>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7" name="Freeform 777">
              <a:extLst>
                <a:ext uri="{FF2B5EF4-FFF2-40B4-BE49-F238E27FC236}">
                  <a16:creationId xmlns:a16="http://schemas.microsoft.com/office/drawing/2014/main" id="{A277ECD2-A92E-FC4E-80C3-491E578AA20A}"/>
                </a:ext>
              </a:extLst>
            </p:cNvPr>
            <p:cNvSpPr>
              <a:spLocks/>
            </p:cNvSpPr>
            <p:nvPr/>
          </p:nvSpPr>
          <p:spPr bwMode="auto">
            <a:xfrm>
              <a:off x="2362200" y="5375276"/>
              <a:ext cx="31750" cy="42863"/>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8" name="Freeform 778">
              <a:extLst>
                <a:ext uri="{FF2B5EF4-FFF2-40B4-BE49-F238E27FC236}">
                  <a16:creationId xmlns:a16="http://schemas.microsoft.com/office/drawing/2014/main" id="{9C425794-48C3-2D4F-A218-C6989BD4A7DA}"/>
                </a:ext>
              </a:extLst>
            </p:cNvPr>
            <p:cNvSpPr>
              <a:spLocks/>
            </p:cNvSpPr>
            <p:nvPr/>
          </p:nvSpPr>
          <p:spPr bwMode="auto">
            <a:xfrm>
              <a:off x="2362200" y="5402263"/>
              <a:ext cx="31750"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9" name="Freeform 779">
              <a:extLst>
                <a:ext uri="{FF2B5EF4-FFF2-40B4-BE49-F238E27FC236}">
                  <a16:creationId xmlns:a16="http://schemas.microsoft.com/office/drawing/2014/main" id="{49C733FB-A591-F94E-A596-3406BBBE5B45}"/>
                </a:ext>
              </a:extLst>
            </p:cNvPr>
            <p:cNvSpPr>
              <a:spLocks/>
            </p:cNvSpPr>
            <p:nvPr/>
          </p:nvSpPr>
          <p:spPr bwMode="auto">
            <a:xfrm>
              <a:off x="2297113" y="5335588"/>
              <a:ext cx="38100" cy="87313"/>
            </a:xfrm>
            <a:custGeom>
              <a:avLst/>
              <a:gdLst>
                <a:gd name="T0" fmla="*/ 0 w 65"/>
                <a:gd name="T1" fmla="*/ 0 h 146"/>
                <a:gd name="T2" fmla="*/ 0 w 65"/>
                <a:gd name="T3" fmla="*/ 109 h 146"/>
                <a:gd name="T4" fmla="*/ 65 w 65"/>
                <a:gd name="T5" fmla="*/ 146 h 146"/>
                <a:gd name="T6" fmla="*/ 65 w 65"/>
                <a:gd name="T7" fmla="*/ 37 h 146"/>
                <a:gd name="T8" fmla="*/ 0 w 65"/>
                <a:gd name="T9" fmla="*/ 0 h 146"/>
              </a:gdLst>
              <a:ahLst/>
              <a:cxnLst>
                <a:cxn ang="0">
                  <a:pos x="T0" y="T1"/>
                </a:cxn>
                <a:cxn ang="0">
                  <a:pos x="T2" y="T3"/>
                </a:cxn>
                <a:cxn ang="0">
                  <a:pos x="T4" y="T5"/>
                </a:cxn>
                <a:cxn ang="0">
                  <a:pos x="T6" y="T7"/>
                </a:cxn>
                <a:cxn ang="0">
                  <a:pos x="T8" y="T9"/>
                </a:cxn>
              </a:cxnLst>
              <a:rect l="0" t="0" r="r" b="b"/>
              <a:pathLst>
                <a:path w="65" h="146">
                  <a:moveTo>
                    <a:pt x="0" y="0"/>
                  </a:moveTo>
                  <a:lnTo>
                    <a:pt x="0" y="109"/>
                  </a:lnTo>
                  <a:lnTo>
                    <a:pt x="65" y="146"/>
                  </a:lnTo>
                  <a:lnTo>
                    <a:pt x="65"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0" name="Freeform 780">
              <a:extLst>
                <a:ext uri="{FF2B5EF4-FFF2-40B4-BE49-F238E27FC236}">
                  <a16:creationId xmlns:a16="http://schemas.microsoft.com/office/drawing/2014/main" id="{BA288A62-D69F-4747-A8A2-351BD26ABC8B}"/>
                </a:ext>
              </a:extLst>
            </p:cNvPr>
            <p:cNvSpPr>
              <a:spLocks/>
            </p:cNvSpPr>
            <p:nvPr/>
          </p:nvSpPr>
          <p:spPr bwMode="auto">
            <a:xfrm>
              <a:off x="2300288" y="5338763"/>
              <a:ext cx="31750" cy="42863"/>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1" name="Freeform 781">
              <a:extLst>
                <a:ext uri="{FF2B5EF4-FFF2-40B4-BE49-F238E27FC236}">
                  <a16:creationId xmlns:a16="http://schemas.microsoft.com/office/drawing/2014/main" id="{1AE21DC2-97E2-9444-9BC8-36A6CD3A952E}"/>
                </a:ext>
              </a:extLst>
            </p:cNvPr>
            <p:cNvSpPr>
              <a:spLocks/>
            </p:cNvSpPr>
            <p:nvPr/>
          </p:nvSpPr>
          <p:spPr bwMode="auto">
            <a:xfrm>
              <a:off x="2300288" y="5365751"/>
              <a:ext cx="31750"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2" name="Freeform 782">
              <a:extLst>
                <a:ext uri="{FF2B5EF4-FFF2-40B4-BE49-F238E27FC236}">
                  <a16:creationId xmlns:a16="http://schemas.microsoft.com/office/drawing/2014/main" id="{25CCC607-450B-6A4E-8F2A-6C24278E6D55}"/>
                </a:ext>
              </a:extLst>
            </p:cNvPr>
            <p:cNvSpPr>
              <a:spLocks/>
            </p:cNvSpPr>
            <p:nvPr/>
          </p:nvSpPr>
          <p:spPr bwMode="auto">
            <a:xfrm>
              <a:off x="2235200" y="5299076"/>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 name="Freeform 783">
              <a:extLst>
                <a:ext uri="{FF2B5EF4-FFF2-40B4-BE49-F238E27FC236}">
                  <a16:creationId xmlns:a16="http://schemas.microsoft.com/office/drawing/2014/main" id="{0DD16EBF-6D69-EC49-8115-20447D519139}"/>
                </a:ext>
              </a:extLst>
            </p:cNvPr>
            <p:cNvSpPr>
              <a:spLocks/>
            </p:cNvSpPr>
            <p:nvPr/>
          </p:nvSpPr>
          <p:spPr bwMode="auto">
            <a:xfrm>
              <a:off x="2238375" y="5302251"/>
              <a:ext cx="31750" cy="42863"/>
            </a:xfrm>
            <a:custGeom>
              <a:avLst/>
              <a:gdLst>
                <a:gd name="T0" fmla="*/ 0 w 54"/>
                <a:gd name="T1" fmla="*/ 0 h 72"/>
                <a:gd name="T2" fmla="*/ 0 w 54"/>
                <a:gd name="T3" fmla="*/ 40 h 72"/>
                <a:gd name="T4" fmla="*/ 54 w 54"/>
                <a:gd name="T5" fmla="*/ 72 h 72"/>
                <a:gd name="T6" fmla="*/ 54 w 54"/>
                <a:gd name="T7" fmla="*/ 32 h 72"/>
                <a:gd name="T8" fmla="*/ 0 w 54"/>
                <a:gd name="T9" fmla="*/ 0 h 72"/>
              </a:gdLst>
              <a:ahLst/>
              <a:cxnLst>
                <a:cxn ang="0">
                  <a:pos x="T0" y="T1"/>
                </a:cxn>
                <a:cxn ang="0">
                  <a:pos x="T2" y="T3"/>
                </a:cxn>
                <a:cxn ang="0">
                  <a:pos x="T4" y="T5"/>
                </a:cxn>
                <a:cxn ang="0">
                  <a:pos x="T6" y="T7"/>
                </a:cxn>
                <a:cxn ang="0">
                  <a:pos x="T8" y="T9"/>
                </a:cxn>
              </a:cxnLst>
              <a:rect l="0" t="0" r="r" b="b"/>
              <a:pathLst>
                <a:path w="54" h="72">
                  <a:moveTo>
                    <a:pt x="0" y="0"/>
                  </a:moveTo>
                  <a:lnTo>
                    <a:pt x="0" y="40"/>
                  </a:lnTo>
                  <a:lnTo>
                    <a:pt x="54" y="72"/>
                  </a:lnTo>
                  <a:lnTo>
                    <a:pt x="54"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4" name="Freeform 784">
              <a:extLst>
                <a:ext uri="{FF2B5EF4-FFF2-40B4-BE49-F238E27FC236}">
                  <a16:creationId xmlns:a16="http://schemas.microsoft.com/office/drawing/2014/main" id="{515D3788-BC07-4940-BAE3-FFF9CE569E17}"/>
                </a:ext>
              </a:extLst>
            </p:cNvPr>
            <p:cNvSpPr>
              <a:spLocks/>
            </p:cNvSpPr>
            <p:nvPr/>
          </p:nvSpPr>
          <p:spPr bwMode="auto">
            <a:xfrm>
              <a:off x="2238375" y="5329238"/>
              <a:ext cx="31750" cy="52388"/>
            </a:xfrm>
            <a:custGeom>
              <a:avLst/>
              <a:gdLst>
                <a:gd name="T0" fmla="*/ 0 w 54"/>
                <a:gd name="T1" fmla="*/ 0 h 87"/>
                <a:gd name="T2" fmla="*/ 0 w 54"/>
                <a:gd name="T3" fmla="*/ 56 h 87"/>
                <a:gd name="T4" fmla="*/ 54 w 54"/>
                <a:gd name="T5" fmla="*/ 87 h 87"/>
                <a:gd name="T6" fmla="*/ 54 w 54"/>
                <a:gd name="T7" fmla="*/ 32 h 87"/>
                <a:gd name="T8" fmla="*/ 0 w 54"/>
                <a:gd name="T9" fmla="*/ 0 h 87"/>
              </a:gdLst>
              <a:ahLst/>
              <a:cxnLst>
                <a:cxn ang="0">
                  <a:pos x="T0" y="T1"/>
                </a:cxn>
                <a:cxn ang="0">
                  <a:pos x="T2" y="T3"/>
                </a:cxn>
                <a:cxn ang="0">
                  <a:pos x="T4" y="T5"/>
                </a:cxn>
                <a:cxn ang="0">
                  <a:pos x="T6" y="T7"/>
                </a:cxn>
                <a:cxn ang="0">
                  <a:pos x="T8" y="T9"/>
                </a:cxn>
              </a:cxnLst>
              <a:rect l="0" t="0" r="r" b="b"/>
              <a:pathLst>
                <a:path w="54" h="87">
                  <a:moveTo>
                    <a:pt x="0" y="0"/>
                  </a:moveTo>
                  <a:lnTo>
                    <a:pt x="0" y="56"/>
                  </a:lnTo>
                  <a:lnTo>
                    <a:pt x="54" y="87"/>
                  </a:lnTo>
                  <a:lnTo>
                    <a:pt x="54"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5" name="Freeform 785">
              <a:extLst>
                <a:ext uri="{FF2B5EF4-FFF2-40B4-BE49-F238E27FC236}">
                  <a16:creationId xmlns:a16="http://schemas.microsoft.com/office/drawing/2014/main" id="{5B7B8B8D-863F-B34C-89BE-2E24495CBD93}"/>
                </a:ext>
              </a:extLst>
            </p:cNvPr>
            <p:cNvSpPr>
              <a:spLocks/>
            </p:cNvSpPr>
            <p:nvPr/>
          </p:nvSpPr>
          <p:spPr bwMode="auto">
            <a:xfrm>
              <a:off x="2173288" y="5262563"/>
              <a:ext cx="38100" cy="87313"/>
            </a:xfrm>
            <a:custGeom>
              <a:avLst/>
              <a:gdLst>
                <a:gd name="T0" fmla="*/ 0 w 65"/>
                <a:gd name="T1" fmla="*/ 0 h 146"/>
                <a:gd name="T2" fmla="*/ 0 w 65"/>
                <a:gd name="T3" fmla="*/ 109 h 146"/>
                <a:gd name="T4" fmla="*/ 65 w 65"/>
                <a:gd name="T5" fmla="*/ 146 h 146"/>
                <a:gd name="T6" fmla="*/ 65 w 65"/>
                <a:gd name="T7" fmla="*/ 37 h 146"/>
                <a:gd name="T8" fmla="*/ 0 w 65"/>
                <a:gd name="T9" fmla="*/ 0 h 146"/>
              </a:gdLst>
              <a:ahLst/>
              <a:cxnLst>
                <a:cxn ang="0">
                  <a:pos x="T0" y="T1"/>
                </a:cxn>
                <a:cxn ang="0">
                  <a:pos x="T2" y="T3"/>
                </a:cxn>
                <a:cxn ang="0">
                  <a:pos x="T4" y="T5"/>
                </a:cxn>
                <a:cxn ang="0">
                  <a:pos x="T6" y="T7"/>
                </a:cxn>
                <a:cxn ang="0">
                  <a:pos x="T8" y="T9"/>
                </a:cxn>
              </a:cxnLst>
              <a:rect l="0" t="0" r="r" b="b"/>
              <a:pathLst>
                <a:path w="65" h="146">
                  <a:moveTo>
                    <a:pt x="0" y="0"/>
                  </a:moveTo>
                  <a:lnTo>
                    <a:pt x="0" y="109"/>
                  </a:lnTo>
                  <a:lnTo>
                    <a:pt x="65" y="146"/>
                  </a:lnTo>
                  <a:lnTo>
                    <a:pt x="65"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6" name="Freeform 786">
              <a:extLst>
                <a:ext uri="{FF2B5EF4-FFF2-40B4-BE49-F238E27FC236}">
                  <a16:creationId xmlns:a16="http://schemas.microsoft.com/office/drawing/2014/main" id="{C096D646-1D9B-5649-A2FA-0C16698F399A}"/>
                </a:ext>
              </a:extLst>
            </p:cNvPr>
            <p:cNvSpPr>
              <a:spLocks/>
            </p:cNvSpPr>
            <p:nvPr/>
          </p:nvSpPr>
          <p:spPr bwMode="auto">
            <a:xfrm>
              <a:off x="2176463" y="5265738"/>
              <a:ext cx="31750" cy="42863"/>
            </a:xfrm>
            <a:custGeom>
              <a:avLst/>
              <a:gdLst>
                <a:gd name="T0" fmla="*/ 0 w 55"/>
                <a:gd name="T1" fmla="*/ 0 h 72"/>
                <a:gd name="T2" fmla="*/ 0 w 55"/>
                <a:gd name="T3" fmla="*/ 40 h 72"/>
                <a:gd name="T4" fmla="*/ 55 w 55"/>
                <a:gd name="T5" fmla="*/ 72 h 72"/>
                <a:gd name="T6" fmla="*/ 55 w 55"/>
                <a:gd name="T7" fmla="*/ 32 h 72"/>
                <a:gd name="T8" fmla="*/ 0 w 55"/>
                <a:gd name="T9" fmla="*/ 0 h 72"/>
              </a:gdLst>
              <a:ahLst/>
              <a:cxnLst>
                <a:cxn ang="0">
                  <a:pos x="T0" y="T1"/>
                </a:cxn>
                <a:cxn ang="0">
                  <a:pos x="T2" y="T3"/>
                </a:cxn>
                <a:cxn ang="0">
                  <a:pos x="T4" y="T5"/>
                </a:cxn>
                <a:cxn ang="0">
                  <a:pos x="T6" y="T7"/>
                </a:cxn>
                <a:cxn ang="0">
                  <a:pos x="T8" y="T9"/>
                </a:cxn>
              </a:cxnLst>
              <a:rect l="0" t="0" r="r" b="b"/>
              <a:pathLst>
                <a:path w="55" h="72">
                  <a:moveTo>
                    <a:pt x="0" y="0"/>
                  </a:moveTo>
                  <a:lnTo>
                    <a:pt x="0" y="40"/>
                  </a:lnTo>
                  <a:lnTo>
                    <a:pt x="55" y="72"/>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7" name="Freeform 787">
              <a:extLst>
                <a:ext uri="{FF2B5EF4-FFF2-40B4-BE49-F238E27FC236}">
                  <a16:creationId xmlns:a16="http://schemas.microsoft.com/office/drawing/2014/main" id="{B5E0ED8D-409D-9746-9045-CCF7F71A3B3C}"/>
                </a:ext>
              </a:extLst>
            </p:cNvPr>
            <p:cNvSpPr>
              <a:spLocks/>
            </p:cNvSpPr>
            <p:nvPr/>
          </p:nvSpPr>
          <p:spPr bwMode="auto">
            <a:xfrm>
              <a:off x="2176463" y="5292726"/>
              <a:ext cx="31750"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8" name="Freeform 788">
              <a:extLst>
                <a:ext uri="{FF2B5EF4-FFF2-40B4-BE49-F238E27FC236}">
                  <a16:creationId xmlns:a16="http://schemas.microsoft.com/office/drawing/2014/main" id="{4B892757-1CE4-CA40-80FA-B0E22730D5B6}"/>
                </a:ext>
              </a:extLst>
            </p:cNvPr>
            <p:cNvSpPr>
              <a:spLocks/>
            </p:cNvSpPr>
            <p:nvPr/>
          </p:nvSpPr>
          <p:spPr bwMode="auto">
            <a:xfrm>
              <a:off x="2111375" y="5226051"/>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9" name="Freeform 789">
              <a:extLst>
                <a:ext uri="{FF2B5EF4-FFF2-40B4-BE49-F238E27FC236}">
                  <a16:creationId xmlns:a16="http://schemas.microsoft.com/office/drawing/2014/main" id="{8F08E0CE-A4B2-8948-A88D-2B3DA28AF123}"/>
                </a:ext>
              </a:extLst>
            </p:cNvPr>
            <p:cNvSpPr>
              <a:spLocks/>
            </p:cNvSpPr>
            <p:nvPr/>
          </p:nvSpPr>
          <p:spPr bwMode="auto">
            <a:xfrm>
              <a:off x="2114550" y="5229226"/>
              <a:ext cx="31750" cy="42863"/>
            </a:xfrm>
            <a:custGeom>
              <a:avLst/>
              <a:gdLst>
                <a:gd name="T0" fmla="*/ 0 w 54"/>
                <a:gd name="T1" fmla="*/ 0 h 71"/>
                <a:gd name="T2" fmla="*/ 0 w 54"/>
                <a:gd name="T3" fmla="*/ 40 h 71"/>
                <a:gd name="T4" fmla="*/ 54 w 54"/>
                <a:gd name="T5" fmla="*/ 71 h 71"/>
                <a:gd name="T6" fmla="*/ 54 w 54"/>
                <a:gd name="T7" fmla="*/ 32 h 71"/>
                <a:gd name="T8" fmla="*/ 0 w 54"/>
                <a:gd name="T9" fmla="*/ 0 h 71"/>
              </a:gdLst>
              <a:ahLst/>
              <a:cxnLst>
                <a:cxn ang="0">
                  <a:pos x="T0" y="T1"/>
                </a:cxn>
                <a:cxn ang="0">
                  <a:pos x="T2" y="T3"/>
                </a:cxn>
                <a:cxn ang="0">
                  <a:pos x="T4" y="T5"/>
                </a:cxn>
                <a:cxn ang="0">
                  <a:pos x="T6" y="T7"/>
                </a:cxn>
                <a:cxn ang="0">
                  <a:pos x="T8" y="T9"/>
                </a:cxn>
              </a:cxnLst>
              <a:rect l="0" t="0" r="r" b="b"/>
              <a:pathLst>
                <a:path w="54" h="71">
                  <a:moveTo>
                    <a:pt x="0" y="0"/>
                  </a:moveTo>
                  <a:lnTo>
                    <a:pt x="0" y="40"/>
                  </a:lnTo>
                  <a:lnTo>
                    <a:pt x="54" y="71"/>
                  </a:lnTo>
                  <a:lnTo>
                    <a:pt x="54"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0" name="Freeform 790">
              <a:extLst>
                <a:ext uri="{FF2B5EF4-FFF2-40B4-BE49-F238E27FC236}">
                  <a16:creationId xmlns:a16="http://schemas.microsoft.com/office/drawing/2014/main" id="{656044F5-0787-E048-850A-AE6ED27176DC}"/>
                </a:ext>
              </a:extLst>
            </p:cNvPr>
            <p:cNvSpPr>
              <a:spLocks/>
            </p:cNvSpPr>
            <p:nvPr/>
          </p:nvSpPr>
          <p:spPr bwMode="auto">
            <a:xfrm>
              <a:off x="2114550" y="5256213"/>
              <a:ext cx="31750" cy="52388"/>
            </a:xfrm>
            <a:custGeom>
              <a:avLst/>
              <a:gdLst>
                <a:gd name="T0" fmla="*/ 0 w 54"/>
                <a:gd name="T1" fmla="*/ 0 h 87"/>
                <a:gd name="T2" fmla="*/ 0 w 54"/>
                <a:gd name="T3" fmla="*/ 55 h 87"/>
                <a:gd name="T4" fmla="*/ 54 w 54"/>
                <a:gd name="T5" fmla="*/ 87 h 87"/>
                <a:gd name="T6" fmla="*/ 54 w 54"/>
                <a:gd name="T7" fmla="*/ 31 h 87"/>
                <a:gd name="T8" fmla="*/ 0 w 54"/>
                <a:gd name="T9" fmla="*/ 0 h 87"/>
              </a:gdLst>
              <a:ahLst/>
              <a:cxnLst>
                <a:cxn ang="0">
                  <a:pos x="T0" y="T1"/>
                </a:cxn>
                <a:cxn ang="0">
                  <a:pos x="T2" y="T3"/>
                </a:cxn>
                <a:cxn ang="0">
                  <a:pos x="T4" y="T5"/>
                </a:cxn>
                <a:cxn ang="0">
                  <a:pos x="T6" y="T7"/>
                </a:cxn>
                <a:cxn ang="0">
                  <a:pos x="T8" y="T9"/>
                </a:cxn>
              </a:cxnLst>
              <a:rect l="0" t="0" r="r" b="b"/>
              <a:pathLst>
                <a:path w="54" h="87">
                  <a:moveTo>
                    <a:pt x="0" y="0"/>
                  </a:moveTo>
                  <a:lnTo>
                    <a:pt x="0" y="55"/>
                  </a:lnTo>
                  <a:lnTo>
                    <a:pt x="54" y="87"/>
                  </a:lnTo>
                  <a:lnTo>
                    <a:pt x="54"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1" name="Freeform 791">
              <a:extLst>
                <a:ext uri="{FF2B5EF4-FFF2-40B4-BE49-F238E27FC236}">
                  <a16:creationId xmlns:a16="http://schemas.microsoft.com/office/drawing/2014/main" id="{D2C5D89F-9471-BD4A-B467-E247541A2859}"/>
                </a:ext>
              </a:extLst>
            </p:cNvPr>
            <p:cNvSpPr>
              <a:spLocks/>
            </p:cNvSpPr>
            <p:nvPr/>
          </p:nvSpPr>
          <p:spPr bwMode="auto">
            <a:xfrm>
              <a:off x="2420938" y="5500688"/>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2" name="Freeform 792">
              <a:extLst>
                <a:ext uri="{FF2B5EF4-FFF2-40B4-BE49-F238E27FC236}">
                  <a16:creationId xmlns:a16="http://schemas.microsoft.com/office/drawing/2014/main" id="{6867F99B-E048-B443-ADD4-53DD2B306572}"/>
                </a:ext>
              </a:extLst>
            </p:cNvPr>
            <p:cNvSpPr>
              <a:spLocks/>
            </p:cNvSpPr>
            <p:nvPr/>
          </p:nvSpPr>
          <p:spPr bwMode="auto">
            <a:xfrm>
              <a:off x="2422525" y="5503863"/>
              <a:ext cx="33338" cy="42863"/>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3" name="Freeform 793">
              <a:extLst>
                <a:ext uri="{FF2B5EF4-FFF2-40B4-BE49-F238E27FC236}">
                  <a16:creationId xmlns:a16="http://schemas.microsoft.com/office/drawing/2014/main" id="{546EFDE4-7DDA-054A-A6C4-5D661A746B8A}"/>
                </a:ext>
              </a:extLst>
            </p:cNvPr>
            <p:cNvSpPr>
              <a:spLocks/>
            </p:cNvSpPr>
            <p:nvPr/>
          </p:nvSpPr>
          <p:spPr bwMode="auto">
            <a:xfrm>
              <a:off x="2422525" y="5530851"/>
              <a:ext cx="33338"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4" name="Freeform 794">
              <a:extLst>
                <a:ext uri="{FF2B5EF4-FFF2-40B4-BE49-F238E27FC236}">
                  <a16:creationId xmlns:a16="http://schemas.microsoft.com/office/drawing/2014/main" id="{F72020C4-7F48-934D-9228-4CF0AC76681D}"/>
                </a:ext>
              </a:extLst>
            </p:cNvPr>
            <p:cNvSpPr>
              <a:spLocks/>
            </p:cNvSpPr>
            <p:nvPr/>
          </p:nvSpPr>
          <p:spPr bwMode="auto">
            <a:xfrm>
              <a:off x="2359025" y="5464176"/>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5" name="Freeform 795">
              <a:extLst>
                <a:ext uri="{FF2B5EF4-FFF2-40B4-BE49-F238E27FC236}">
                  <a16:creationId xmlns:a16="http://schemas.microsoft.com/office/drawing/2014/main" id="{FB515BC4-E701-2F4F-B7B4-A0A8AE74A558}"/>
                </a:ext>
              </a:extLst>
            </p:cNvPr>
            <p:cNvSpPr>
              <a:spLocks/>
            </p:cNvSpPr>
            <p:nvPr/>
          </p:nvSpPr>
          <p:spPr bwMode="auto">
            <a:xfrm>
              <a:off x="2362200" y="5467351"/>
              <a:ext cx="31750" cy="42863"/>
            </a:xfrm>
            <a:custGeom>
              <a:avLst/>
              <a:gdLst>
                <a:gd name="T0" fmla="*/ 0 w 55"/>
                <a:gd name="T1" fmla="*/ 0 h 72"/>
                <a:gd name="T2" fmla="*/ 0 w 55"/>
                <a:gd name="T3" fmla="*/ 40 h 72"/>
                <a:gd name="T4" fmla="*/ 55 w 55"/>
                <a:gd name="T5" fmla="*/ 72 h 72"/>
                <a:gd name="T6" fmla="*/ 55 w 55"/>
                <a:gd name="T7" fmla="*/ 32 h 72"/>
                <a:gd name="T8" fmla="*/ 0 w 55"/>
                <a:gd name="T9" fmla="*/ 0 h 72"/>
              </a:gdLst>
              <a:ahLst/>
              <a:cxnLst>
                <a:cxn ang="0">
                  <a:pos x="T0" y="T1"/>
                </a:cxn>
                <a:cxn ang="0">
                  <a:pos x="T2" y="T3"/>
                </a:cxn>
                <a:cxn ang="0">
                  <a:pos x="T4" y="T5"/>
                </a:cxn>
                <a:cxn ang="0">
                  <a:pos x="T6" y="T7"/>
                </a:cxn>
                <a:cxn ang="0">
                  <a:pos x="T8" y="T9"/>
                </a:cxn>
              </a:cxnLst>
              <a:rect l="0" t="0" r="r" b="b"/>
              <a:pathLst>
                <a:path w="55" h="72">
                  <a:moveTo>
                    <a:pt x="0" y="0"/>
                  </a:moveTo>
                  <a:lnTo>
                    <a:pt x="0" y="40"/>
                  </a:lnTo>
                  <a:lnTo>
                    <a:pt x="55" y="72"/>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6" name="Freeform 796">
              <a:extLst>
                <a:ext uri="{FF2B5EF4-FFF2-40B4-BE49-F238E27FC236}">
                  <a16:creationId xmlns:a16="http://schemas.microsoft.com/office/drawing/2014/main" id="{E646A2CB-750D-F542-BFEB-DDBDBF8BFF84}"/>
                </a:ext>
              </a:extLst>
            </p:cNvPr>
            <p:cNvSpPr>
              <a:spLocks/>
            </p:cNvSpPr>
            <p:nvPr/>
          </p:nvSpPr>
          <p:spPr bwMode="auto">
            <a:xfrm>
              <a:off x="2362200" y="5494338"/>
              <a:ext cx="31750"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7" name="Freeform 797">
              <a:extLst>
                <a:ext uri="{FF2B5EF4-FFF2-40B4-BE49-F238E27FC236}">
                  <a16:creationId xmlns:a16="http://schemas.microsoft.com/office/drawing/2014/main" id="{52762881-29EA-0D4E-B581-38F7C5C0D980}"/>
                </a:ext>
              </a:extLst>
            </p:cNvPr>
            <p:cNvSpPr>
              <a:spLocks/>
            </p:cNvSpPr>
            <p:nvPr/>
          </p:nvSpPr>
          <p:spPr bwMode="auto">
            <a:xfrm>
              <a:off x="2297113" y="5427663"/>
              <a:ext cx="38100" cy="87313"/>
            </a:xfrm>
            <a:custGeom>
              <a:avLst/>
              <a:gdLst>
                <a:gd name="T0" fmla="*/ 0 w 65"/>
                <a:gd name="T1" fmla="*/ 0 h 146"/>
                <a:gd name="T2" fmla="*/ 0 w 65"/>
                <a:gd name="T3" fmla="*/ 109 h 146"/>
                <a:gd name="T4" fmla="*/ 65 w 65"/>
                <a:gd name="T5" fmla="*/ 146 h 146"/>
                <a:gd name="T6" fmla="*/ 65 w 65"/>
                <a:gd name="T7" fmla="*/ 37 h 146"/>
                <a:gd name="T8" fmla="*/ 0 w 65"/>
                <a:gd name="T9" fmla="*/ 0 h 146"/>
              </a:gdLst>
              <a:ahLst/>
              <a:cxnLst>
                <a:cxn ang="0">
                  <a:pos x="T0" y="T1"/>
                </a:cxn>
                <a:cxn ang="0">
                  <a:pos x="T2" y="T3"/>
                </a:cxn>
                <a:cxn ang="0">
                  <a:pos x="T4" y="T5"/>
                </a:cxn>
                <a:cxn ang="0">
                  <a:pos x="T6" y="T7"/>
                </a:cxn>
                <a:cxn ang="0">
                  <a:pos x="T8" y="T9"/>
                </a:cxn>
              </a:cxnLst>
              <a:rect l="0" t="0" r="r" b="b"/>
              <a:pathLst>
                <a:path w="65" h="146">
                  <a:moveTo>
                    <a:pt x="0" y="0"/>
                  </a:moveTo>
                  <a:lnTo>
                    <a:pt x="0" y="109"/>
                  </a:lnTo>
                  <a:lnTo>
                    <a:pt x="65" y="146"/>
                  </a:lnTo>
                  <a:lnTo>
                    <a:pt x="65"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8" name="Freeform 798">
              <a:extLst>
                <a:ext uri="{FF2B5EF4-FFF2-40B4-BE49-F238E27FC236}">
                  <a16:creationId xmlns:a16="http://schemas.microsoft.com/office/drawing/2014/main" id="{4CE9E609-29E1-8448-9E3C-E3070BD50B89}"/>
                </a:ext>
              </a:extLst>
            </p:cNvPr>
            <p:cNvSpPr>
              <a:spLocks/>
            </p:cNvSpPr>
            <p:nvPr/>
          </p:nvSpPr>
          <p:spPr bwMode="auto">
            <a:xfrm>
              <a:off x="2300288" y="5430838"/>
              <a:ext cx="31750" cy="42863"/>
            </a:xfrm>
            <a:custGeom>
              <a:avLst/>
              <a:gdLst>
                <a:gd name="T0" fmla="*/ 0 w 55"/>
                <a:gd name="T1" fmla="*/ 0 h 72"/>
                <a:gd name="T2" fmla="*/ 0 w 55"/>
                <a:gd name="T3" fmla="*/ 40 h 72"/>
                <a:gd name="T4" fmla="*/ 55 w 55"/>
                <a:gd name="T5" fmla="*/ 72 h 72"/>
                <a:gd name="T6" fmla="*/ 55 w 55"/>
                <a:gd name="T7" fmla="*/ 32 h 72"/>
                <a:gd name="T8" fmla="*/ 0 w 55"/>
                <a:gd name="T9" fmla="*/ 0 h 72"/>
              </a:gdLst>
              <a:ahLst/>
              <a:cxnLst>
                <a:cxn ang="0">
                  <a:pos x="T0" y="T1"/>
                </a:cxn>
                <a:cxn ang="0">
                  <a:pos x="T2" y="T3"/>
                </a:cxn>
                <a:cxn ang="0">
                  <a:pos x="T4" y="T5"/>
                </a:cxn>
                <a:cxn ang="0">
                  <a:pos x="T6" y="T7"/>
                </a:cxn>
                <a:cxn ang="0">
                  <a:pos x="T8" y="T9"/>
                </a:cxn>
              </a:cxnLst>
              <a:rect l="0" t="0" r="r" b="b"/>
              <a:pathLst>
                <a:path w="55" h="72">
                  <a:moveTo>
                    <a:pt x="0" y="0"/>
                  </a:moveTo>
                  <a:lnTo>
                    <a:pt x="0" y="40"/>
                  </a:lnTo>
                  <a:lnTo>
                    <a:pt x="55" y="72"/>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9" name="Freeform 799">
              <a:extLst>
                <a:ext uri="{FF2B5EF4-FFF2-40B4-BE49-F238E27FC236}">
                  <a16:creationId xmlns:a16="http://schemas.microsoft.com/office/drawing/2014/main" id="{E78DC3BD-1DB6-E74A-913A-2BC0AEC10033}"/>
                </a:ext>
              </a:extLst>
            </p:cNvPr>
            <p:cNvSpPr>
              <a:spLocks/>
            </p:cNvSpPr>
            <p:nvPr/>
          </p:nvSpPr>
          <p:spPr bwMode="auto">
            <a:xfrm>
              <a:off x="2300288" y="5457826"/>
              <a:ext cx="31750"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0" name="Freeform 800">
              <a:extLst>
                <a:ext uri="{FF2B5EF4-FFF2-40B4-BE49-F238E27FC236}">
                  <a16:creationId xmlns:a16="http://schemas.microsoft.com/office/drawing/2014/main" id="{CA556D27-4864-E849-9341-9315BECD3D19}"/>
                </a:ext>
              </a:extLst>
            </p:cNvPr>
            <p:cNvSpPr>
              <a:spLocks/>
            </p:cNvSpPr>
            <p:nvPr/>
          </p:nvSpPr>
          <p:spPr bwMode="auto">
            <a:xfrm>
              <a:off x="2235200" y="5391151"/>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1" name="Freeform 801">
              <a:extLst>
                <a:ext uri="{FF2B5EF4-FFF2-40B4-BE49-F238E27FC236}">
                  <a16:creationId xmlns:a16="http://schemas.microsoft.com/office/drawing/2014/main" id="{C401A0BE-BAF9-FF47-A978-8129E51C7883}"/>
                </a:ext>
              </a:extLst>
            </p:cNvPr>
            <p:cNvSpPr>
              <a:spLocks/>
            </p:cNvSpPr>
            <p:nvPr/>
          </p:nvSpPr>
          <p:spPr bwMode="auto">
            <a:xfrm>
              <a:off x="2238375" y="5394326"/>
              <a:ext cx="31750" cy="42863"/>
            </a:xfrm>
            <a:custGeom>
              <a:avLst/>
              <a:gdLst>
                <a:gd name="T0" fmla="*/ 0 w 54"/>
                <a:gd name="T1" fmla="*/ 0 h 71"/>
                <a:gd name="T2" fmla="*/ 0 w 54"/>
                <a:gd name="T3" fmla="*/ 40 h 71"/>
                <a:gd name="T4" fmla="*/ 54 w 54"/>
                <a:gd name="T5" fmla="*/ 71 h 71"/>
                <a:gd name="T6" fmla="*/ 54 w 54"/>
                <a:gd name="T7" fmla="*/ 32 h 71"/>
                <a:gd name="T8" fmla="*/ 0 w 54"/>
                <a:gd name="T9" fmla="*/ 0 h 71"/>
              </a:gdLst>
              <a:ahLst/>
              <a:cxnLst>
                <a:cxn ang="0">
                  <a:pos x="T0" y="T1"/>
                </a:cxn>
                <a:cxn ang="0">
                  <a:pos x="T2" y="T3"/>
                </a:cxn>
                <a:cxn ang="0">
                  <a:pos x="T4" y="T5"/>
                </a:cxn>
                <a:cxn ang="0">
                  <a:pos x="T6" y="T7"/>
                </a:cxn>
                <a:cxn ang="0">
                  <a:pos x="T8" y="T9"/>
                </a:cxn>
              </a:cxnLst>
              <a:rect l="0" t="0" r="r" b="b"/>
              <a:pathLst>
                <a:path w="54" h="71">
                  <a:moveTo>
                    <a:pt x="0" y="0"/>
                  </a:moveTo>
                  <a:lnTo>
                    <a:pt x="0" y="40"/>
                  </a:lnTo>
                  <a:lnTo>
                    <a:pt x="54" y="71"/>
                  </a:lnTo>
                  <a:lnTo>
                    <a:pt x="54"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2" name="Freeform 802">
              <a:extLst>
                <a:ext uri="{FF2B5EF4-FFF2-40B4-BE49-F238E27FC236}">
                  <a16:creationId xmlns:a16="http://schemas.microsoft.com/office/drawing/2014/main" id="{8490AAFB-9565-DD4C-B925-D27EEFEFD660}"/>
                </a:ext>
              </a:extLst>
            </p:cNvPr>
            <p:cNvSpPr>
              <a:spLocks/>
            </p:cNvSpPr>
            <p:nvPr/>
          </p:nvSpPr>
          <p:spPr bwMode="auto">
            <a:xfrm>
              <a:off x="2238375" y="5421313"/>
              <a:ext cx="31750" cy="52388"/>
            </a:xfrm>
            <a:custGeom>
              <a:avLst/>
              <a:gdLst>
                <a:gd name="T0" fmla="*/ 0 w 54"/>
                <a:gd name="T1" fmla="*/ 0 h 87"/>
                <a:gd name="T2" fmla="*/ 0 w 54"/>
                <a:gd name="T3" fmla="*/ 55 h 87"/>
                <a:gd name="T4" fmla="*/ 54 w 54"/>
                <a:gd name="T5" fmla="*/ 87 h 87"/>
                <a:gd name="T6" fmla="*/ 54 w 54"/>
                <a:gd name="T7" fmla="*/ 31 h 87"/>
                <a:gd name="T8" fmla="*/ 0 w 54"/>
                <a:gd name="T9" fmla="*/ 0 h 87"/>
              </a:gdLst>
              <a:ahLst/>
              <a:cxnLst>
                <a:cxn ang="0">
                  <a:pos x="T0" y="T1"/>
                </a:cxn>
                <a:cxn ang="0">
                  <a:pos x="T2" y="T3"/>
                </a:cxn>
                <a:cxn ang="0">
                  <a:pos x="T4" y="T5"/>
                </a:cxn>
                <a:cxn ang="0">
                  <a:pos x="T6" y="T7"/>
                </a:cxn>
                <a:cxn ang="0">
                  <a:pos x="T8" y="T9"/>
                </a:cxn>
              </a:cxnLst>
              <a:rect l="0" t="0" r="r" b="b"/>
              <a:pathLst>
                <a:path w="54" h="87">
                  <a:moveTo>
                    <a:pt x="0" y="0"/>
                  </a:moveTo>
                  <a:lnTo>
                    <a:pt x="0" y="55"/>
                  </a:lnTo>
                  <a:lnTo>
                    <a:pt x="54" y="87"/>
                  </a:lnTo>
                  <a:lnTo>
                    <a:pt x="54"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3" name="Freeform 803">
              <a:extLst>
                <a:ext uri="{FF2B5EF4-FFF2-40B4-BE49-F238E27FC236}">
                  <a16:creationId xmlns:a16="http://schemas.microsoft.com/office/drawing/2014/main" id="{CB91453B-986D-4B4B-930A-09175A465A85}"/>
                </a:ext>
              </a:extLst>
            </p:cNvPr>
            <p:cNvSpPr>
              <a:spLocks/>
            </p:cNvSpPr>
            <p:nvPr/>
          </p:nvSpPr>
          <p:spPr bwMode="auto">
            <a:xfrm>
              <a:off x="2173288" y="5353051"/>
              <a:ext cx="38100" cy="88900"/>
            </a:xfrm>
            <a:custGeom>
              <a:avLst/>
              <a:gdLst>
                <a:gd name="T0" fmla="*/ 0 w 65"/>
                <a:gd name="T1" fmla="*/ 0 h 146"/>
                <a:gd name="T2" fmla="*/ 0 w 65"/>
                <a:gd name="T3" fmla="*/ 109 h 146"/>
                <a:gd name="T4" fmla="*/ 65 w 65"/>
                <a:gd name="T5" fmla="*/ 146 h 146"/>
                <a:gd name="T6" fmla="*/ 65 w 65"/>
                <a:gd name="T7" fmla="*/ 37 h 146"/>
                <a:gd name="T8" fmla="*/ 0 w 65"/>
                <a:gd name="T9" fmla="*/ 0 h 146"/>
              </a:gdLst>
              <a:ahLst/>
              <a:cxnLst>
                <a:cxn ang="0">
                  <a:pos x="T0" y="T1"/>
                </a:cxn>
                <a:cxn ang="0">
                  <a:pos x="T2" y="T3"/>
                </a:cxn>
                <a:cxn ang="0">
                  <a:pos x="T4" y="T5"/>
                </a:cxn>
                <a:cxn ang="0">
                  <a:pos x="T6" y="T7"/>
                </a:cxn>
                <a:cxn ang="0">
                  <a:pos x="T8" y="T9"/>
                </a:cxn>
              </a:cxnLst>
              <a:rect l="0" t="0" r="r" b="b"/>
              <a:pathLst>
                <a:path w="65" h="146">
                  <a:moveTo>
                    <a:pt x="0" y="0"/>
                  </a:moveTo>
                  <a:lnTo>
                    <a:pt x="0" y="109"/>
                  </a:lnTo>
                  <a:lnTo>
                    <a:pt x="65" y="146"/>
                  </a:lnTo>
                  <a:lnTo>
                    <a:pt x="65"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 name="Freeform 804">
              <a:extLst>
                <a:ext uri="{FF2B5EF4-FFF2-40B4-BE49-F238E27FC236}">
                  <a16:creationId xmlns:a16="http://schemas.microsoft.com/office/drawing/2014/main" id="{D1E8236D-1CAB-7442-88A8-02E93EFCD295}"/>
                </a:ext>
              </a:extLst>
            </p:cNvPr>
            <p:cNvSpPr>
              <a:spLocks/>
            </p:cNvSpPr>
            <p:nvPr/>
          </p:nvSpPr>
          <p:spPr bwMode="auto">
            <a:xfrm>
              <a:off x="2176463" y="5357813"/>
              <a:ext cx="31750" cy="42863"/>
            </a:xfrm>
            <a:custGeom>
              <a:avLst/>
              <a:gdLst>
                <a:gd name="T0" fmla="*/ 0 w 55"/>
                <a:gd name="T1" fmla="*/ 0 h 71"/>
                <a:gd name="T2" fmla="*/ 0 w 55"/>
                <a:gd name="T3" fmla="*/ 40 h 71"/>
                <a:gd name="T4" fmla="*/ 55 w 55"/>
                <a:gd name="T5" fmla="*/ 71 h 71"/>
                <a:gd name="T6" fmla="*/ 55 w 55"/>
                <a:gd name="T7" fmla="*/ 32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40"/>
                  </a:lnTo>
                  <a:lnTo>
                    <a:pt x="55" y="71"/>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5" name="Freeform 805">
              <a:extLst>
                <a:ext uri="{FF2B5EF4-FFF2-40B4-BE49-F238E27FC236}">
                  <a16:creationId xmlns:a16="http://schemas.microsoft.com/office/drawing/2014/main" id="{5207E837-E94F-4947-B9FD-66BA57EFAC73}"/>
                </a:ext>
              </a:extLst>
            </p:cNvPr>
            <p:cNvSpPr>
              <a:spLocks/>
            </p:cNvSpPr>
            <p:nvPr/>
          </p:nvSpPr>
          <p:spPr bwMode="auto">
            <a:xfrm>
              <a:off x="2176463" y="5384801"/>
              <a:ext cx="31750" cy="52388"/>
            </a:xfrm>
            <a:custGeom>
              <a:avLst/>
              <a:gdLst>
                <a:gd name="T0" fmla="*/ 0 w 55"/>
                <a:gd name="T1" fmla="*/ 0 h 87"/>
                <a:gd name="T2" fmla="*/ 0 w 55"/>
                <a:gd name="T3" fmla="*/ 55 h 87"/>
                <a:gd name="T4" fmla="*/ 55 w 55"/>
                <a:gd name="T5" fmla="*/ 87 h 87"/>
                <a:gd name="T6" fmla="*/ 55 w 55"/>
                <a:gd name="T7" fmla="*/ 31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5"/>
                  </a:lnTo>
                  <a:lnTo>
                    <a:pt x="55" y="87"/>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6" name="Freeform 806">
              <a:extLst>
                <a:ext uri="{FF2B5EF4-FFF2-40B4-BE49-F238E27FC236}">
                  <a16:creationId xmlns:a16="http://schemas.microsoft.com/office/drawing/2014/main" id="{6E6D0C1F-0995-6E40-A2B7-EFA984F495FD}"/>
                </a:ext>
              </a:extLst>
            </p:cNvPr>
            <p:cNvSpPr>
              <a:spLocks/>
            </p:cNvSpPr>
            <p:nvPr/>
          </p:nvSpPr>
          <p:spPr bwMode="auto">
            <a:xfrm>
              <a:off x="2111375" y="5316538"/>
              <a:ext cx="38100" cy="88900"/>
            </a:xfrm>
            <a:custGeom>
              <a:avLst/>
              <a:gdLst>
                <a:gd name="T0" fmla="*/ 0 w 64"/>
                <a:gd name="T1" fmla="*/ 0 h 147"/>
                <a:gd name="T2" fmla="*/ 0 w 64"/>
                <a:gd name="T3" fmla="*/ 110 h 147"/>
                <a:gd name="T4" fmla="*/ 64 w 64"/>
                <a:gd name="T5" fmla="*/ 147 h 147"/>
                <a:gd name="T6" fmla="*/ 64 w 64"/>
                <a:gd name="T7" fmla="*/ 37 h 147"/>
                <a:gd name="T8" fmla="*/ 0 w 64"/>
                <a:gd name="T9" fmla="*/ 0 h 147"/>
              </a:gdLst>
              <a:ahLst/>
              <a:cxnLst>
                <a:cxn ang="0">
                  <a:pos x="T0" y="T1"/>
                </a:cxn>
                <a:cxn ang="0">
                  <a:pos x="T2" y="T3"/>
                </a:cxn>
                <a:cxn ang="0">
                  <a:pos x="T4" y="T5"/>
                </a:cxn>
                <a:cxn ang="0">
                  <a:pos x="T6" y="T7"/>
                </a:cxn>
                <a:cxn ang="0">
                  <a:pos x="T8" y="T9"/>
                </a:cxn>
              </a:cxnLst>
              <a:rect l="0" t="0" r="r" b="b"/>
              <a:pathLst>
                <a:path w="64" h="147">
                  <a:moveTo>
                    <a:pt x="0" y="0"/>
                  </a:moveTo>
                  <a:lnTo>
                    <a:pt x="0" y="110"/>
                  </a:lnTo>
                  <a:lnTo>
                    <a:pt x="64" y="147"/>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7" name="Freeform 807">
              <a:extLst>
                <a:ext uri="{FF2B5EF4-FFF2-40B4-BE49-F238E27FC236}">
                  <a16:creationId xmlns:a16="http://schemas.microsoft.com/office/drawing/2014/main" id="{A272828F-DC03-2B49-98C6-ECCCFDA38A5A}"/>
                </a:ext>
              </a:extLst>
            </p:cNvPr>
            <p:cNvSpPr>
              <a:spLocks/>
            </p:cNvSpPr>
            <p:nvPr/>
          </p:nvSpPr>
          <p:spPr bwMode="auto">
            <a:xfrm>
              <a:off x="2114550" y="5321301"/>
              <a:ext cx="31750" cy="42863"/>
            </a:xfrm>
            <a:custGeom>
              <a:avLst/>
              <a:gdLst>
                <a:gd name="T0" fmla="*/ 0 w 54"/>
                <a:gd name="T1" fmla="*/ 0 h 71"/>
                <a:gd name="T2" fmla="*/ 0 w 54"/>
                <a:gd name="T3" fmla="*/ 40 h 71"/>
                <a:gd name="T4" fmla="*/ 54 w 54"/>
                <a:gd name="T5" fmla="*/ 71 h 71"/>
                <a:gd name="T6" fmla="*/ 54 w 54"/>
                <a:gd name="T7" fmla="*/ 32 h 71"/>
                <a:gd name="T8" fmla="*/ 0 w 54"/>
                <a:gd name="T9" fmla="*/ 0 h 71"/>
              </a:gdLst>
              <a:ahLst/>
              <a:cxnLst>
                <a:cxn ang="0">
                  <a:pos x="T0" y="T1"/>
                </a:cxn>
                <a:cxn ang="0">
                  <a:pos x="T2" y="T3"/>
                </a:cxn>
                <a:cxn ang="0">
                  <a:pos x="T4" y="T5"/>
                </a:cxn>
                <a:cxn ang="0">
                  <a:pos x="T6" y="T7"/>
                </a:cxn>
                <a:cxn ang="0">
                  <a:pos x="T8" y="T9"/>
                </a:cxn>
              </a:cxnLst>
              <a:rect l="0" t="0" r="r" b="b"/>
              <a:pathLst>
                <a:path w="54" h="71">
                  <a:moveTo>
                    <a:pt x="0" y="0"/>
                  </a:moveTo>
                  <a:lnTo>
                    <a:pt x="0" y="40"/>
                  </a:lnTo>
                  <a:lnTo>
                    <a:pt x="54" y="71"/>
                  </a:lnTo>
                  <a:lnTo>
                    <a:pt x="54"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8" name="Freeform 809">
              <a:extLst>
                <a:ext uri="{FF2B5EF4-FFF2-40B4-BE49-F238E27FC236}">
                  <a16:creationId xmlns:a16="http://schemas.microsoft.com/office/drawing/2014/main" id="{C8D67D12-E7DF-B546-83C4-4CB519441730}"/>
                </a:ext>
              </a:extLst>
            </p:cNvPr>
            <p:cNvSpPr>
              <a:spLocks/>
            </p:cNvSpPr>
            <p:nvPr/>
          </p:nvSpPr>
          <p:spPr bwMode="auto">
            <a:xfrm>
              <a:off x="2114550" y="5348288"/>
              <a:ext cx="31750" cy="52388"/>
            </a:xfrm>
            <a:custGeom>
              <a:avLst/>
              <a:gdLst>
                <a:gd name="T0" fmla="*/ 0 w 54"/>
                <a:gd name="T1" fmla="*/ 0 h 87"/>
                <a:gd name="T2" fmla="*/ 0 w 54"/>
                <a:gd name="T3" fmla="*/ 55 h 87"/>
                <a:gd name="T4" fmla="*/ 54 w 54"/>
                <a:gd name="T5" fmla="*/ 87 h 87"/>
                <a:gd name="T6" fmla="*/ 54 w 54"/>
                <a:gd name="T7" fmla="*/ 31 h 87"/>
                <a:gd name="T8" fmla="*/ 0 w 54"/>
                <a:gd name="T9" fmla="*/ 0 h 87"/>
              </a:gdLst>
              <a:ahLst/>
              <a:cxnLst>
                <a:cxn ang="0">
                  <a:pos x="T0" y="T1"/>
                </a:cxn>
                <a:cxn ang="0">
                  <a:pos x="T2" y="T3"/>
                </a:cxn>
                <a:cxn ang="0">
                  <a:pos x="T4" y="T5"/>
                </a:cxn>
                <a:cxn ang="0">
                  <a:pos x="T6" y="T7"/>
                </a:cxn>
                <a:cxn ang="0">
                  <a:pos x="T8" y="T9"/>
                </a:cxn>
              </a:cxnLst>
              <a:rect l="0" t="0" r="r" b="b"/>
              <a:pathLst>
                <a:path w="54" h="87">
                  <a:moveTo>
                    <a:pt x="0" y="0"/>
                  </a:moveTo>
                  <a:lnTo>
                    <a:pt x="0" y="55"/>
                  </a:lnTo>
                  <a:lnTo>
                    <a:pt x="54" y="87"/>
                  </a:lnTo>
                  <a:lnTo>
                    <a:pt x="54"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9" name="Freeform 810">
              <a:extLst>
                <a:ext uri="{FF2B5EF4-FFF2-40B4-BE49-F238E27FC236}">
                  <a16:creationId xmlns:a16="http://schemas.microsoft.com/office/drawing/2014/main" id="{04E4864F-634B-9244-80F3-BF7016E8DEBF}"/>
                </a:ext>
              </a:extLst>
            </p:cNvPr>
            <p:cNvSpPr>
              <a:spLocks/>
            </p:cNvSpPr>
            <p:nvPr/>
          </p:nvSpPr>
          <p:spPr bwMode="auto">
            <a:xfrm>
              <a:off x="2420938" y="5592763"/>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0" name="Freeform 811">
              <a:extLst>
                <a:ext uri="{FF2B5EF4-FFF2-40B4-BE49-F238E27FC236}">
                  <a16:creationId xmlns:a16="http://schemas.microsoft.com/office/drawing/2014/main" id="{04EBF315-E87B-D944-9434-1712590CACCA}"/>
                </a:ext>
              </a:extLst>
            </p:cNvPr>
            <p:cNvSpPr>
              <a:spLocks/>
            </p:cNvSpPr>
            <p:nvPr/>
          </p:nvSpPr>
          <p:spPr bwMode="auto">
            <a:xfrm>
              <a:off x="2422525" y="5595938"/>
              <a:ext cx="33338" cy="42863"/>
            </a:xfrm>
            <a:custGeom>
              <a:avLst/>
              <a:gdLst>
                <a:gd name="T0" fmla="*/ 0 w 55"/>
                <a:gd name="T1" fmla="*/ 0 h 72"/>
                <a:gd name="T2" fmla="*/ 0 w 55"/>
                <a:gd name="T3" fmla="*/ 40 h 72"/>
                <a:gd name="T4" fmla="*/ 55 w 55"/>
                <a:gd name="T5" fmla="*/ 72 h 72"/>
                <a:gd name="T6" fmla="*/ 55 w 55"/>
                <a:gd name="T7" fmla="*/ 32 h 72"/>
                <a:gd name="T8" fmla="*/ 0 w 55"/>
                <a:gd name="T9" fmla="*/ 0 h 72"/>
              </a:gdLst>
              <a:ahLst/>
              <a:cxnLst>
                <a:cxn ang="0">
                  <a:pos x="T0" y="T1"/>
                </a:cxn>
                <a:cxn ang="0">
                  <a:pos x="T2" y="T3"/>
                </a:cxn>
                <a:cxn ang="0">
                  <a:pos x="T4" y="T5"/>
                </a:cxn>
                <a:cxn ang="0">
                  <a:pos x="T6" y="T7"/>
                </a:cxn>
                <a:cxn ang="0">
                  <a:pos x="T8" y="T9"/>
                </a:cxn>
              </a:cxnLst>
              <a:rect l="0" t="0" r="r" b="b"/>
              <a:pathLst>
                <a:path w="55" h="72">
                  <a:moveTo>
                    <a:pt x="0" y="0"/>
                  </a:moveTo>
                  <a:lnTo>
                    <a:pt x="0" y="40"/>
                  </a:lnTo>
                  <a:lnTo>
                    <a:pt x="55" y="72"/>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1" name="Freeform 812">
              <a:extLst>
                <a:ext uri="{FF2B5EF4-FFF2-40B4-BE49-F238E27FC236}">
                  <a16:creationId xmlns:a16="http://schemas.microsoft.com/office/drawing/2014/main" id="{001CB8FE-C522-0F4D-AF70-853A70CF4B64}"/>
                </a:ext>
              </a:extLst>
            </p:cNvPr>
            <p:cNvSpPr>
              <a:spLocks/>
            </p:cNvSpPr>
            <p:nvPr/>
          </p:nvSpPr>
          <p:spPr bwMode="auto">
            <a:xfrm>
              <a:off x="2422525" y="5622925"/>
              <a:ext cx="33338"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2" name="Freeform 813">
              <a:extLst>
                <a:ext uri="{FF2B5EF4-FFF2-40B4-BE49-F238E27FC236}">
                  <a16:creationId xmlns:a16="http://schemas.microsoft.com/office/drawing/2014/main" id="{24357A10-9AF6-C641-AC14-F389C7A47CCF}"/>
                </a:ext>
              </a:extLst>
            </p:cNvPr>
            <p:cNvSpPr>
              <a:spLocks/>
            </p:cNvSpPr>
            <p:nvPr/>
          </p:nvSpPr>
          <p:spPr bwMode="auto">
            <a:xfrm>
              <a:off x="2359025" y="5554663"/>
              <a:ext cx="38100" cy="88900"/>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3" name="Freeform 814">
              <a:extLst>
                <a:ext uri="{FF2B5EF4-FFF2-40B4-BE49-F238E27FC236}">
                  <a16:creationId xmlns:a16="http://schemas.microsoft.com/office/drawing/2014/main" id="{A3DCBEBC-2758-E74A-993C-0EC8171BE976}"/>
                </a:ext>
              </a:extLst>
            </p:cNvPr>
            <p:cNvSpPr>
              <a:spLocks/>
            </p:cNvSpPr>
            <p:nvPr/>
          </p:nvSpPr>
          <p:spPr bwMode="auto">
            <a:xfrm>
              <a:off x="2362200" y="5559425"/>
              <a:ext cx="31750" cy="42863"/>
            </a:xfrm>
            <a:custGeom>
              <a:avLst/>
              <a:gdLst>
                <a:gd name="T0" fmla="*/ 0 w 55"/>
                <a:gd name="T1" fmla="*/ 0 h 71"/>
                <a:gd name="T2" fmla="*/ 0 w 55"/>
                <a:gd name="T3" fmla="*/ 40 h 71"/>
                <a:gd name="T4" fmla="*/ 55 w 55"/>
                <a:gd name="T5" fmla="*/ 71 h 71"/>
                <a:gd name="T6" fmla="*/ 55 w 55"/>
                <a:gd name="T7" fmla="*/ 32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40"/>
                  </a:lnTo>
                  <a:lnTo>
                    <a:pt x="55" y="71"/>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 name="Freeform 815">
              <a:extLst>
                <a:ext uri="{FF2B5EF4-FFF2-40B4-BE49-F238E27FC236}">
                  <a16:creationId xmlns:a16="http://schemas.microsoft.com/office/drawing/2014/main" id="{7F87A081-6BF3-0C47-A40B-F58A4CB8E33F}"/>
                </a:ext>
              </a:extLst>
            </p:cNvPr>
            <p:cNvSpPr>
              <a:spLocks/>
            </p:cNvSpPr>
            <p:nvPr/>
          </p:nvSpPr>
          <p:spPr bwMode="auto">
            <a:xfrm>
              <a:off x="2362200" y="5586413"/>
              <a:ext cx="31750" cy="52388"/>
            </a:xfrm>
            <a:custGeom>
              <a:avLst/>
              <a:gdLst>
                <a:gd name="T0" fmla="*/ 0 w 55"/>
                <a:gd name="T1" fmla="*/ 0 h 87"/>
                <a:gd name="T2" fmla="*/ 0 w 55"/>
                <a:gd name="T3" fmla="*/ 55 h 87"/>
                <a:gd name="T4" fmla="*/ 55 w 55"/>
                <a:gd name="T5" fmla="*/ 87 h 87"/>
                <a:gd name="T6" fmla="*/ 55 w 55"/>
                <a:gd name="T7" fmla="*/ 31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5"/>
                  </a:lnTo>
                  <a:lnTo>
                    <a:pt x="55" y="87"/>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5" name="Freeform 816">
              <a:extLst>
                <a:ext uri="{FF2B5EF4-FFF2-40B4-BE49-F238E27FC236}">
                  <a16:creationId xmlns:a16="http://schemas.microsoft.com/office/drawing/2014/main" id="{5D28EC66-A71C-0E48-B289-13E6CC1593BA}"/>
                </a:ext>
              </a:extLst>
            </p:cNvPr>
            <p:cNvSpPr>
              <a:spLocks/>
            </p:cNvSpPr>
            <p:nvPr/>
          </p:nvSpPr>
          <p:spPr bwMode="auto">
            <a:xfrm>
              <a:off x="2297113" y="5518150"/>
              <a:ext cx="38100" cy="88900"/>
            </a:xfrm>
            <a:custGeom>
              <a:avLst/>
              <a:gdLst>
                <a:gd name="T0" fmla="*/ 0 w 65"/>
                <a:gd name="T1" fmla="*/ 0 h 146"/>
                <a:gd name="T2" fmla="*/ 0 w 65"/>
                <a:gd name="T3" fmla="*/ 109 h 146"/>
                <a:gd name="T4" fmla="*/ 65 w 65"/>
                <a:gd name="T5" fmla="*/ 146 h 146"/>
                <a:gd name="T6" fmla="*/ 65 w 65"/>
                <a:gd name="T7" fmla="*/ 37 h 146"/>
                <a:gd name="T8" fmla="*/ 0 w 65"/>
                <a:gd name="T9" fmla="*/ 0 h 146"/>
              </a:gdLst>
              <a:ahLst/>
              <a:cxnLst>
                <a:cxn ang="0">
                  <a:pos x="T0" y="T1"/>
                </a:cxn>
                <a:cxn ang="0">
                  <a:pos x="T2" y="T3"/>
                </a:cxn>
                <a:cxn ang="0">
                  <a:pos x="T4" y="T5"/>
                </a:cxn>
                <a:cxn ang="0">
                  <a:pos x="T6" y="T7"/>
                </a:cxn>
                <a:cxn ang="0">
                  <a:pos x="T8" y="T9"/>
                </a:cxn>
              </a:cxnLst>
              <a:rect l="0" t="0" r="r" b="b"/>
              <a:pathLst>
                <a:path w="65" h="146">
                  <a:moveTo>
                    <a:pt x="0" y="0"/>
                  </a:moveTo>
                  <a:lnTo>
                    <a:pt x="0" y="109"/>
                  </a:lnTo>
                  <a:lnTo>
                    <a:pt x="65" y="146"/>
                  </a:lnTo>
                  <a:lnTo>
                    <a:pt x="65"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6" name="Freeform 817">
              <a:extLst>
                <a:ext uri="{FF2B5EF4-FFF2-40B4-BE49-F238E27FC236}">
                  <a16:creationId xmlns:a16="http://schemas.microsoft.com/office/drawing/2014/main" id="{29140949-D45F-B14F-AE8B-53B860BC83BA}"/>
                </a:ext>
              </a:extLst>
            </p:cNvPr>
            <p:cNvSpPr>
              <a:spLocks/>
            </p:cNvSpPr>
            <p:nvPr/>
          </p:nvSpPr>
          <p:spPr bwMode="auto">
            <a:xfrm>
              <a:off x="2300288" y="5522913"/>
              <a:ext cx="31750" cy="41275"/>
            </a:xfrm>
            <a:custGeom>
              <a:avLst/>
              <a:gdLst>
                <a:gd name="T0" fmla="*/ 0 w 55"/>
                <a:gd name="T1" fmla="*/ 0 h 71"/>
                <a:gd name="T2" fmla="*/ 0 w 55"/>
                <a:gd name="T3" fmla="*/ 40 h 71"/>
                <a:gd name="T4" fmla="*/ 55 w 55"/>
                <a:gd name="T5" fmla="*/ 71 h 71"/>
                <a:gd name="T6" fmla="*/ 55 w 55"/>
                <a:gd name="T7" fmla="*/ 32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40"/>
                  </a:lnTo>
                  <a:lnTo>
                    <a:pt x="55" y="71"/>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7" name="Freeform 818">
              <a:extLst>
                <a:ext uri="{FF2B5EF4-FFF2-40B4-BE49-F238E27FC236}">
                  <a16:creationId xmlns:a16="http://schemas.microsoft.com/office/drawing/2014/main" id="{74F23376-92EE-5846-8CA5-9E94F9DF1A37}"/>
                </a:ext>
              </a:extLst>
            </p:cNvPr>
            <p:cNvSpPr>
              <a:spLocks/>
            </p:cNvSpPr>
            <p:nvPr/>
          </p:nvSpPr>
          <p:spPr bwMode="auto">
            <a:xfrm>
              <a:off x="2300288" y="5549900"/>
              <a:ext cx="31750" cy="52388"/>
            </a:xfrm>
            <a:custGeom>
              <a:avLst/>
              <a:gdLst>
                <a:gd name="T0" fmla="*/ 0 w 55"/>
                <a:gd name="T1" fmla="*/ 0 h 87"/>
                <a:gd name="T2" fmla="*/ 0 w 55"/>
                <a:gd name="T3" fmla="*/ 55 h 87"/>
                <a:gd name="T4" fmla="*/ 55 w 55"/>
                <a:gd name="T5" fmla="*/ 87 h 87"/>
                <a:gd name="T6" fmla="*/ 55 w 55"/>
                <a:gd name="T7" fmla="*/ 31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5"/>
                  </a:lnTo>
                  <a:lnTo>
                    <a:pt x="55" y="87"/>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8" name="Freeform 819">
              <a:extLst>
                <a:ext uri="{FF2B5EF4-FFF2-40B4-BE49-F238E27FC236}">
                  <a16:creationId xmlns:a16="http://schemas.microsoft.com/office/drawing/2014/main" id="{664E9A76-A7EF-6049-A79C-D8FA13235683}"/>
                </a:ext>
              </a:extLst>
            </p:cNvPr>
            <p:cNvSpPr>
              <a:spLocks/>
            </p:cNvSpPr>
            <p:nvPr/>
          </p:nvSpPr>
          <p:spPr bwMode="auto">
            <a:xfrm>
              <a:off x="2235200" y="5481638"/>
              <a:ext cx="38100" cy="88900"/>
            </a:xfrm>
            <a:custGeom>
              <a:avLst/>
              <a:gdLst>
                <a:gd name="T0" fmla="*/ 0 w 64"/>
                <a:gd name="T1" fmla="*/ 0 h 147"/>
                <a:gd name="T2" fmla="*/ 0 w 64"/>
                <a:gd name="T3" fmla="*/ 110 h 147"/>
                <a:gd name="T4" fmla="*/ 64 w 64"/>
                <a:gd name="T5" fmla="*/ 147 h 147"/>
                <a:gd name="T6" fmla="*/ 64 w 64"/>
                <a:gd name="T7" fmla="*/ 37 h 147"/>
                <a:gd name="T8" fmla="*/ 0 w 64"/>
                <a:gd name="T9" fmla="*/ 0 h 147"/>
              </a:gdLst>
              <a:ahLst/>
              <a:cxnLst>
                <a:cxn ang="0">
                  <a:pos x="T0" y="T1"/>
                </a:cxn>
                <a:cxn ang="0">
                  <a:pos x="T2" y="T3"/>
                </a:cxn>
                <a:cxn ang="0">
                  <a:pos x="T4" y="T5"/>
                </a:cxn>
                <a:cxn ang="0">
                  <a:pos x="T6" y="T7"/>
                </a:cxn>
                <a:cxn ang="0">
                  <a:pos x="T8" y="T9"/>
                </a:cxn>
              </a:cxnLst>
              <a:rect l="0" t="0" r="r" b="b"/>
              <a:pathLst>
                <a:path w="64" h="147">
                  <a:moveTo>
                    <a:pt x="0" y="0"/>
                  </a:moveTo>
                  <a:lnTo>
                    <a:pt x="0" y="110"/>
                  </a:lnTo>
                  <a:lnTo>
                    <a:pt x="64" y="147"/>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9" name="Freeform 820">
              <a:extLst>
                <a:ext uri="{FF2B5EF4-FFF2-40B4-BE49-F238E27FC236}">
                  <a16:creationId xmlns:a16="http://schemas.microsoft.com/office/drawing/2014/main" id="{FDF5DBEB-26B8-F94C-8DC7-5E034343A672}"/>
                </a:ext>
              </a:extLst>
            </p:cNvPr>
            <p:cNvSpPr>
              <a:spLocks/>
            </p:cNvSpPr>
            <p:nvPr/>
          </p:nvSpPr>
          <p:spPr bwMode="auto">
            <a:xfrm>
              <a:off x="2238375" y="5486400"/>
              <a:ext cx="31750" cy="41275"/>
            </a:xfrm>
            <a:custGeom>
              <a:avLst/>
              <a:gdLst>
                <a:gd name="T0" fmla="*/ 0 w 54"/>
                <a:gd name="T1" fmla="*/ 0 h 71"/>
                <a:gd name="T2" fmla="*/ 0 w 54"/>
                <a:gd name="T3" fmla="*/ 40 h 71"/>
                <a:gd name="T4" fmla="*/ 54 w 54"/>
                <a:gd name="T5" fmla="*/ 71 h 71"/>
                <a:gd name="T6" fmla="*/ 54 w 54"/>
                <a:gd name="T7" fmla="*/ 32 h 71"/>
                <a:gd name="T8" fmla="*/ 0 w 54"/>
                <a:gd name="T9" fmla="*/ 0 h 71"/>
              </a:gdLst>
              <a:ahLst/>
              <a:cxnLst>
                <a:cxn ang="0">
                  <a:pos x="T0" y="T1"/>
                </a:cxn>
                <a:cxn ang="0">
                  <a:pos x="T2" y="T3"/>
                </a:cxn>
                <a:cxn ang="0">
                  <a:pos x="T4" y="T5"/>
                </a:cxn>
                <a:cxn ang="0">
                  <a:pos x="T6" y="T7"/>
                </a:cxn>
                <a:cxn ang="0">
                  <a:pos x="T8" y="T9"/>
                </a:cxn>
              </a:cxnLst>
              <a:rect l="0" t="0" r="r" b="b"/>
              <a:pathLst>
                <a:path w="54" h="71">
                  <a:moveTo>
                    <a:pt x="0" y="0"/>
                  </a:moveTo>
                  <a:lnTo>
                    <a:pt x="0" y="40"/>
                  </a:lnTo>
                  <a:lnTo>
                    <a:pt x="54" y="71"/>
                  </a:lnTo>
                  <a:lnTo>
                    <a:pt x="54"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0" name="Freeform 821">
              <a:extLst>
                <a:ext uri="{FF2B5EF4-FFF2-40B4-BE49-F238E27FC236}">
                  <a16:creationId xmlns:a16="http://schemas.microsoft.com/office/drawing/2014/main" id="{6717929D-FA6C-F642-8CBB-00132B6F81B7}"/>
                </a:ext>
              </a:extLst>
            </p:cNvPr>
            <p:cNvSpPr>
              <a:spLocks/>
            </p:cNvSpPr>
            <p:nvPr/>
          </p:nvSpPr>
          <p:spPr bwMode="auto">
            <a:xfrm>
              <a:off x="2238375" y="5513388"/>
              <a:ext cx="31750" cy="50800"/>
            </a:xfrm>
            <a:custGeom>
              <a:avLst/>
              <a:gdLst>
                <a:gd name="T0" fmla="*/ 0 w 54"/>
                <a:gd name="T1" fmla="*/ 0 h 87"/>
                <a:gd name="T2" fmla="*/ 0 w 54"/>
                <a:gd name="T3" fmla="*/ 55 h 87"/>
                <a:gd name="T4" fmla="*/ 54 w 54"/>
                <a:gd name="T5" fmla="*/ 87 h 87"/>
                <a:gd name="T6" fmla="*/ 54 w 54"/>
                <a:gd name="T7" fmla="*/ 31 h 87"/>
                <a:gd name="T8" fmla="*/ 0 w 54"/>
                <a:gd name="T9" fmla="*/ 0 h 87"/>
              </a:gdLst>
              <a:ahLst/>
              <a:cxnLst>
                <a:cxn ang="0">
                  <a:pos x="T0" y="T1"/>
                </a:cxn>
                <a:cxn ang="0">
                  <a:pos x="T2" y="T3"/>
                </a:cxn>
                <a:cxn ang="0">
                  <a:pos x="T4" y="T5"/>
                </a:cxn>
                <a:cxn ang="0">
                  <a:pos x="T6" y="T7"/>
                </a:cxn>
                <a:cxn ang="0">
                  <a:pos x="T8" y="T9"/>
                </a:cxn>
              </a:cxnLst>
              <a:rect l="0" t="0" r="r" b="b"/>
              <a:pathLst>
                <a:path w="54" h="87">
                  <a:moveTo>
                    <a:pt x="0" y="0"/>
                  </a:moveTo>
                  <a:lnTo>
                    <a:pt x="0" y="55"/>
                  </a:lnTo>
                  <a:lnTo>
                    <a:pt x="54" y="87"/>
                  </a:lnTo>
                  <a:lnTo>
                    <a:pt x="54"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1" name="Freeform 822">
              <a:extLst>
                <a:ext uri="{FF2B5EF4-FFF2-40B4-BE49-F238E27FC236}">
                  <a16:creationId xmlns:a16="http://schemas.microsoft.com/office/drawing/2014/main" id="{9AA7E88A-05D6-7843-8EEC-263CFF457F76}"/>
                </a:ext>
              </a:extLst>
            </p:cNvPr>
            <p:cNvSpPr>
              <a:spLocks/>
            </p:cNvSpPr>
            <p:nvPr/>
          </p:nvSpPr>
          <p:spPr bwMode="auto">
            <a:xfrm>
              <a:off x="2173288" y="5445125"/>
              <a:ext cx="38100" cy="87313"/>
            </a:xfrm>
            <a:custGeom>
              <a:avLst/>
              <a:gdLst>
                <a:gd name="T0" fmla="*/ 0 w 65"/>
                <a:gd name="T1" fmla="*/ 0 h 146"/>
                <a:gd name="T2" fmla="*/ 0 w 65"/>
                <a:gd name="T3" fmla="*/ 109 h 146"/>
                <a:gd name="T4" fmla="*/ 65 w 65"/>
                <a:gd name="T5" fmla="*/ 146 h 146"/>
                <a:gd name="T6" fmla="*/ 65 w 65"/>
                <a:gd name="T7" fmla="*/ 37 h 146"/>
                <a:gd name="T8" fmla="*/ 0 w 65"/>
                <a:gd name="T9" fmla="*/ 0 h 146"/>
              </a:gdLst>
              <a:ahLst/>
              <a:cxnLst>
                <a:cxn ang="0">
                  <a:pos x="T0" y="T1"/>
                </a:cxn>
                <a:cxn ang="0">
                  <a:pos x="T2" y="T3"/>
                </a:cxn>
                <a:cxn ang="0">
                  <a:pos x="T4" y="T5"/>
                </a:cxn>
                <a:cxn ang="0">
                  <a:pos x="T6" y="T7"/>
                </a:cxn>
                <a:cxn ang="0">
                  <a:pos x="T8" y="T9"/>
                </a:cxn>
              </a:cxnLst>
              <a:rect l="0" t="0" r="r" b="b"/>
              <a:pathLst>
                <a:path w="65" h="146">
                  <a:moveTo>
                    <a:pt x="0" y="0"/>
                  </a:moveTo>
                  <a:lnTo>
                    <a:pt x="0" y="109"/>
                  </a:lnTo>
                  <a:lnTo>
                    <a:pt x="65" y="146"/>
                  </a:lnTo>
                  <a:lnTo>
                    <a:pt x="65"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2" name="Freeform 823">
              <a:extLst>
                <a:ext uri="{FF2B5EF4-FFF2-40B4-BE49-F238E27FC236}">
                  <a16:creationId xmlns:a16="http://schemas.microsoft.com/office/drawing/2014/main" id="{D7E33D13-595E-764A-BBD2-E9E97F08F861}"/>
                </a:ext>
              </a:extLst>
            </p:cNvPr>
            <p:cNvSpPr>
              <a:spLocks/>
            </p:cNvSpPr>
            <p:nvPr/>
          </p:nvSpPr>
          <p:spPr bwMode="auto">
            <a:xfrm>
              <a:off x="2176463" y="5449888"/>
              <a:ext cx="31750" cy="41275"/>
            </a:xfrm>
            <a:custGeom>
              <a:avLst/>
              <a:gdLst>
                <a:gd name="T0" fmla="*/ 0 w 55"/>
                <a:gd name="T1" fmla="*/ 0 h 71"/>
                <a:gd name="T2" fmla="*/ 0 w 55"/>
                <a:gd name="T3" fmla="*/ 39 h 71"/>
                <a:gd name="T4" fmla="*/ 55 w 55"/>
                <a:gd name="T5" fmla="*/ 71 h 71"/>
                <a:gd name="T6" fmla="*/ 55 w 55"/>
                <a:gd name="T7" fmla="*/ 32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3" name="Freeform 824">
              <a:extLst>
                <a:ext uri="{FF2B5EF4-FFF2-40B4-BE49-F238E27FC236}">
                  <a16:creationId xmlns:a16="http://schemas.microsoft.com/office/drawing/2014/main" id="{AD35F70B-320B-3443-8BEF-691EEE197523}"/>
                </a:ext>
              </a:extLst>
            </p:cNvPr>
            <p:cNvSpPr>
              <a:spLocks/>
            </p:cNvSpPr>
            <p:nvPr/>
          </p:nvSpPr>
          <p:spPr bwMode="auto">
            <a:xfrm>
              <a:off x="2176463" y="5475288"/>
              <a:ext cx="31750" cy="52388"/>
            </a:xfrm>
            <a:custGeom>
              <a:avLst/>
              <a:gdLst>
                <a:gd name="T0" fmla="*/ 0 w 55"/>
                <a:gd name="T1" fmla="*/ 0 h 88"/>
                <a:gd name="T2" fmla="*/ 0 w 55"/>
                <a:gd name="T3" fmla="*/ 56 h 88"/>
                <a:gd name="T4" fmla="*/ 55 w 55"/>
                <a:gd name="T5" fmla="*/ 88 h 88"/>
                <a:gd name="T6" fmla="*/ 55 w 55"/>
                <a:gd name="T7" fmla="*/ 32 h 88"/>
                <a:gd name="T8" fmla="*/ 0 w 55"/>
                <a:gd name="T9" fmla="*/ 0 h 88"/>
              </a:gdLst>
              <a:ahLst/>
              <a:cxnLst>
                <a:cxn ang="0">
                  <a:pos x="T0" y="T1"/>
                </a:cxn>
                <a:cxn ang="0">
                  <a:pos x="T2" y="T3"/>
                </a:cxn>
                <a:cxn ang="0">
                  <a:pos x="T4" y="T5"/>
                </a:cxn>
                <a:cxn ang="0">
                  <a:pos x="T6" y="T7"/>
                </a:cxn>
                <a:cxn ang="0">
                  <a:pos x="T8" y="T9"/>
                </a:cxn>
              </a:cxnLst>
              <a:rect l="0" t="0" r="r" b="b"/>
              <a:pathLst>
                <a:path w="55" h="88">
                  <a:moveTo>
                    <a:pt x="0" y="0"/>
                  </a:moveTo>
                  <a:lnTo>
                    <a:pt x="0" y="56"/>
                  </a:lnTo>
                  <a:lnTo>
                    <a:pt x="55" y="88"/>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4" name="Freeform 825">
              <a:extLst>
                <a:ext uri="{FF2B5EF4-FFF2-40B4-BE49-F238E27FC236}">
                  <a16:creationId xmlns:a16="http://schemas.microsoft.com/office/drawing/2014/main" id="{A1E19D25-611D-7F4B-AA3E-8189B5BE50A8}"/>
                </a:ext>
              </a:extLst>
            </p:cNvPr>
            <p:cNvSpPr>
              <a:spLocks/>
            </p:cNvSpPr>
            <p:nvPr/>
          </p:nvSpPr>
          <p:spPr bwMode="auto">
            <a:xfrm>
              <a:off x="2111375" y="5408613"/>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5" name="Freeform 826">
              <a:extLst>
                <a:ext uri="{FF2B5EF4-FFF2-40B4-BE49-F238E27FC236}">
                  <a16:creationId xmlns:a16="http://schemas.microsoft.com/office/drawing/2014/main" id="{1682A154-B171-9743-A048-2A921FB127C7}"/>
                </a:ext>
              </a:extLst>
            </p:cNvPr>
            <p:cNvSpPr>
              <a:spLocks/>
            </p:cNvSpPr>
            <p:nvPr/>
          </p:nvSpPr>
          <p:spPr bwMode="auto">
            <a:xfrm>
              <a:off x="2114550" y="5413375"/>
              <a:ext cx="31750" cy="41275"/>
            </a:xfrm>
            <a:custGeom>
              <a:avLst/>
              <a:gdLst>
                <a:gd name="T0" fmla="*/ 0 w 54"/>
                <a:gd name="T1" fmla="*/ 0 h 71"/>
                <a:gd name="T2" fmla="*/ 0 w 54"/>
                <a:gd name="T3" fmla="*/ 39 h 71"/>
                <a:gd name="T4" fmla="*/ 54 w 54"/>
                <a:gd name="T5" fmla="*/ 71 h 71"/>
                <a:gd name="T6" fmla="*/ 54 w 54"/>
                <a:gd name="T7" fmla="*/ 31 h 71"/>
                <a:gd name="T8" fmla="*/ 0 w 54"/>
                <a:gd name="T9" fmla="*/ 0 h 71"/>
              </a:gdLst>
              <a:ahLst/>
              <a:cxnLst>
                <a:cxn ang="0">
                  <a:pos x="T0" y="T1"/>
                </a:cxn>
                <a:cxn ang="0">
                  <a:pos x="T2" y="T3"/>
                </a:cxn>
                <a:cxn ang="0">
                  <a:pos x="T4" y="T5"/>
                </a:cxn>
                <a:cxn ang="0">
                  <a:pos x="T6" y="T7"/>
                </a:cxn>
                <a:cxn ang="0">
                  <a:pos x="T8" y="T9"/>
                </a:cxn>
              </a:cxnLst>
              <a:rect l="0" t="0" r="r" b="b"/>
              <a:pathLst>
                <a:path w="54" h="71">
                  <a:moveTo>
                    <a:pt x="0" y="0"/>
                  </a:moveTo>
                  <a:lnTo>
                    <a:pt x="0" y="39"/>
                  </a:lnTo>
                  <a:lnTo>
                    <a:pt x="54" y="71"/>
                  </a:lnTo>
                  <a:lnTo>
                    <a:pt x="54"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6" name="Freeform 827">
              <a:extLst>
                <a:ext uri="{FF2B5EF4-FFF2-40B4-BE49-F238E27FC236}">
                  <a16:creationId xmlns:a16="http://schemas.microsoft.com/office/drawing/2014/main" id="{8AC0136C-B407-B346-8000-02616E0DC279}"/>
                </a:ext>
              </a:extLst>
            </p:cNvPr>
            <p:cNvSpPr>
              <a:spLocks/>
            </p:cNvSpPr>
            <p:nvPr/>
          </p:nvSpPr>
          <p:spPr bwMode="auto">
            <a:xfrm>
              <a:off x="2114550" y="5438775"/>
              <a:ext cx="31750" cy="52388"/>
            </a:xfrm>
            <a:custGeom>
              <a:avLst/>
              <a:gdLst>
                <a:gd name="T0" fmla="*/ 0 w 54"/>
                <a:gd name="T1" fmla="*/ 0 h 88"/>
                <a:gd name="T2" fmla="*/ 0 w 54"/>
                <a:gd name="T3" fmla="*/ 56 h 88"/>
                <a:gd name="T4" fmla="*/ 54 w 54"/>
                <a:gd name="T5" fmla="*/ 88 h 88"/>
                <a:gd name="T6" fmla="*/ 54 w 54"/>
                <a:gd name="T7" fmla="*/ 32 h 88"/>
                <a:gd name="T8" fmla="*/ 0 w 54"/>
                <a:gd name="T9" fmla="*/ 0 h 88"/>
              </a:gdLst>
              <a:ahLst/>
              <a:cxnLst>
                <a:cxn ang="0">
                  <a:pos x="T0" y="T1"/>
                </a:cxn>
                <a:cxn ang="0">
                  <a:pos x="T2" y="T3"/>
                </a:cxn>
                <a:cxn ang="0">
                  <a:pos x="T4" y="T5"/>
                </a:cxn>
                <a:cxn ang="0">
                  <a:pos x="T6" y="T7"/>
                </a:cxn>
                <a:cxn ang="0">
                  <a:pos x="T8" y="T9"/>
                </a:cxn>
              </a:cxnLst>
              <a:rect l="0" t="0" r="r" b="b"/>
              <a:pathLst>
                <a:path w="54" h="88">
                  <a:moveTo>
                    <a:pt x="0" y="0"/>
                  </a:moveTo>
                  <a:lnTo>
                    <a:pt x="0" y="56"/>
                  </a:lnTo>
                  <a:lnTo>
                    <a:pt x="54" y="88"/>
                  </a:lnTo>
                  <a:lnTo>
                    <a:pt x="54"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7" name="Freeform 828">
              <a:extLst>
                <a:ext uri="{FF2B5EF4-FFF2-40B4-BE49-F238E27FC236}">
                  <a16:creationId xmlns:a16="http://schemas.microsoft.com/office/drawing/2014/main" id="{500D84CC-C38C-FE47-98AD-F1DF5CD2E0A2}"/>
                </a:ext>
              </a:extLst>
            </p:cNvPr>
            <p:cNvSpPr>
              <a:spLocks/>
            </p:cNvSpPr>
            <p:nvPr/>
          </p:nvSpPr>
          <p:spPr bwMode="auto">
            <a:xfrm>
              <a:off x="2409825" y="5735638"/>
              <a:ext cx="473075" cy="361950"/>
            </a:xfrm>
            <a:custGeom>
              <a:avLst/>
              <a:gdLst>
                <a:gd name="T0" fmla="*/ 808 w 808"/>
                <a:gd name="T1" fmla="*/ 602 h 602"/>
                <a:gd name="T2" fmla="*/ 0 w 808"/>
                <a:gd name="T3" fmla="*/ 135 h 602"/>
                <a:gd name="T4" fmla="*/ 0 w 808"/>
                <a:gd name="T5" fmla="*/ 0 h 602"/>
                <a:gd name="T6" fmla="*/ 808 w 808"/>
                <a:gd name="T7" fmla="*/ 466 h 602"/>
                <a:gd name="T8" fmla="*/ 808 w 808"/>
                <a:gd name="T9" fmla="*/ 602 h 602"/>
              </a:gdLst>
              <a:ahLst/>
              <a:cxnLst>
                <a:cxn ang="0">
                  <a:pos x="T0" y="T1"/>
                </a:cxn>
                <a:cxn ang="0">
                  <a:pos x="T2" y="T3"/>
                </a:cxn>
                <a:cxn ang="0">
                  <a:pos x="T4" y="T5"/>
                </a:cxn>
                <a:cxn ang="0">
                  <a:pos x="T6" y="T7"/>
                </a:cxn>
                <a:cxn ang="0">
                  <a:pos x="T8" y="T9"/>
                </a:cxn>
              </a:cxnLst>
              <a:rect l="0" t="0" r="r" b="b"/>
              <a:pathLst>
                <a:path w="808" h="602">
                  <a:moveTo>
                    <a:pt x="808" y="602"/>
                  </a:moveTo>
                  <a:lnTo>
                    <a:pt x="0" y="135"/>
                  </a:lnTo>
                  <a:lnTo>
                    <a:pt x="0" y="0"/>
                  </a:lnTo>
                  <a:lnTo>
                    <a:pt x="808" y="466"/>
                  </a:lnTo>
                  <a:lnTo>
                    <a:pt x="808" y="602"/>
                  </a:lnTo>
                  <a:close/>
                </a:path>
              </a:pathLst>
            </a:custGeom>
            <a:solidFill>
              <a:srgbClr val="A0907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8" name="Freeform 829">
              <a:extLst>
                <a:ext uri="{FF2B5EF4-FFF2-40B4-BE49-F238E27FC236}">
                  <a16:creationId xmlns:a16="http://schemas.microsoft.com/office/drawing/2014/main" id="{4E7B0A6F-C7E7-3E41-9B80-F94AA84438C5}"/>
                </a:ext>
              </a:extLst>
            </p:cNvPr>
            <p:cNvSpPr>
              <a:spLocks/>
            </p:cNvSpPr>
            <p:nvPr/>
          </p:nvSpPr>
          <p:spPr bwMode="auto">
            <a:xfrm>
              <a:off x="2409825" y="5675313"/>
              <a:ext cx="574675" cy="339725"/>
            </a:xfrm>
            <a:custGeom>
              <a:avLst/>
              <a:gdLst>
                <a:gd name="T0" fmla="*/ 808 w 981"/>
                <a:gd name="T1" fmla="*/ 566 h 566"/>
                <a:gd name="T2" fmla="*/ 0 w 981"/>
                <a:gd name="T3" fmla="*/ 100 h 566"/>
                <a:gd name="T4" fmla="*/ 173 w 981"/>
                <a:gd name="T5" fmla="*/ 0 h 566"/>
                <a:gd name="T6" fmla="*/ 981 w 981"/>
                <a:gd name="T7" fmla="*/ 466 h 566"/>
                <a:gd name="T8" fmla="*/ 808 w 981"/>
                <a:gd name="T9" fmla="*/ 566 h 566"/>
              </a:gdLst>
              <a:ahLst/>
              <a:cxnLst>
                <a:cxn ang="0">
                  <a:pos x="T0" y="T1"/>
                </a:cxn>
                <a:cxn ang="0">
                  <a:pos x="T2" y="T3"/>
                </a:cxn>
                <a:cxn ang="0">
                  <a:pos x="T4" y="T5"/>
                </a:cxn>
                <a:cxn ang="0">
                  <a:pos x="T6" y="T7"/>
                </a:cxn>
                <a:cxn ang="0">
                  <a:pos x="T8" y="T9"/>
                </a:cxn>
              </a:cxnLst>
              <a:rect l="0" t="0" r="r" b="b"/>
              <a:pathLst>
                <a:path w="981" h="566">
                  <a:moveTo>
                    <a:pt x="808" y="566"/>
                  </a:moveTo>
                  <a:lnTo>
                    <a:pt x="0" y="100"/>
                  </a:lnTo>
                  <a:lnTo>
                    <a:pt x="173" y="0"/>
                  </a:lnTo>
                  <a:lnTo>
                    <a:pt x="981" y="466"/>
                  </a:lnTo>
                  <a:lnTo>
                    <a:pt x="808" y="566"/>
                  </a:lnTo>
                  <a:close/>
                </a:path>
              </a:pathLst>
            </a:custGeom>
            <a:solidFill>
              <a:srgbClr val="EEE9E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9" name="Freeform 830">
              <a:extLst>
                <a:ext uri="{FF2B5EF4-FFF2-40B4-BE49-F238E27FC236}">
                  <a16:creationId xmlns:a16="http://schemas.microsoft.com/office/drawing/2014/main" id="{E88D97ED-1E72-C44C-9242-BF8BCDCB923A}"/>
                </a:ext>
              </a:extLst>
            </p:cNvPr>
            <p:cNvSpPr>
              <a:spLocks/>
            </p:cNvSpPr>
            <p:nvPr/>
          </p:nvSpPr>
          <p:spPr bwMode="auto">
            <a:xfrm>
              <a:off x="3414713" y="5564188"/>
              <a:ext cx="493713" cy="385763"/>
            </a:xfrm>
            <a:custGeom>
              <a:avLst/>
              <a:gdLst>
                <a:gd name="T0" fmla="*/ 842 w 842"/>
                <a:gd name="T1" fmla="*/ 176 h 643"/>
                <a:gd name="T2" fmla="*/ 35 w 842"/>
                <a:gd name="T3" fmla="*/ 643 h 643"/>
                <a:gd name="T4" fmla="*/ 0 w 842"/>
                <a:gd name="T5" fmla="*/ 581 h 643"/>
                <a:gd name="T6" fmla="*/ 319 w 842"/>
                <a:gd name="T7" fmla="*/ 0 h 643"/>
                <a:gd name="T8" fmla="*/ 842 w 842"/>
                <a:gd name="T9" fmla="*/ 143 h 643"/>
                <a:gd name="T10" fmla="*/ 842 w 842"/>
                <a:gd name="T11" fmla="*/ 176 h 643"/>
              </a:gdLst>
              <a:ahLst/>
              <a:cxnLst>
                <a:cxn ang="0">
                  <a:pos x="T0" y="T1"/>
                </a:cxn>
                <a:cxn ang="0">
                  <a:pos x="T2" y="T3"/>
                </a:cxn>
                <a:cxn ang="0">
                  <a:pos x="T4" y="T5"/>
                </a:cxn>
                <a:cxn ang="0">
                  <a:pos x="T6" y="T7"/>
                </a:cxn>
                <a:cxn ang="0">
                  <a:pos x="T8" y="T9"/>
                </a:cxn>
                <a:cxn ang="0">
                  <a:pos x="T10" y="T11"/>
                </a:cxn>
              </a:cxnLst>
              <a:rect l="0" t="0" r="r" b="b"/>
              <a:pathLst>
                <a:path w="842" h="643">
                  <a:moveTo>
                    <a:pt x="842" y="176"/>
                  </a:moveTo>
                  <a:lnTo>
                    <a:pt x="35" y="643"/>
                  </a:lnTo>
                  <a:lnTo>
                    <a:pt x="0" y="581"/>
                  </a:lnTo>
                  <a:lnTo>
                    <a:pt x="319" y="0"/>
                  </a:lnTo>
                  <a:lnTo>
                    <a:pt x="842" y="143"/>
                  </a:lnTo>
                  <a:lnTo>
                    <a:pt x="842" y="176"/>
                  </a:lnTo>
                  <a:close/>
                </a:path>
              </a:pathLst>
            </a:custGeom>
            <a:solidFill>
              <a:srgbClr val="B7957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0" name="Freeform 831">
              <a:extLst>
                <a:ext uri="{FF2B5EF4-FFF2-40B4-BE49-F238E27FC236}">
                  <a16:creationId xmlns:a16="http://schemas.microsoft.com/office/drawing/2014/main" id="{7C584023-A7DF-2648-972B-0F03CCAE1B0D}"/>
                </a:ext>
              </a:extLst>
            </p:cNvPr>
            <p:cNvSpPr>
              <a:spLocks/>
            </p:cNvSpPr>
            <p:nvPr/>
          </p:nvSpPr>
          <p:spPr bwMode="auto">
            <a:xfrm>
              <a:off x="3435350" y="5670550"/>
              <a:ext cx="473075" cy="652463"/>
            </a:xfrm>
            <a:custGeom>
              <a:avLst/>
              <a:gdLst>
                <a:gd name="T0" fmla="*/ 0 w 807"/>
                <a:gd name="T1" fmla="*/ 467 h 1089"/>
                <a:gd name="T2" fmla="*/ 0 w 807"/>
                <a:gd name="T3" fmla="*/ 989 h 1089"/>
                <a:gd name="T4" fmla="*/ 0 w 807"/>
                <a:gd name="T5" fmla="*/ 1017 h 1089"/>
                <a:gd name="T6" fmla="*/ 0 w 807"/>
                <a:gd name="T7" fmla="*/ 1089 h 1089"/>
                <a:gd name="T8" fmla="*/ 807 w 807"/>
                <a:gd name="T9" fmla="*/ 623 h 1089"/>
                <a:gd name="T10" fmla="*/ 807 w 807"/>
                <a:gd name="T11" fmla="*/ 551 h 1089"/>
                <a:gd name="T12" fmla="*/ 807 w 807"/>
                <a:gd name="T13" fmla="*/ 523 h 1089"/>
                <a:gd name="T14" fmla="*/ 807 w 807"/>
                <a:gd name="T15" fmla="*/ 0 h 1089"/>
                <a:gd name="T16" fmla="*/ 0 w 807"/>
                <a:gd name="T17" fmla="*/ 467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7" h="1089">
                  <a:moveTo>
                    <a:pt x="0" y="467"/>
                  </a:moveTo>
                  <a:lnTo>
                    <a:pt x="0" y="989"/>
                  </a:lnTo>
                  <a:lnTo>
                    <a:pt x="0" y="1017"/>
                  </a:lnTo>
                  <a:lnTo>
                    <a:pt x="0" y="1089"/>
                  </a:lnTo>
                  <a:lnTo>
                    <a:pt x="807" y="623"/>
                  </a:lnTo>
                  <a:lnTo>
                    <a:pt x="807" y="551"/>
                  </a:lnTo>
                  <a:lnTo>
                    <a:pt x="807" y="523"/>
                  </a:lnTo>
                  <a:lnTo>
                    <a:pt x="807" y="0"/>
                  </a:lnTo>
                  <a:lnTo>
                    <a:pt x="0" y="467"/>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1" name="Freeform 832">
              <a:extLst>
                <a:ext uri="{FF2B5EF4-FFF2-40B4-BE49-F238E27FC236}">
                  <a16:creationId xmlns:a16="http://schemas.microsoft.com/office/drawing/2014/main" id="{783A2218-2298-C943-B7BE-8280E09DD723}"/>
                </a:ext>
              </a:extLst>
            </p:cNvPr>
            <p:cNvSpPr>
              <a:spLocks/>
            </p:cNvSpPr>
            <p:nvPr/>
          </p:nvSpPr>
          <p:spPr bwMode="auto">
            <a:xfrm>
              <a:off x="2054225" y="4832350"/>
              <a:ext cx="1617663" cy="1098550"/>
            </a:xfrm>
            <a:custGeom>
              <a:avLst/>
              <a:gdLst>
                <a:gd name="T0" fmla="*/ 2360 w 2764"/>
                <a:gd name="T1" fmla="*/ 1830 h 1830"/>
                <a:gd name="T2" fmla="*/ 0 w 2764"/>
                <a:gd name="T3" fmla="*/ 480 h 1830"/>
                <a:gd name="T4" fmla="*/ 403 w 2764"/>
                <a:gd name="T5" fmla="*/ 0 h 1830"/>
                <a:gd name="T6" fmla="*/ 2764 w 2764"/>
                <a:gd name="T7" fmla="*/ 1350 h 1830"/>
                <a:gd name="T8" fmla="*/ 2360 w 2764"/>
                <a:gd name="T9" fmla="*/ 1830 h 1830"/>
              </a:gdLst>
              <a:ahLst/>
              <a:cxnLst>
                <a:cxn ang="0">
                  <a:pos x="T0" y="T1"/>
                </a:cxn>
                <a:cxn ang="0">
                  <a:pos x="T2" y="T3"/>
                </a:cxn>
                <a:cxn ang="0">
                  <a:pos x="T4" y="T5"/>
                </a:cxn>
                <a:cxn ang="0">
                  <a:pos x="T6" y="T7"/>
                </a:cxn>
                <a:cxn ang="0">
                  <a:pos x="T8" y="T9"/>
                </a:cxn>
              </a:cxnLst>
              <a:rect l="0" t="0" r="r" b="b"/>
              <a:pathLst>
                <a:path w="2764" h="1830">
                  <a:moveTo>
                    <a:pt x="2360" y="1830"/>
                  </a:moveTo>
                  <a:lnTo>
                    <a:pt x="0" y="480"/>
                  </a:lnTo>
                  <a:lnTo>
                    <a:pt x="403" y="0"/>
                  </a:lnTo>
                  <a:lnTo>
                    <a:pt x="2764" y="1350"/>
                  </a:lnTo>
                  <a:lnTo>
                    <a:pt x="2360" y="1830"/>
                  </a:lnTo>
                  <a:close/>
                </a:path>
              </a:pathLst>
            </a:custGeom>
            <a:solidFill>
              <a:srgbClr val="A67C5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2" name="Freeform 833">
              <a:extLst>
                <a:ext uri="{FF2B5EF4-FFF2-40B4-BE49-F238E27FC236}">
                  <a16:creationId xmlns:a16="http://schemas.microsoft.com/office/drawing/2014/main" id="{228AC42C-6E0F-8047-9C08-847D28D0E631}"/>
                </a:ext>
              </a:extLst>
            </p:cNvPr>
            <p:cNvSpPr>
              <a:spLocks/>
            </p:cNvSpPr>
            <p:nvPr/>
          </p:nvSpPr>
          <p:spPr bwMode="auto">
            <a:xfrm>
              <a:off x="2054225" y="5119688"/>
              <a:ext cx="1381125" cy="830263"/>
            </a:xfrm>
            <a:custGeom>
              <a:avLst/>
              <a:gdLst>
                <a:gd name="T0" fmla="*/ 2360 w 2360"/>
                <a:gd name="T1" fmla="*/ 1350 h 1383"/>
                <a:gd name="T2" fmla="*/ 0 w 2360"/>
                <a:gd name="T3" fmla="*/ 0 h 1383"/>
                <a:gd name="T4" fmla="*/ 0 w 2360"/>
                <a:gd name="T5" fmla="*/ 33 h 1383"/>
                <a:gd name="T6" fmla="*/ 1590 w 2360"/>
                <a:gd name="T7" fmla="*/ 948 h 1383"/>
                <a:gd name="T8" fmla="*/ 2360 w 2360"/>
                <a:gd name="T9" fmla="*/ 1383 h 1383"/>
                <a:gd name="T10" fmla="*/ 2360 w 2360"/>
                <a:gd name="T11" fmla="*/ 1350 h 1383"/>
              </a:gdLst>
              <a:ahLst/>
              <a:cxnLst>
                <a:cxn ang="0">
                  <a:pos x="T0" y="T1"/>
                </a:cxn>
                <a:cxn ang="0">
                  <a:pos x="T2" y="T3"/>
                </a:cxn>
                <a:cxn ang="0">
                  <a:pos x="T4" y="T5"/>
                </a:cxn>
                <a:cxn ang="0">
                  <a:pos x="T6" y="T7"/>
                </a:cxn>
                <a:cxn ang="0">
                  <a:pos x="T8" y="T9"/>
                </a:cxn>
                <a:cxn ang="0">
                  <a:pos x="T10" y="T11"/>
                </a:cxn>
              </a:cxnLst>
              <a:rect l="0" t="0" r="r" b="b"/>
              <a:pathLst>
                <a:path w="2360" h="1383">
                  <a:moveTo>
                    <a:pt x="2360" y="1350"/>
                  </a:moveTo>
                  <a:lnTo>
                    <a:pt x="0" y="0"/>
                  </a:lnTo>
                  <a:lnTo>
                    <a:pt x="0" y="33"/>
                  </a:lnTo>
                  <a:lnTo>
                    <a:pt x="1590" y="948"/>
                  </a:lnTo>
                  <a:lnTo>
                    <a:pt x="2360" y="1383"/>
                  </a:lnTo>
                  <a:lnTo>
                    <a:pt x="2360" y="1350"/>
                  </a:lnTo>
                  <a:close/>
                </a:path>
              </a:pathLst>
            </a:custGeom>
            <a:solidFill>
              <a:srgbClr val="B7957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3" name="Freeform 834">
              <a:extLst>
                <a:ext uri="{FF2B5EF4-FFF2-40B4-BE49-F238E27FC236}">
                  <a16:creationId xmlns:a16="http://schemas.microsoft.com/office/drawing/2014/main" id="{2E95A91F-A5BC-554C-886D-58436F6887E4}"/>
                </a:ext>
              </a:extLst>
            </p:cNvPr>
            <p:cNvSpPr>
              <a:spLocks/>
            </p:cNvSpPr>
            <p:nvPr/>
          </p:nvSpPr>
          <p:spPr bwMode="auto">
            <a:xfrm>
              <a:off x="2438400" y="5805488"/>
              <a:ext cx="365125" cy="217488"/>
            </a:xfrm>
            <a:custGeom>
              <a:avLst/>
              <a:gdLst>
                <a:gd name="T0" fmla="*/ 538 w 624"/>
                <a:gd name="T1" fmla="*/ 363 h 363"/>
                <a:gd name="T2" fmla="*/ 0 w 624"/>
                <a:gd name="T3" fmla="*/ 52 h 363"/>
                <a:gd name="T4" fmla="*/ 86 w 624"/>
                <a:gd name="T5" fmla="*/ 0 h 363"/>
                <a:gd name="T6" fmla="*/ 624 w 624"/>
                <a:gd name="T7" fmla="*/ 310 h 363"/>
                <a:gd name="T8" fmla="*/ 538 w 624"/>
                <a:gd name="T9" fmla="*/ 363 h 363"/>
              </a:gdLst>
              <a:ahLst/>
              <a:cxnLst>
                <a:cxn ang="0">
                  <a:pos x="T0" y="T1"/>
                </a:cxn>
                <a:cxn ang="0">
                  <a:pos x="T2" y="T3"/>
                </a:cxn>
                <a:cxn ang="0">
                  <a:pos x="T4" y="T5"/>
                </a:cxn>
                <a:cxn ang="0">
                  <a:pos x="T6" y="T7"/>
                </a:cxn>
                <a:cxn ang="0">
                  <a:pos x="T8" y="T9"/>
                </a:cxn>
              </a:cxnLst>
              <a:rect l="0" t="0" r="r" b="b"/>
              <a:pathLst>
                <a:path w="624" h="363">
                  <a:moveTo>
                    <a:pt x="538" y="363"/>
                  </a:moveTo>
                  <a:lnTo>
                    <a:pt x="0" y="52"/>
                  </a:lnTo>
                  <a:lnTo>
                    <a:pt x="86" y="0"/>
                  </a:lnTo>
                  <a:lnTo>
                    <a:pt x="624" y="310"/>
                  </a:lnTo>
                  <a:lnTo>
                    <a:pt x="538" y="363"/>
                  </a:lnTo>
                  <a:close/>
                </a:path>
              </a:pathLst>
            </a:custGeom>
            <a:solidFill>
              <a:srgbClr val="EEE9E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4" name="Freeform 835">
              <a:extLst>
                <a:ext uri="{FF2B5EF4-FFF2-40B4-BE49-F238E27FC236}">
                  <a16:creationId xmlns:a16="http://schemas.microsoft.com/office/drawing/2014/main" id="{8255FC33-21DD-C841-AB1B-BA8FC534B173}"/>
                </a:ext>
              </a:extLst>
            </p:cNvPr>
            <p:cNvSpPr>
              <a:spLocks/>
            </p:cNvSpPr>
            <p:nvPr/>
          </p:nvSpPr>
          <p:spPr bwMode="auto">
            <a:xfrm>
              <a:off x="2397125" y="5857875"/>
              <a:ext cx="357188" cy="209550"/>
            </a:xfrm>
            <a:custGeom>
              <a:avLst/>
              <a:gdLst>
                <a:gd name="T0" fmla="*/ 538 w 609"/>
                <a:gd name="T1" fmla="*/ 350 h 350"/>
                <a:gd name="T2" fmla="*/ 0 w 609"/>
                <a:gd name="T3" fmla="*/ 39 h 350"/>
                <a:gd name="T4" fmla="*/ 71 w 609"/>
                <a:gd name="T5" fmla="*/ 0 h 350"/>
                <a:gd name="T6" fmla="*/ 609 w 609"/>
                <a:gd name="T7" fmla="*/ 310 h 350"/>
                <a:gd name="T8" fmla="*/ 538 w 609"/>
                <a:gd name="T9" fmla="*/ 350 h 350"/>
              </a:gdLst>
              <a:ahLst/>
              <a:cxnLst>
                <a:cxn ang="0">
                  <a:pos x="T0" y="T1"/>
                </a:cxn>
                <a:cxn ang="0">
                  <a:pos x="T2" y="T3"/>
                </a:cxn>
                <a:cxn ang="0">
                  <a:pos x="T4" y="T5"/>
                </a:cxn>
                <a:cxn ang="0">
                  <a:pos x="T6" y="T7"/>
                </a:cxn>
                <a:cxn ang="0">
                  <a:pos x="T8" y="T9"/>
                </a:cxn>
              </a:cxnLst>
              <a:rect l="0" t="0" r="r" b="b"/>
              <a:pathLst>
                <a:path w="609" h="350">
                  <a:moveTo>
                    <a:pt x="538" y="350"/>
                  </a:moveTo>
                  <a:lnTo>
                    <a:pt x="0" y="39"/>
                  </a:lnTo>
                  <a:lnTo>
                    <a:pt x="71" y="0"/>
                  </a:lnTo>
                  <a:lnTo>
                    <a:pt x="609" y="310"/>
                  </a:lnTo>
                  <a:lnTo>
                    <a:pt x="538" y="350"/>
                  </a:lnTo>
                  <a:close/>
                </a:path>
              </a:pathLst>
            </a:custGeom>
            <a:solidFill>
              <a:srgbClr val="EEE9E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5" name="Freeform 836">
              <a:extLst>
                <a:ext uri="{FF2B5EF4-FFF2-40B4-BE49-F238E27FC236}">
                  <a16:creationId xmlns:a16="http://schemas.microsoft.com/office/drawing/2014/main" id="{592F1993-46CB-4648-9D4A-4E218E698E54}"/>
                </a:ext>
              </a:extLst>
            </p:cNvPr>
            <p:cNvSpPr>
              <a:spLocks/>
            </p:cNvSpPr>
            <p:nvPr/>
          </p:nvSpPr>
          <p:spPr bwMode="auto">
            <a:xfrm>
              <a:off x="2355850" y="5902325"/>
              <a:ext cx="357188" cy="209550"/>
            </a:xfrm>
            <a:custGeom>
              <a:avLst/>
              <a:gdLst>
                <a:gd name="T0" fmla="*/ 538 w 610"/>
                <a:gd name="T1" fmla="*/ 350 h 350"/>
                <a:gd name="T2" fmla="*/ 0 w 610"/>
                <a:gd name="T3" fmla="*/ 40 h 350"/>
                <a:gd name="T4" fmla="*/ 72 w 610"/>
                <a:gd name="T5" fmla="*/ 0 h 350"/>
                <a:gd name="T6" fmla="*/ 610 w 610"/>
                <a:gd name="T7" fmla="*/ 311 h 350"/>
                <a:gd name="T8" fmla="*/ 538 w 610"/>
                <a:gd name="T9" fmla="*/ 350 h 350"/>
              </a:gdLst>
              <a:ahLst/>
              <a:cxnLst>
                <a:cxn ang="0">
                  <a:pos x="T0" y="T1"/>
                </a:cxn>
                <a:cxn ang="0">
                  <a:pos x="T2" y="T3"/>
                </a:cxn>
                <a:cxn ang="0">
                  <a:pos x="T4" y="T5"/>
                </a:cxn>
                <a:cxn ang="0">
                  <a:pos x="T6" y="T7"/>
                </a:cxn>
                <a:cxn ang="0">
                  <a:pos x="T8" y="T9"/>
                </a:cxn>
              </a:cxnLst>
              <a:rect l="0" t="0" r="r" b="b"/>
              <a:pathLst>
                <a:path w="610" h="350">
                  <a:moveTo>
                    <a:pt x="538" y="350"/>
                  </a:moveTo>
                  <a:lnTo>
                    <a:pt x="0" y="40"/>
                  </a:lnTo>
                  <a:lnTo>
                    <a:pt x="72" y="0"/>
                  </a:lnTo>
                  <a:lnTo>
                    <a:pt x="610" y="311"/>
                  </a:lnTo>
                  <a:lnTo>
                    <a:pt x="538" y="350"/>
                  </a:lnTo>
                  <a:close/>
                </a:path>
              </a:pathLst>
            </a:custGeom>
            <a:solidFill>
              <a:srgbClr val="EEE9E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6" name="Freeform 837">
              <a:extLst>
                <a:ext uri="{FF2B5EF4-FFF2-40B4-BE49-F238E27FC236}">
                  <a16:creationId xmlns:a16="http://schemas.microsoft.com/office/drawing/2014/main" id="{E2D1FA1D-7EEE-1846-A76B-D7F5C5D0122C}"/>
                </a:ext>
              </a:extLst>
            </p:cNvPr>
            <p:cNvSpPr>
              <a:spLocks/>
            </p:cNvSpPr>
            <p:nvPr/>
          </p:nvSpPr>
          <p:spPr bwMode="auto">
            <a:xfrm>
              <a:off x="2438400" y="5837238"/>
              <a:ext cx="315913" cy="206375"/>
            </a:xfrm>
            <a:custGeom>
              <a:avLst/>
              <a:gdLst>
                <a:gd name="T0" fmla="*/ 538 w 538"/>
                <a:gd name="T1" fmla="*/ 345 h 345"/>
                <a:gd name="T2" fmla="*/ 0 w 538"/>
                <a:gd name="T3" fmla="*/ 35 h 345"/>
                <a:gd name="T4" fmla="*/ 0 w 538"/>
                <a:gd name="T5" fmla="*/ 0 h 345"/>
                <a:gd name="T6" fmla="*/ 538 w 538"/>
                <a:gd name="T7" fmla="*/ 311 h 345"/>
                <a:gd name="T8" fmla="*/ 538 w 538"/>
                <a:gd name="T9" fmla="*/ 345 h 345"/>
              </a:gdLst>
              <a:ahLst/>
              <a:cxnLst>
                <a:cxn ang="0">
                  <a:pos x="T0" y="T1"/>
                </a:cxn>
                <a:cxn ang="0">
                  <a:pos x="T2" y="T3"/>
                </a:cxn>
                <a:cxn ang="0">
                  <a:pos x="T4" y="T5"/>
                </a:cxn>
                <a:cxn ang="0">
                  <a:pos x="T6" y="T7"/>
                </a:cxn>
                <a:cxn ang="0">
                  <a:pos x="T8" y="T9"/>
                </a:cxn>
              </a:cxnLst>
              <a:rect l="0" t="0" r="r" b="b"/>
              <a:pathLst>
                <a:path w="538" h="345">
                  <a:moveTo>
                    <a:pt x="538" y="345"/>
                  </a:moveTo>
                  <a:lnTo>
                    <a:pt x="0" y="35"/>
                  </a:lnTo>
                  <a:lnTo>
                    <a:pt x="0" y="0"/>
                  </a:lnTo>
                  <a:lnTo>
                    <a:pt x="538" y="311"/>
                  </a:lnTo>
                  <a:lnTo>
                    <a:pt x="538" y="345"/>
                  </a:lnTo>
                  <a:close/>
                </a:path>
              </a:pathLst>
            </a:custGeom>
            <a:solidFill>
              <a:srgbClr val="A0907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7" name="Freeform 838">
              <a:extLst>
                <a:ext uri="{FF2B5EF4-FFF2-40B4-BE49-F238E27FC236}">
                  <a16:creationId xmlns:a16="http://schemas.microsoft.com/office/drawing/2014/main" id="{BF3C1988-BB77-1345-9DDC-D3B87B276497}"/>
                </a:ext>
              </a:extLst>
            </p:cNvPr>
            <p:cNvSpPr>
              <a:spLocks/>
            </p:cNvSpPr>
            <p:nvPr/>
          </p:nvSpPr>
          <p:spPr bwMode="auto">
            <a:xfrm>
              <a:off x="2397125" y="5881688"/>
              <a:ext cx="315913" cy="206375"/>
            </a:xfrm>
            <a:custGeom>
              <a:avLst/>
              <a:gdLst>
                <a:gd name="T0" fmla="*/ 538 w 538"/>
                <a:gd name="T1" fmla="*/ 346 h 346"/>
                <a:gd name="T2" fmla="*/ 0 w 538"/>
                <a:gd name="T3" fmla="*/ 35 h 346"/>
                <a:gd name="T4" fmla="*/ 0 w 538"/>
                <a:gd name="T5" fmla="*/ 0 h 346"/>
                <a:gd name="T6" fmla="*/ 538 w 538"/>
                <a:gd name="T7" fmla="*/ 311 h 346"/>
                <a:gd name="T8" fmla="*/ 538 w 538"/>
                <a:gd name="T9" fmla="*/ 346 h 346"/>
              </a:gdLst>
              <a:ahLst/>
              <a:cxnLst>
                <a:cxn ang="0">
                  <a:pos x="T0" y="T1"/>
                </a:cxn>
                <a:cxn ang="0">
                  <a:pos x="T2" y="T3"/>
                </a:cxn>
                <a:cxn ang="0">
                  <a:pos x="T4" y="T5"/>
                </a:cxn>
                <a:cxn ang="0">
                  <a:pos x="T6" y="T7"/>
                </a:cxn>
                <a:cxn ang="0">
                  <a:pos x="T8" y="T9"/>
                </a:cxn>
              </a:cxnLst>
              <a:rect l="0" t="0" r="r" b="b"/>
              <a:pathLst>
                <a:path w="538" h="346">
                  <a:moveTo>
                    <a:pt x="538" y="346"/>
                  </a:moveTo>
                  <a:lnTo>
                    <a:pt x="0" y="35"/>
                  </a:lnTo>
                  <a:lnTo>
                    <a:pt x="0" y="0"/>
                  </a:lnTo>
                  <a:lnTo>
                    <a:pt x="538" y="311"/>
                  </a:lnTo>
                  <a:lnTo>
                    <a:pt x="538" y="346"/>
                  </a:lnTo>
                  <a:close/>
                </a:path>
              </a:pathLst>
            </a:custGeom>
            <a:solidFill>
              <a:srgbClr val="A0907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8" name="Freeform 839">
              <a:extLst>
                <a:ext uri="{FF2B5EF4-FFF2-40B4-BE49-F238E27FC236}">
                  <a16:creationId xmlns:a16="http://schemas.microsoft.com/office/drawing/2014/main" id="{562F5B0E-4897-A64C-A589-81EBD01844F5}"/>
                </a:ext>
              </a:extLst>
            </p:cNvPr>
            <p:cNvSpPr>
              <a:spLocks/>
            </p:cNvSpPr>
            <p:nvPr/>
          </p:nvSpPr>
          <p:spPr bwMode="auto">
            <a:xfrm>
              <a:off x="2355850" y="5926138"/>
              <a:ext cx="314325" cy="206375"/>
            </a:xfrm>
            <a:custGeom>
              <a:avLst/>
              <a:gdLst>
                <a:gd name="T0" fmla="*/ 538 w 538"/>
                <a:gd name="T1" fmla="*/ 345 h 345"/>
                <a:gd name="T2" fmla="*/ 0 w 538"/>
                <a:gd name="T3" fmla="*/ 34 h 345"/>
                <a:gd name="T4" fmla="*/ 0 w 538"/>
                <a:gd name="T5" fmla="*/ 0 h 345"/>
                <a:gd name="T6" fmla="*/ 538 w 538"/>
                <a:gd name="T7" fmla="*/ 310 h 345"/>
                <a:gd name="T8" fmla="*/ 538 w 538"/>
                <a:gd name="T9" fmla="*/ 345 h 345"/>
              </a:gdLst>
              <a:ahLst/>
              <a:cxnLst>
                <a:cxn ang="0">
                  <a:pos x="T0" y="T1"/>
                </a:cxn>
                <a:cxn ang="0">
                  <a:pos x="T2" y="T3"/>
                </a:cxn>
                <a:cxn ang="0">
                  <a:pos x="T4" y="T5"/>
                </a:cxn>
                <a:cxn ang="0">
                  <a:pos x="T6" y="T7"/>
                </a:cxn>
                <a:cxn ang="0">
                  <a:pos x="T8" y="T9"/>
                </a:cxn>
              </a:cxnLst>
              <a:rect l="0" t="0" r="r" b="b"/>
              <a:pathLst>
                <a:path w="538" h="345">
                  <a:moveTo>
                    <a:pt x="538" y="345"/>
                  </a:moveTo>
                  <a:lnTo>
                    <a:pt x="0" y="34"/>
                  </a:lnTo>
                  <a:lnTo>
                    <a:pt x="0" y="0"/>
                  </a:lnTo>
                  <a:lnTo>
                    <a:pt x="538" y="310"/>
                  </a:lnTo>
                  <a:lnTo>
                    <a:pt x="538" y="345"/>
                  </a:lnTo>
                  <a:close/>
                </a:path>
              </a:pathLst>
            </a:custGeom>
            <a:solidFill>
              <a:srgbClr val="A0907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9" name="Freeform 840">
              <a:extLst>
                <a:ext uri="{FF2B5EF4-FFF2-40B4-BE49-F238E27FC236}">
                  <a16:creationId xmlns:a16="http://schemas.microsoft.com/office/drawing/2014/main" id="{86930936-90D1-A64F-B59A-575DB097FD78}"/>
                </a:ext>
              </a:extLst>
            </p:cNvPr>
            <p:cNvSpPr>
              <a:spLocks/>
            </p:cNvSpPr>
            <p:nvPr/>
          </p:nvSpPr>
          <p:spPr bwMode="auto">
            <a:xfrm>
              <a:off x="2670175" y="5991225"/>
              <a:ext cx="133350" cy="141288"/>
            </a:xfrm>
            <a:custGeom>
              <a:avLst/>
              <a:gdLst>
                <a:gd name="T0" fmla="*/ 229 w 229"/>
                <a:gd name="T1" fmla="*/ 101 h 236"/>
                <a:gd name="T2" fmla="*/ 0 w 229"/>
                <a:gd name="T3" fmla="*/ 236 h 236"/>
                <a:gd name="T4" fmla="*/ 0 w 229"/>
                <a:gd name="T5" fmla="*/ 201 h 236"/>
                <a:gd name="T6" fmla="*/ 72 w 229"/>
                <a:gd name="T7" fmla="*/ 162 h 236"/>
                <a:gd name="T8" fmla="*/ 72 w 229"/>
                <a:gd name="T9" fmla="*/ 127 h 236"/>
                <a:gd name="T10" fmla="*/ 143 w 229"/>
                <a:gd name="T11" fmla="*/ 87 h 236"/>
                <a:gd name="T12" fmla="*/ 143 w 229"/>
                <a:gd name="T13" fmla="*/ 53 h 236"/>
                <a:gd name="T14" fmla="*/ 229 w 229"/>
                <a:gd name="T15" fmla="*/ 0 h 236"/>
                <a:gd name="T16" fmla="*/ 229 w 229"/>
                <a:gd name="T17" fmla="*/ 101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9" h="236">
                  <a:moveTo>
                    <a:pt x="229" y="101"/>
                  </a:moveTo>
                  <a:lnTo>
                    <a:pt x="0" y="236"/>
                  </a:lnTo>
                  <a:lnTo>
                    <a:pt x="0" y="201"/>
                  </a:lnTo>
                  <a:lnTo>
                    <a:pt x="72" y="162"/>
                  </a:lnTo>
                  <a:lnTo>
                    <a:pt x="72" y="127"/>
                  </a:lnTo>
                  <a:lnTo>
                    <a:pt x="143" y="87"/>
                  </a:lnTo>
                  <a:lnTo>
                    <a:pt x="143" y="53"/>
                  </a:lnTo>
                  <a:lnTo>
                    <a:pt x="229" y="0"/>
                  </a:lnTo>
                  <a:lnTo>
                    <a:pt x="229" y="101"/>
                  </a:lnTo>
                  <a:close/>
                </a:path>
              </a:pathLst>
            </a:custGeom>
            <a:solidFill>
              <a:srgbClr val="CBBBA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0" name="Freeform 841">
              <a:extLst>
                <a:ext uri="{FF2B5EF4-FFF2-40B4-BE49-F238E27FC236}">
                  <a16:creationId xmlns:a16="http://schemas.microsoft.com/office/drawing/2014/main" id="{D6FFB894-BA16-AB41-A7FD-08BF0759BC39}"/>
                </a:ext>
              </a:extLst>
            </p:cNvPr>
            <p:cNvSpPr>
              <a:spLocks/>
            </p:cNvSpPr>
            <p:nvPr/>
          </p:nvSpPr>
          <p:spPr bwMode="auto">
            <a:xfrm>
              <a:off x="2708275" y="5672138"/>
              <a:ext cx="50800" cy="150813"/>
            </a:xfrm>
            <a:custGeom>
              <a:avLst/>
              <a:gdLst>
                <a:gd name="T0" fmla="*/ 85 w 85"/>
                <a:gd name="T1" fmla="*/ 49 h 253"/>
                <a:gd name="T2" fmla="*/ 85 w 85"/>
                <a:gd name="T3" fmla="*/ 253 h 253"/>
                <a:gd name="T4" fmla="*/ 0 w 85"/>
                <a:gd name="T5" fmla="*/ 204 h 253"/>
                <a:gd name="T6" fmla="*/ 1 w 85"/>
                <a:gd name="T7" fmla="*/ 0 h 253"/>
                <a:gd name="T8" fmla="*/ 85 w 85"/>
                <a:gd name="T9" fmla="*/ 49 h 253"/>
              </a:gdLst>
              <a:ahLst/>
              <a:cxnLst>
                <a:cxn ang="0">
                  <a:pos x="T0" y="T1"/>
                </a:cxn>
                <a:cxn ang="0">
                  <a:pos x="T2" y="T3"/>
                </a:cxn>
                <a:cxn ang="0">
                  <a:pos x="T4" y="T5"/>
                </a:cxn>
                <a:cxn ang="0">
                  <a:pos x="T6" y="T7"/>
                </a:cxn>
                <a:cxn ang="0">
                  <a:pos x="T8" y="T9"/>
                </a:cxn>
              </a:cxnLst>
              <a:rect l="0" t="0" r="r" b="b"/>
              <a:pathLst>
                <a:path w="85" h="253">
                  <a:moveTo>
                    <a:pt x="85" y="49"/>
                  </a:moveTo>
                  <a:lnTo>
                    <a:pt x="85" y="253"/>
                  </a:lnTo>
                  <a:lnTo>
                    <a:pt x="0" y="204"/>
                  </a:lnTo>
                  <a:lnTo>
                    <a:pt x="1" y="0"/>
                  </a:lnTo>
                  <a:lnTo>
                    <a:pt x="85" y="49"/>
                  </a:lnTo>
                  <a:close/>
                </a:path>
              </a:pathLst>
            </a:custGeom>
            <a:solidFill>
              <a:srgbClr val="8C623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1" name="Freeform 842">
              <a:extLst>
                <a:ext uri="{FF2B5EF4-FFF2-40B4-BE49-F238E27FC236}">
                  <a16:creationId xmlns:a16="http://schemas.microsoft.com/office/drawing/2014/main" id="{5F75C192-65B6-8547-9B1C-D3D3058B087E}"/>
                </a:ext>
              </a:extLst>
            </p:cNvPr>
            <p:cNvSpPr>
              <a:spLocks/>
            </p:cNvSpPr>
            <p:nvPr/>
          </p:nvSpPr>
          <p:spPr bwMode="auto">
            <a:xfrm>
              <a:off x="2714625" y="5754688"/>
              <a:ext cx="12700" cy="38100"/>
            </a:xfrm>
            <a:custGeom>
              <a:avLst/>
              <a:gdLst>
                <a:gd name="T0" fmla="*/ 22 w 22"/>
                <a:gd name="T1" fmla="*/ 13 h 64"/>
                <a:gd name="T2" fmla="*/ 22 w 22"/>
                <a:gd name="T3" fmla="*/ 64 h 64"/>
                <a:gd name="T4" fmla="*/ 0 w 22"/>
                <a:gd name="T5" fmla="*/ 52 h 64"/>
                <a:gd name="T6" fmla="*/ 0 w 22"/>
                <a:gd name="T7" fmla="*/ 0 h 64"/>
                <a:gd name="T8" fmla="*/ 22 w 22"/>
                <a:gd name="T9" fmla="*/ 13 h 64"/>
              </a:gdLst>
              <a:ahLst/>
              <a:cxnLst>
                <a:cxn ang="0">
                  <a:pos x="T0" y="T1"/>
                </a:cxn>
                <a:cxn ang="0">
                  <a:pos x="T2" y="T3"/>
                </a:cxn>
                <a:cxn ang="0">
                  <a:pos x="T4" y="T5"/>
                </a:cxn>
                <a:cxn ang="0">
                  <a:pos x="T6" y="T7"/>
                </a:cxn>
                <a:cxn ang="0">
                  <a:pos x="T8" y="T9"/>
                </a:cxn>
              </a:cxnLst>
              <a:rect l="0" t="0" r="r" b="b"/>
              <a:pathLst>
                <a:path w="22" h="64">
                  <a:moveTo>
                    <a:pt x="22" y="13"/>
                  </a:moveTo>
                  <a:lnTo>
                    <a:pt x="22" y="64"/>
                  </a:lnTo>
                  <a:lnTo>
                    <a:pt x="0" y="52"/>
                  </a:lnTo>
                  <a:lnTo>
                    <a:pt x="0" y="0"/>
                  </a:lnTo>
                  <a:lnTo>
                    <a:pt x="22" y="13"/>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2" name="Freeform 843">
              <a:extLst>
                <a:ext uri="{FF2B5EF4-FFF2-40B4-BE49-F238E27FC236}">
                  <a16:creationId xmlns:a16="http://schemas.microsoft.com/office/drawing/2014/main" id="{D09F7443-3EB1-8743-9E5A-7C19EFF2EE5F}"/>
                </a:ext>
              </a:extLst>
            </p:cNvPr>
            <p:cNvSpPr>
              <a:spLocks/>
            </p:cNvSpPr>
            <p:nvPr/>
          </p:nvSpPr>
          <p:spPr bwMode="auto">
            <a:xfrm>
              <a:off x="2740025" y="5770563"/>
              <a:ext cx="12700" cy="38100"/>
            </a:xfrm>
            <a:custGeom>
              <a:avLst/>
              <a:gdLst>
                <a:gd name="T0" fmla="*/ 21 w 21"/>
                <a:gd name="T1" fmla="*/ 12 h 64"/>
                <a:gd name="T2" fmla="*/ 21 w 21"/>
                <a:gd name="T3" fmla="*/ 64 h 64"/>
                <a:gd name="T4" fmla="*/ 0 w 21"/>
                <a:gd name="T5" fmla="*/ 52 h 64"/>
                <a:gd name="T6" fmla="*/ 0 w 21"/>
                <a:gd name="T7" fmla="*/ 0 h 64"/>
                <a:gd name="T8" fmla="*/ 21 w 21"/>
                <a:gd name="T9" fmla="*/ 12 h 64"/>
              </a:gdLst>
              <a:ahLst/>
              <a:cxnLst>
                <a:cxn ang="0">
                  <a:pos x="T0" y="T1"/>
                </a:cxn>
                <a:cxn ang="0">
                  <a:pos x="T2" y="T3"/>
                </a:cxn>
                <a:cxn ang="0">
                  <a:pos x="T4" y="T5"/>
                </a:cxn>
                <a:cxn ang="0">
                  <a:pos x="T6" y="T7"/>
                </a:cxn>
                <a:cxn ang="0">
                  <a:pos x="T8" y="T9"/>
                </a:cxn>
              </a:cxnLst>
              <a:rect l="0" t="0" r="r" b="b"/>
              <a:pathLst>
                <a:path w="21" h="64">
                  <a:moveTo>
                    <a:pt x="21" y="12"/>
                  </a:moveTo>
                  <a:lnTo>
                    <a:pt x="21" y="64"/>
                  </a:lnTo>
                  <a:lnTo>
                    <a:pt x="0" y="52"/>
                  </a:lnTo>
                  <a:lnTo>
                    <a:pt x="0" y="0"/>
                  </a:lnTo>
                  <a:lnTo>
                    <a:pt x="21" y="12"/>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3" name="Freeform 844">
              <a:extLst>
                <a:ext uri="{FF2B5EF4-FFF2-40B4-BE49-F238E27FC236}">
                  <a16:creationId xmlns:a16="http://schemas.microsoft.com/office/drawing/2014/main" id="{DFAF3DC1-272F-9C44-A331-0D096467DE4A}"/>
                </a:ext>
              </a:extLst>
            </p:cNvPr>
            <p:cNvSpPr>
              <a:spLocks/>
            </p:cNvSpPr>
            <p:nvPr/>
          </p:nvSpPr>
          <p:spPr bwMode="auto">
            <a:xfrm>
              <a:off x="2714625" y="5729288"/>
              <a:ext cx="39688" cy="39688"/>
            </a:xfrm>
            <a:custGeom>
              <a:avLst/>
              <a:gdLst>
                <a:gd name="T0" fmla="*/ 69 w 69"/>
                <a:gd name="T1" fmla="*/ 40 h 68"/>
                <a:gd name="T2" fmla="*/ 69 w 69"/>
                <a:gd name="T3" fmla="*/ 68 h 68"/>
                <a:gd name="T4" fmla="*/ 0 w 69"/>
                <a:gd name="T5" fmla="*/ 28 h 68"/>
                <a:gd name="T6" fmla="*/ 0 w 69"/>
                <a:gd name="T7" fmla="*/ 0 h 68"/>
                <a:gd name="T8" fmla="*/ 69 w 69"/>
                <a:gd name="T9" fmla="*/ 40 h 68"/>
              </a:gdLst>
              <a:ahLst/>
              <a:cxnLst>
                <a:cxn ang="0">
                  <a:pos x="T0" y="T1"/>
                </a:cxn>
                <a:cxn ang="0">
                  <a:pos x="T2" y="T3"/>
                </a:cxn>
                <a:cxn ang="0">
                  <a:pos x="T4" y="T5"/>
                </a:cxn>
                <a:cxn ang="0">
                  <a:pos x="T6" y="T7"/>
                </a:cxn>
                <a:cxn ang="0">
                  <a:pos x="T8" y="T9"/>
                </a:cxn>
              </a:cxnLst>
              <a:rect l="0" t="0" r="r" b="b"/>
              <a:pathLst>
                <a:path w="69" h="68">
                  <a:moveTo>
                    <a:pt x="69" y="40"/>
                  </a:moveTo>
                  <a:lnTo>
                    <a:pt x="69" y="68"/>
                  </a:lnTo>
                  <a:lnTo>
                    <a:pt x="0" y="28"/>
                  </a:lnTo>
                  <a:lnTo>
                    <a:pt x="0" y="0"/>
                  </a:lnTo>
                  <a:lnTo>
                    <a:pt x="69" y="40"/>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 name="Freeform 845">
              <a:extLst>
                <a:ext uri="{FF2B5EF4-FFF2-40B4-BE49-F238E27FC236}">
                  <a16:creationId xmlns:a16="http://schemas.microsoft.com/office/drawing/2014/main" id="{D8D31265-737C-7F49-A9A9-9EE0A44DB360}"/>
                </a:ext>
              </a:extLst>
            </p:cNvPr>
            <p:cNvSpPr>
              <a:spLocks/>
            </p:cNvSpPr>
            <p:nvPr/>
          </p:nvSpPr>
          <p:spPr bwMode="auto">
            <a:xfrm>
              <a:off x="2714625" y="5688013"/>
              <a:ext cx="12700" cy="38100"/>
            </a:xfrm>
            <a:custGeom>
              <a:avLst/>
              <a:gdLst>
                <a:gd name="T0" fmla="*/ 22 w 22"/>
                <a:gd name="T1" fmla="*/ 12 h 64"/>
                <a:gd name="T2" fmla="*/ 22 w 22"/>
                <a:gd name="T3" fmla="*/ 64 h 64"/>
                <a:gd name="T4" fmla="*/ 0 w 22"/>
                <a:gd name="T5" fmla="*/ 52 h 64"/>
                <a:gd name="T6" fmla="*/ 0 w 22"/>
                <a:gd name="T7" fmla="*/ 0 h 64"/>
                <a:gd name="T8" fmla="*/ 22 w 22"/>
                <a:gd name="T9" fmla="*/ 12 h 64"/>
              </a:gdLst>
              <a:ahLst/>
              <a:cxnLst>
                <a:cxn ang="0">
                  <a:pos x="T0" y="T1"/>
                </a:cxn>
                <a:cxn ang="0">
                  <a:pos x="T2" y="T3"/>
                </a:cxn>
                <a:cxn ang="0">
                  <a:pos x="T4" y="T5"/>
                </a:cxn>
                <a:cxn ang="0">
                  <a:pos x="T6" y="T7"/>
                </a:cxn>
                <a:cxn ang="0">
                  <a:pos x="T8" y="T9"/>
                </a:cxn>
              </a:cxnLst>
              <a:rect l="0" t="0" r="r" b="b"/>
              <a:pathLst>
                <a:path w="22" h="64">
                  <a:moveTo>
                    <a:pt x="22" y="12"/>
                  </a:moveTo>
                  <a:lnTo>
                    <a:pt x="22" y="64"/>
                  </a:lnTo>
                  <a:lnTo>
                    <a:pt x="0" y="52"/>
                  </a:lnTo>
                  <a:lnTo>
                    <a:pt x="0" y="0"/>
                  </a:lnTo>
                  <a:lnTo>
                    <a:pt x="22" y="12"/>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 name="Freeform 846">
              <a:extLst>
                <a:ext uri="{FF2B5EF4-FFF2-40B4-BE49-F238E27FC236}">
                  <a16:creationId xmlns:a16="http://schemas.microsoft.com/office/drawing/2014/main" id="{D3D8D34D-1B25-A347-AC99-64A5CA710B81}"/>
                </a:ext>
              </a:extLst>
            </p:cNvPr>
            <p:cNvSpPr>
              <a:spLocks/>
            </p:cNvSpPr>
            <p:nvPr/>
          </p:nvSpPr>
          <p:spPr bwMode="auto">
            <a:xfrm>
              <a:off x="2740025" y="5702300"/>
              <a:ext cx="12700" cy="39688"/>
            </a:xfrm>
            <a:custGeom>
              <a:avLst/>
              <a:gdLst>
                <a:gd name="T0" fmla="*/ 21 w 21"/>
                <a:gd name="T1" fmla="*/ 13 h 65"/>
                <a:gd name="T2" fmla="*/ 21 w 21"/>
                <a:gd name="T3" fmla="*/ 65 h 65"/>
                <a:gd name="T4" fmla="*/ 0 w 21"/>
                <a:gd name="T5" fmla="*/ 52 h 65"/>
                <a:gd name="T6" fmla="*/ 0 w 21"/>
                <a:gd name="T7" fmla="*/ 0 h 65"/>
                <a:gd name="T8" fmla="*/ 21 w 21"/>
                <a:gd name="T9" fmla="*/ 13 h 65"/>
              </a:gdLst>
              <a:ahLst/>
              <a:cxnLst>
                <a:cxn ang="0">
                  <a:pos x="T0" y="T1"/>
                </a:cxn>
                <a:cxn ang="0">
                  <a:pos x="T2" y="T3"/>
                </a:cxn>
                <a:cxn ang="0">
                  <a:pos x="T4" y="T5"/>
                </a:cxn>
                <a:cxn ang="0">
                  <a:pos x="T6" y="T7"/>
                </a:cxn>
                <a:cxn ang="0">
                  <a:pos x="T8" y="T9"/>
                </a:cxn>
              </a:cxnLst>
              <a:rect l="0" t="0" r="r" b="b"/>
              <a:pathLst>
                <a:path w="21" h="65">
                  <a:moveTo>
                    <a:pt x="21" y="13"/>
                  </a:moveTo>
                  <a:lnTo>
                    <a:pt x="21" y="65"/>
                  </a:lnTo>
                  <a:lnTo>
                    <a:pt x="0" y="52"/>
                  </a:lnTo>
                  <a:lnTo>
                    <a:pt x="0" y="0"/>
                  </a:lnTo>
                  <a:lnTo>
                    <a:pt x="21" y="13"/>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6" name="Freeform 847">
              <a:extLst>
                <a:ext uri="{FF2B5EF4-FFF2-40B4-BE49-F238E27FC236}">
                  <a16:creationId xmlns:a16="http://schemas.microsoft.com/office/drawing/2014/main" id="{EB9B9CD4-D0F0-A24C-9C79-56C6B60CFDFB}"/>
                </a:ext>
              </a:extLst>
            </p:cNvPr>
            <p:cNvSpPr>
              <a:spLocks/>
            </p:cNvSpPr>
            <p:nvPr/>
          </p:nvSpPr>
          <p:spPr bwMode="auto">
            <a:xfrm>
              <a:off x="2660650" y="5643563"/>
              <a:ext cx="49213" cy="150813"/>
            </a:xfrm>
            <a:custGeom>
              <a:avLst/>
              <a:gdLst>
                <a:gd name="T0" fmla="*/ 84 w 84"/>
                <a:gd name="T1" fmla="*/ 48 h 252"/>
                <a:gd name="T2" fmla="*/ 84 w 84"/>
                <a:gd name="T3" fmla="*/ 252 h 252"/>
                <a:gd name="T4" fmla="*/ 0 w 84"/>
                <a:gd name="T5" fmla="*/ 203 h 252"/>
                <a:gd name="T6" fmla="*/ 0 w 84"/>
                <a:gd name="T7" fmla="*/ 0 h 252"/>
                <a:gd name="T8" fmla="*/ 84 w 84"/>
                <a:gd name="T9" fmla="*/ 48 h 252"/>
              </a:gdLst>
              <a:ahLst/>
              <a:cxnLst>
                <a:cxn ang="0">
                  <a:pos x="T0" y="T1"/>
                </a:cxn>
                <a:cxn ang="0">
                  <a:pos x="T2" y="T3"/>
                </a:cxn>
                <a:cxn ang="0">
                  <a:pos x="T4" y="T5"/>
                </a:cxn>
                <a:cxn ang="0">
                  <a:pos x="T6" y="T7"/>
                </a:cxn>
                <a:cxn ang="0">
                  <a:pos x="T8" y="T9"/>
                </a:cxn>
              </a:cxnLst>
              <a:rect l="0" t="0" r="r" b="b"/>
              <a:pathLst>
                <a:path w="84" h="252">
                  <a:moveTo>
                    <a:pt x="84" y="48"/>
                  </a:moveTo>
                  <a:lnTo>
                    <a:pt x="84" y="252"/>
                  </a:lnTo>
                  <a:lnTo>
                    <a:pt x="0" y="203"/>
                  </a:lnTo>
                  <a:lnTo>
                    <a:pt x="0" y="0"/>
                  </a:lnTo>
                  <a:lnTo>
                    <a:pt x="84" y="48"/>
                  </a:lnTo>
                  <a:close/>
                </a:path>
              </a:pathLst>
            </a:custGeom>
            <a:solidFill>
              <a:srgbClr val="8C623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7" name="Freeform 848">
              <a:extLst>
                <a:ext uri="{FF2B5EF4-FFF2-40B4-BE49-F238E27FC236}">
                  <a16:creationId xmlns:a16="http://schemas.microsoft.com/office/drawing/2014/main" id="{26DA2337-BCE3-9349-A5C4-190545248F4F}"/>
                </a:ext>
              </a:extLst>
            </p:cNvPr>
            <p:cNvSpPr>
              <a:spLocks/>
            </p:cNvSpPr>
            <p:nvPr/>
          </p:nvSpPr>
          <p:spPr bwMode="auto">
            <a:xfrm>
              <a:off x="2708275" y="5668963"/>
              <a:ext cx="52388" cy="155575"/>
            </a:xfrm>
            <a:custGeom>
              <a:avLst/>
              <a:gdLst>
                <a:gd name="T0" fmla="*/ 89 w 90"/>
                <a:gd name="T1" fmla="*/ 258 h 258"/>
                <a:gd name="T2" fmla="*/ 84 w 90"/>
                <a:gd name="T3" fmla="*/ 255 h 258"/>
                <a:gd name="T4" fmla="*/ 85 w 90"/>
                <a:gd name="T5" fmla="*/ 54 h 258"/>
                <a:gd name="T6" fmla="*/ 5 w 90"/>
                <a:gd name="T7" fmla="*/ 8 h 258"/>
                <a:gd name="T8" fmla="*/ 6 w 90"/>
                <a:gd name="T9" fmla="*/ 210 h 258"/>
                <a:gd name="T10" fmla="*/ 0 w 90"/>
                <a:gd name="T11" fmla="*/ 206 h 258"/>
                <a:gd name="T12" fmla="*/ 1 w 90"/>
                <a:gd name="T13" fmla="*/ 0 h 258"/>
                <a:gd name="T14" fmla="*/ 90 w 90"/>
                <a:gd name="T15" fmla="*/ 52 h 258"/>
                <a:gd name="T16" fmla="*/ 90 w 90"/>
                <a:gd name="T17" fmla="*/ 53 h 258"/>
                <a:gd name="T18" fmla="*/ 89 w 90"/>
                <a:gd name="T19" fmla="*/ 25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258">
                  <a:moveTo>
                    <a:pt x="89" y="258"/>
                  </a:moveTo>
                  <a:lnTo>
                    <a:pt x="84" y="255"/>
                  </a:lnTo>
                  <a:lnTo>
                    <a:pt x="85" y="54"/>
                  </a:lnTo>
                  <a:lnTo>
                    <a:pt x="5" y="8"/>
                  </a:lnTo>
                  <a:lnTo>
                    <a:pt x="6" y="210"/>
                  </a:lnTo>
                  <a:lnTo>
                    <a:pt x="0" y="206"/>
                  </a:lnTo>
                  <a:lnTo>
                    <a:pt x="1" y="0"/>
                  </a:lnTo>
                  <a:lnTo>
                    <a:pt x="90" y="52"/>
                  </a:lnTo>
                  <a:lnTo>
                    <a:pt x="90" y="53"/>
                  </a:lnTo>
                  <a:lnTo>
                    <a:pt x="89" y="258"/>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8" name="Freeform 849">
              <a:extLst>
                <a:ext uri="{FF2B5EF4-FFF2-40B4-BE49-F238E27FC236}">
                  <a16:creationId xmlns:a16="http://schemas.microsoft.com/office/drawing/2014/main" id="{DD7BC961-79D7-E048-A2E9-7E8F63381FF1}"/>
                </a:ext>
              </a:extLst>
            </p:cNvPr>
            <p:cNvSpPr>
              <a:spLocks/>
            </p:cNvSpPr>
            <p:nvPr/>
          </p:nvSpPr>
          <p:spPr bwMode="auto">
            <a:xfrm>
              <a:off x="2659063" y="5640388"/>
              <a:ext cx="52388" cy="153988"/>
            </a:xfrm>
            <a:custGeom>
              <a:avLst/>
              <a:gdLst>
                <a:gd name="T0" fmla="*/ 89 w 89"/>
                <a:gd name="T1" fmla="*/ 257 h 257"/>
                <a:gd name="T2" fmla="*/ 84 w 89"/>
                <a:gd name="T3" fmla="*/ 253 h 257"/>
                <a:gd name="T4" fmla="*/ 84 w 89"/>
                <a:gd name="T5" fmla="*/ 55 h 257"/>
                <a:gd name="T6" fmla="*/ 4 w 89"/>
                <a:gd name="T7" fmla="*/ 9 h 257"/>
                <a:gd name="T8" fmla="*/ 4 w 89"/>
                <a:gd name="T9" fmla="*/ 209 h 257"/>
                <a:gd name="T10" fmla="*/ 0 w 89"/>
                <a:gd name="T11" fmla="*/ 207 h 257"/>
                <a:gd name="T12" fmla="*/ 0 w 89"/>
                <a:gd name="T13" fmla="*/ 0 h 257"/>
                <a:gd name="T14" fmla="*/ 89 w 89"/>
                <a:gd name="T15" fmla="*/ 52 h 257"/>
                <a:gd name="T16" fmla="*/ 89 w 89"/>
                <a:gd name="T17" fmla="*/ 257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257">
                  <a:moveTo>
                    <a:pt x="89" y="257"/>
                  </a:moveTo>
                  <a:lnTo>
                    <a:pt x="84" y="253"/>
                  </a:lnTo>
                  <a:lnTo>
                    <a:pt x="84" y="55"/>
                  </a:lnTo>
                  <a:lnTo>
                    <a:pt x="4" y="9"/>
                  </a:lnTo>
                  <a:lnTo>
                    <a:pt x="4" y="209"/>
                  </a:lnTo>
                  <a:lnTo>
                    <a:pt x="0" y="207"/>
                  </a:lnTo>
                  <a:lnTo>
                    <a:pt x="0" y="0"/>
                  </a:lnTo>
                  <a:lnTo>
                    <a:pt x="89" y="52"/>
                  </a:lnTo>
                  <a:lnTo>
                    <a:pt x="89" y="257"/>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9" name="Freeform 850">
              <a:extLst>
                <a:ext uri="{FF2B5EF4-FFF2-40B4-BE49-F238E27FC236}">
                  <a16:creationId xmlns:a16="http://schemas.microsoft.com/office/drawing/2014/main" id="{3B1B4E26-5A88-5742-A4BB-AD1905217A5F}"/>
                </a:ext>
              </a:extLst>
            </p:cNvPr>
            <p:cNvSpPr>
              <a:spLocks/>
            </p:cNvSpPr>
            <p:nvPr/>
          </p:nvSpPr>
          <p:spPr bwMode="auto">
            <a:xfrm>
              <a:off x="2665413" y="5724525"/>
              <a:ext cx="11113" cy="39688"/>
            </a:xfrm>
            <a:custGeom>
              <a:avLst/>
              <a:gdLst>
                <a:gd name="T0" fmla="*/ 21 w 21"/>
                <a:gd name="T1" fmla="*/ 12 h 64"/>
                <a:gd name="T2" fmla="*/ 21 w 21"/>
                <a:gd name="T3" fmla="*/ 64 h 64"/>
                <a:gd name="T4" fmla="*/ 0 w 21"/>
                <a:gd name="T5" fmla="*/ 52 h 64"/>
                <a:gd name="T6" fmla="*/ 0 w 21"/>
                <a:gd name="T7" fmla="*/ 0 h 64"/>
                <a:gd name="T8" fmla="*/ 21 w 21"/>
                <a:gd name="T9" fmla="*/ 12 h 64"/>
              </a:gdLst>
              <a:ahLst/>
              <a:cxnLst>
                <a:cxn ang="0">
                  <a:pos x="T0" y="T1"/>
                </a:cxn>
                <a:cxn ang="0">
                  <a:pos x="T2" y="T3"/>
                </a:cxn>
                <a:cxn ang="0">
                  <a:pos x="T4" y="T5"/>
                </a:cxn>
                <a:cxn ang="0">
                  <a:pos x="T6" y="T7"/>
                </a:cxn>
                <a:cxn ang="0">
                  <a:pos x="T8" y="T9"/>
                </a:cxn>
              </a:cxnLst>
              <a:rect l="0" t="0" r="r" b="b"/>
              <a:pathLst>
                <a:path w="21" h="64">
                  <a:moveTo>
                    <a:pt x="21" y="12"/>
                  </a:moveTo>
                  <a:lnTo>
                    <a:pt x="21" y="64"/>
                  </a:lnTo>
                  <a:lnTo>
                    <a:pt x="0" y="52"/>
                  </a:lnTo>
                  <a:lnTo>
                    <a:pt x="0" y="0"/>
                  </a:lnTo>
                  <a:lnTo>
                    <a:pt x="21" y="12"/>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0" name="Freeform 851">
              <a:extLst>
                <a:ext uri="{FF2B5EF4-FFF2-40B4-BE49-F238E27FC236}">
                  <a16:creationId xmlns:a16="http://schemas.microsoft.com/office/drawing/2014/main" id="{080452CE-5BE2-834A-8F79-A7382AF4C330}"/>
                </a:ext>
              </a:extLst>
            </p:cNvPr>
            <p:cNvSpPr>
              <a:spLocks/>
            </p:cNvSpPr>
            <p:nvPr/>
          </p:nvSpPr>
          <p:spPr bwMode="auto">
            <a:xfrm>
              <a:off x="2690813" y="5740400"/>
              <a:ext cx="12700" cy="38100"/>
            </a:xfrm>
            <a:custGeom>
              <a:avLst/>
              <a:gdLst>
                <a:gd name="T0" fmla="*/ 21 w 21"/>
                <a:gd name="T1" fmla="*/ 12 h 64"/>
                <a:gd name="T2" fmla="*/ 21 w 21"/>
                <a:gd name="T3" fmla="*/ 64 h 64"/>
                <a:gd name="T4" fmla="*/ 0 w 21"/>
                <a:gd name="T5" fmla="*/ 52 h 64"/>
                <a:gd name="T6" fmla="*/ 0 w 21"/>
                <a:gd name="T7" fmla="*/ 0 h 64"/>
                <a:gd name="T8" fmla="*/ 21 w 21"/>
                <a:gd name="T9" fmla="*/ 12 h 64"/>
              </a:gdLst>
              <a:ahLst/>
              <a:cxnLst>
                <a:cxn ang="0">
                  <a:pos x="T0" y="T1"/>
                </a:cxn>
                <a:cxn ang="0">
                  <a:pos x="T2" y="T3"/>
                </a:cxn>
                <a:cxn ang="0">
                  <a:pos x="T4" y="T5"/>
                </a:cxn>
                <a:cxn ang="0">
                  <a:pos x="T6" y="T7"/>
                </a:cxn>
                <a:cxn ang="0">
                  <a:pos x="T8" y="T9"/>
                </a:cxn>
              </a:cxnLst>
              <a:rect l="0" t="0" r="r" b="b"/>
              <a:pathLst>
                <a:path w="21" h="64">
                  <a:moveTo>
                    <a:pt x="21" y="12"/>
                  </a:moveTo>
                  <a:lnTo>
                    <a:pt x="21" y="64"/>
                  </a:lnTo>
                  <a:lnTo>
                    <a:pt x="0" y="52"/>
                  </a:lnTo>
                  <a:lnTo>
                    <a:pt x="0" y="0"/>
                  </a:lnTo>
                  <a:lnTo>
                    <a:pt x="21" y="12"/>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1" name="Freeform 852">
              <a:extLst>
                <a:ext uri="{FF2B5EF4-FFF2-40B4-BE49-F238E27FC236}">
                  <a16:creationId xmlns:a16="http://schemas.microsoft.com/office/drawing/2014/main" id="{4F9BE9A1-B5CB-4C4F-8B46-9BABA37E7939}"/>
                </a:ext>
              </a:extLst>
            </p:cNvPr>
            <p:cNvSpPr>
              <a:spLocks/>
            </p:cNvSpPr>
            <p:nvPr/>
          </p:nvSpPr>
          <p:spPr bwMode="auto">
            <a:xfrm>
              <a:off x="2665413" y="5699125"/>
              <a:ext cx="39688" cy="41275"/>
            </a:xfrm>
            <a:custGeom>
              <a:avLst/>
              <a:gdLst>
                <a:gd name="T0" fmla="*/ 69 w 69"/>
                <a:gd name="T1" fmla="*/ 40 h 68"/>
                <a:gd name="T2" fmla="*/ 69 w 69"/>
                <a:gd name="T3" fmla="*/ 68 h 68"/>
                <a:gd name="T4" fmla="*/ 0 w 69"/>
                <a:gd name="T5" fmla="*/ 28 h 68"/>
                <a:gd name="T6" fmla="*/ 0 w 69"/>
                <a:gd name="T7" fmla="*/ 0 h 68"/>
                <a:gd name="T8" fmla="*/ 69 w 69"/>
                <a:gd name="T9" fmla="*/ 40 h 68"/>
              </a:gdLst>
              <a:ahLst/>
              <a:cxnLst>
                <a:cxn ang="0">
                  <a:pos x="T0" y="T1"/>
                </a:cxn>
                <a:cxn ang="0">
                  <a:pos x="T2" y="T3"/>
                </a:cxn>
                <a:cxn ang="0">
                  <a:pos x="T4" y="T5"/>
                </a:cxn>
                <a:cxn ang="0">
                  <a:pos x="T6" y="T7"/>
                </a:cxn>
                <a:cxn ang="0">
                  <a:pos x="T8" y="T9"/>
                </a:cxn>
              </a:cxnLst>
              <a:rect l="0" t="0" r="r" b="b"/>
              <a:pathLst>
                <a:path w="69" h="68">
                  <a:moveTo>
                    <a:pt x="69" y="40"/>
                  </a:moveTo>
                  <a:lnTo>
                    <a:pt x="69" y="68"/>
                  </a:lnTo>
                  <a:lnTo>
                    <a:pt x="0" y="28"/>
                  </a:lnTo>
                  <a:lnTo>
                    <a:pt x="0" y="0"/>
                  </a:lnTo>
                  <a:lnTo>
                    <a:pt x="69" y="40"/>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2" name="Freeform 853">
              <a:extLst>
                <a:ext uri="{FF2B5EF4-FFF2-40B4-BE49-F238E27FC236}">
                  <a16:creationId xmlns:a16="http://schemas.microsoft.com/office/drawing/2014/main" id="{D81FDA2D-45CB-014E-A12F-86D77B092764}"/>
                </a:ext>
              </a:extLst>
            </p:cNvPr>
            <p:cNvSpPr>
              <a:spLocks/>
            </p:cNvSpPr>
            <p:nvPr/>
          </p:nvSpPr>
          <p:spPr bwMode="auto">
            <a:xfrm>
              <a:off x="2665413" y="5657850"/>
              <a:ext cx="11113" cy="38100"/>
            </a:xfrm>
            <a:custGeom>
              <a:avLst/>
              <a:gdLst>
                <a:gd name="T0" fmla="*/ 21 w 21"/>
                <a:gd name="T1" fmla="*/ 13 h 64"/>
                <a:gd name="T2" fmla="*/ 21 w 21"/>
                <a:gd name="T3" fmla="*/ 64 h 64"/>
                <a:gd name="T4" fmla="*/ 0 w 21"/>
                <a:gd name="T5" fmla="*/ 52 h 64"/>
                <a:gd name="T6" fmla="*/ 0 w 21"/>
                <a:gd name="T7" fmla="*/ 0 h 64"/>
                <a:gd name="T8" fmla="*/ 21 w 21"/>
                <a:gd name="T9" fmla="*/ 13 h 64"/>
              </a:gdLst>
              <a:ahLst/>
              <a:cxnLst>
                <a:cxn ang="0">
                  <a:pos x="T0" y="T1"/>
                </a:cxn>
                <a:cxn ang="0">
                  <a:pos x="T2" y="T3"/>
                </a:cxn>
                <a:cxn ang="0">
                  <a:pos x="T4" y="T5"/>
                </a:cxn>
                <a:cxn ang="0">
                  <a:pos x="T6" y="T7"/>
                </a:cxn>
                <a:cxn ang="0">
                  <a:pos x="T8" y="T9"/>
                </a:cxn>
              </a:cxnLst>
              <a:rect l="0" t="0" r="r" b="b"/>
              <a:pathLst>
                <a:path w="21" h="64">
                  <a:moveTo>
                    <a:pt x="21" y="13"/>
                  </a:moveTo>
                  <a:lnTo>
                    <a:pt x="21" y="64"/>
                  </a:lnTo>
                  <a:lnTo>
                    <a:pt x="0" y="52"/>
                  </a:lnTo>
                  <a:lnTo>
                    <a:pt x="0" y="0"/>
                  </a:lnTo>
                  <a:lnTo>
                    <a:pt x="21" y="13"/>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3" name="Freeform 854">
              <a:extLst>
                <a:ext uri="{FF2B5EF4-FFF2-40B4-BE49-F238E27FC236}">
                  <a16:creationId xmlns:a16="http://schemas.microsoft.com/office/drawing/2014/main" id="{154A7E7F-BF7F-2F47-8508-37ECDEB09FCB}"/>
                </a:ext>
              </a:extLst>
            </p:cNvPr>
            <p:cNvSpPr>
              <a:spLocks/>
            </p:cNvSpPr>
            <p:nvPr/>
          </p:nvSpPr>
          <p:spPr bwMode="auto">
            <a:xfrm>
              <a:off x="2690813" y="5673725"/>
              <a:ext cx="12700" cy="38100"/>
            </a:xfrm>
            <a:custGeom>
              <a:avLst/>
              <a:gdLst>
                <a:gd name="T0" fmla="*/ 21 w 21"/>
                <a:gd name="T1" fmla="*/ 12 h 64"/>
                <a:gd name="T2" fmla="*/ 21 w 21"/>
                <a:gd name="T3" fmla="*/ 64 h 64"/>
                <a:gd name="T4" fmla="*/ 0 w 21"/>
                <a:gd name="T5" fmla="*/ 52 h 64"/>
                <a:gd name="T6" fmla="*/ 0 w 21"/>
                <a:gd name="T7" fmla="*/ 0 h 64"/>
                <a:gd name="T8" fmla="*/ 21 w 21"/>
                <a:gd name="T9" fmla="*/ 12 h 64"/>
              </a:gdLst>
              <a:ahLst/>
              <a:cxnLst>
                <a:cxn ang="0">
                  <a:pos x="T0" y="T1"/>
                </a:cxn>
                <a:cxn ang="0">
                  <a:pos x="T2" y="T3"/>
                </a:cxn>
                <a:cxn ang="0">
                  <a:pos x="T4" y="T5"/>
                </a:cxn>
                <a:cxn ang="0">
                  <a:pos x="T6" y="T7"/>
                </a:cxn>
                <a:cxn ang="0">
                  <a:pos x="T8" y="T9"/>
                </a:cxn>
              </a:cxnLst>
              <a:rect l="0" t="0" r="r" b="b"/>
              <a:pathLst>
                <a:path w="21" h="64">
                  <a:moveTo>
                    <a:pt x="21" y="12"/>
                  </a:moveTo>
                  <a:lnTo>
                    <a:pt x="21" y="64"/>
                  </a:lnTo>
                  <a:lnTo>
                    <a:pt x="0" y="52"/>
                  </a:lnTo>
                  <a:lnTo>
                    <a:pt x="0" y="0"/>
                  </a:lnTo>
                  <a:lnTo>
                    <a:pt x="21" y="12"/>
                  </a:ln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4" name="Oval 855">
              <a:extLst>
                <a:ext uri="{FF2B5EF4-FFF2-40B4-BE49-F238E27FC236}">
                  <a16:creationId xmlns:a16="http://schemas.microsoft.com/office/drawing/2014/main" id="{3D7A5A37-BC44-2941-9F75-A642E49537D3}"/>
                </a:ext>
              </a:extLst>
            </p:cNvPr>
            <p:cNvSpPr>
              <a:spLocks noChangeArrowheads="1"/>
            </p:cNvSpPr>
            <p:nvPr/>
          </p:nvSpPr>
          <p:spPr bwMode="auto">
            <a:xfrm>
              <a:off x="2701925" y="5743575"/>
              <a:ext cx="6350" cy="6350"/>
            </a:xfrm>
            <a:prstGeom prst="ellipse">
              <a:avLst/>
            </a:prstGeom>
            <a:solidFill>
              <a:srgbClr val="FFCC1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 name="Oval 856">
              <a:extLst>
                <a:ext uri="{FF2B5EF4-FFF2-40B4-BE49-F238E27FC236}">
                  <a16:creationId xmlns:a16="http://schemas.microsoft.com/office/drawing/2014/main" id="{E592FCDA-83D4-2942-ACE5-407B82BC6003}"/>
                </a:ext>
              </a:extLst>
            </p:cNvPr>
            <p:cNvSpPr>
              <a:spLocks noChangeArrowheads="1"/>
            </p:cNvSpPr>
            <p:nvPr/>
          </p:nvSpPr>
          <p:spPr bwMode="auto">
            <a:xfrm>
              <a:off x="2709863" y="5748338"/>
              <a:ext cx="6350" cy="6350"/>
            </a:xfrm>
            <a:prstGeom prst="ellipse">
              <a:avLst/>
            </a:prstGeom>
            <a:solidFill>
              <a:srgbClr val="FFCC1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6" name="Freeform 857">
              <a:extLst>
                <a:ext uri="{FF2B5EF4-FFF2-40B4-BE49-F238E27FC236}">
                  <a16:creationId xmlns:a16="http://schemas.microsoft.com/office/drawing/2014/main" id="{B5A74CDB-4FD6-8441-83EB-FB80C3C337F4}"/>
                </a:ext>
              </a:extLst>
            </p:cNvPr>
            <p:cNvSpPr>
              <a:spLocks/>
            </p:cNvSpPr>
            <p:nvPr/>
          </p:nvSpPr>
          <p:spPr bwMode="auto">
            <a:xfrm>
              <a:off x="2566988" y="5778500"/>
              <a:ext cx="47625" cy="30163"/>
            </a:xfrm>
            <a:custGeom>
              <a:avLst/>
              <a:gdLst>
                <a:gd name="T0" fmla="*/ 5 w 83"/>
                <a:gd name="T1" fmla="*/ 16 h 49"/>
                <a:gd name="T2" fmla="*/ 5 w 83"/>
                <a:gd name="T3" fmla="*/ 16 h 49"/>
                <a:gd name="T4" fmla="*/ 5 w 83"/>
                <a:gd name="T5" fmla="*/ 16 h 49"/>
                <a:gd name="T6" fmla="*/ 5 w 83"/>
                <a:gd name="T7" fmla="*/ 16 h 49"/>
                <a:gd name="T8" fmla="*/ 11 w 83"/>
                <a:gd name="T9" fmla="*/ 6 h 49"/>
                <a:gd name="T10" fmla="*/ 16 w 83"/>
                <a:gd name="T11" fmla="*/ 7 h 49"/>
                <a:gd name="T12" fmla="*/ 67 w 83"/>
                <a:gd name="T13" fmla="*/ 7 h 49"/>
                <a:gd name="T14" fmla="*/ 72 w 83"/>
                <a:gd name="T15" fmla="*/ 6 h 49"/>
                <a:gd name="T16" fmla="*/ 78 w 83"/>
                <a:gd name="T17" fmla="*/ 16 h 49"/>
                <a:gd name="T18" fmla="*/ 69 w 83"/>
                <a:gd name="T19" fmla="*/ 40 h 49"/>
                <a:gd name="T20" fmla="*/ 14 w 83"/>
                <a:gd name="T21" fmla="*/ 40 h 49"/>
                <a:gd name="T22" fmla="*/ 5 w 83"/>
                <a:gd name="T23" fmla="*/ 1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49">
                  <a:moveTo>
                    <a:pt x="5" y="16"/>
                  </a:moveTo>
                  <a:lnTo>
                    <a:pt x="5" y="16"/>
                  </a:lnTo>
                  <a:lnTo>
                    <a:pt x="5" y="16"/>
                  </a:lnTo>
                  <a:cubicBezTo>
                    <a:pt x="5" y="16"/>
                    <a:pt x="5" y="16"/>
                    <a:pt x="5" y="16"/>
                  </a:cubicBezTo>
                  <a:lnTo>
                    <a:pt x="11" y="6"/>
                  </a:lnTo>
                  <a:lnTo>
                    <a:pt x="16" y="7"/>
                  </a:lnTo>
                  <a:cubicBezTo>
                    <a:pt x="31" y="0"/>
                    <a:pt x="53" y="0"/>
                    <a:pt x="67" y="7"/>
                  </a:cubicBezTo>
                  <a:lnTo>
                    <a:pt x="72" y="6"/>
                  </a:lnTo>
                  <a:lnTo>
                    <a:pt x="78" y="16"/>
                  </a:lnTo>
                  <a:cubicBezTo>
                    <a:pt x="83" y="24"/>
                    <a:pt x="81" y="33"/>
                    <a:pt x="69" y="40"/>
                  </a:cubicBezTo>
                  <a:cubicBezTo>
                    <a:pt x="54" y="49"/>
                    <a:pt x="29" y="49"/>
                    <a:pt x="14" y="40"/>
                  </a:cubicBezTo>
                  <a:cubicBezTo>
                    <a:pt x="3" y="33"/>
                    <a:pt x="0" y="24"/>
                    <a:pt x="5" y="16"/>
                  </a:cubicBez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7" name="Freeform 858">
              <a:extLst>
                <a:ext uri="{FF2B5EF4-FFF2-40B4-BE49-F238E27FC236}">
                  <a16:creationId xmlns:a16="http://schemas.microsoft.com/office/drawing/2014/main" id="{7C9B67F7-DBFE-8241-9151-FB5877474434}"/>
                </a:ext>
              </a:extLst>
            </p:cNvPr>
            <p:cNvSpPr>
              <a:spLocks/>
            </p:cNvSpPr>
            <p:nvPr/>
          </p:nvSpPr>
          <p:spPr bwMode="auto">
            <a:xfrm>
              <a:off x="2570163" y="5773738"/>
              <a:ext cx="42863" cy="25400"/>
            </a:xfrm>
            <a:custGeom>
              <a:avLst/>
              <a:gdLst>
                <a:gd name="T0" fmla="*/ 13 w 73"/>
                <a:gd name="T1" fmla="*/ 35 h 42"/>
                <a:gd name="T2" fmla="*/ 60 w 73"/>
                <a:gd name="T3" fmla="*/ 35 h 42"/>
                <a:gd name="T4" fmla="*/ 60 w 73"/>
                <a:gd name="T5" fmla="*/ 8 h 42"/>
                <a:gd name="T6" fmla="*/ 13 w 73"/>
                <a:gd name="T7" fmla="*/ 8 h 42"/>
                <a:gd name="T8" fmla="*/ 13 w 73"/>
                <a:gd name="T9" fmla="*/ 35 h 42"/>
              </a:gdLst>
              <a:ahLst/>
              <a:cxnLst>
                <a:cxn ang="0">
                  <a:pos x="T0" y="T1"/>
                </a:cxn>
                <a:cxn ang="0">
                  <a:pos x="T2" y="T3"/>
                </a:cxn>
                <a:cxn ang="0">
                  <a:pos x="T4" y="T5"/>
                </a:cxn>
                <a:cxn ang="0">
                  <a:pos x="T6" y="T7"/>
                </a:cxn>
                <a:cxn ang="0">
                  <a:pos x="T8" y="T9"/>
                </a:cxn>
              </a:cxnLst>
              <a:rect l="0" t="0" r="r" b="b"/>
              <a:pathLst>
                <a:path w="73" h="42">
                  <a:moveTo>
                    <a:pt x="13" y="35"/>
                  </a:moveTo>
                  <a:cubicBezTo>
                    <a:pt x="26" y="42"/>
                    <a:pt x="47" y="42"/>
                    <a:pt x="60" y="35"/>
                  </a:cubicBezTo>
                  <a:cubicBezTo>
                    <a:pt x="73" y="27"/>
                    <a:pt x="73" y="15"/>
                    <a:pt x="60" y="8"/>
                  </a:cubicBezTo>
                  <a:cubicBezTo>
                    <a:pt x="47" y="0"/>
                    <a:pt x="26" y="0"/>
                    <a:pt x="13" y="8"/>
                  </a:cubicBezTo>
                  <a:cubicBezTo>
                    <a:pt x="0" y="15"/>
                    <a:pt x="0" y="27"/>
                    <a:pt x="13" y="35"/>
                  </a:cubicBezTo>
                  <a:close/>
                </a:path>
              </a:pathLst>
            </a:custGeom>
            <a:solidFill>
              <a:srgbClr val="42210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8" name="Freeform 859">
              <a:extLst>
                <a:ext uri="{FF2B5EF4-FFF2-40B4-BE49-F238E27FC236}">
                  <a16:creationId xmlns:a16="http://schemas.microsoft.com/office/drawing/2014/main" id="{040E1001-6A63-D546-8719-B61BB502F4EA}"/>
                </a:ext>
              </a:extLst>
            </p:cNvPr>
            <p:cNvSpPr>
              <a:spLocks/>
            </p:cNvSpPr>
            <p:nvPr/>
          </p:nvSpPr>
          <p:spPr bwMode="auto">
            <a:xfrm>
              <a:off x="2584450" y="5783263"/>
              <a:ext cx="12700" cy="7938"/>
            </a:xfrm>
            <a:custGeom>
              <a:avLst/>
              <a:gdLst>
                <a:gd name="T0" fmla="*/ 4 w 22"/>
                <a:gd name="T1" fmla="*/ 10 h 13"/>
                <a:gd name="T2" fmla="*/ 18 w 22"/>
                <a:gd name="T3" fmla="*/ 10 h 13"/>
                <a:gd name="T4" fmla="*/ 18 w 22"/>
                <a:gd name="T5" fmla="*/ 2 h 13"/>
                <a:gd name="T6" fmla="*/ 4 w 22"/>
                <a:gd name="T7" fmla="*/ 2 h 13"/>
                <a:gd name="T8" fmla="*/ 4 w 22"/>
                <a:gd name="T9" fmla="*/ 10 h 13"/>
              </a:gdLst>
              <a:ahLst/>
              <a:cxnLst>
                <a:cxn ang="0">
                  <a:pos x="T0" y="T1"/>
                </a:cxn>
                <a:cxn ang="0">
                  <a:pos x="T2" y="T3"/>
                </a:cxn>
                <a:cxn ang="0">
                  <a:pos x="T4" y="T5"/>
                </a:cxn>
                <a:cxn ang="0">
                  <a:pos x="T6" y="T7"/>
                </a:cxn>
                <a:cxn ang="0">
                  <a:pos x="T8" y="T9"/>
                </a:cxn>
              </a:cxnLst>
              <a:rect l="0" t="0" r="r" b="b"/>
              <a:pathLst>
                <a:path w="22" h="13">
                  <a:moveTo>
                    <a:pt x="4" y="10"/>
                  </a:moveTo>
                  <a:cubicBezTo>
                    <a:pt x="7" y="13"/>
                    <a:pt x="14" y="13"/>
                    <a:pt x="18" y="10"/>
                  </a:cubicBezTo>
                  <a:cubicBezTo>
                    <a:pt x="22" y="8"/>
                    <a:pt x="22" y="4"/>
                    <a:pt x="18" y="2"/>
                  </a:cubicBezTo>
                  <a:cubicBezTo>
                    <a:pt x="14" y="0"/>
                    <a:pt x="7" y="0"/>
                    <a:pt x="4" y="2"/>
                  </a:cubicBezTo>
                  <a:cubicBezTo>
                    <a:pt x="0" y="4"/>
                    <a:pt x="0" y="8"/>
                    <a:pt x="4" y="10"/>
                  </a:cubicBezTo>
                  <a:close/>
                </a:path>
              </a:pathLst>
            </a:custGeom>
            <a:solidFill>
              <a:srgbClr val="2929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9" name="Freeform 860">
              <a:extLst>
                <a:ext uri="{FF2B5EF4-FFF2-40B4-BE49-F238E27FC236}">
                  <a16:creationId xmlns:a16="http://schemas.microsoft.com/office/drawing/2014/main" id="{559113EB-AC37-C049-86FC-BDA3D4DBACE1}"/>
                </a:ext>
              </a:extLst>
            </p:cNvPr>
            <p:cNvSpPr>
              <a:spLocks/>
            </p:cNvSpPr>
            <p:nvPr/>
          </p:nvSpPr>
          <p:spPr bwMode="auto">
            <a:xfrm>
              <a:off x="2574925" y="5473700"/>
              <a:ext cx="33338" cy="323850"/>
            </a:xfrm>
            <a:custGeom>
              <a:avLst/>
              <a:gdLst>
                <a:gd name="T0" fmla="*/ 56 w 56"/>
                <a:gd name="T1" fmla="*/ 0 h 539"/>
                <a:gd name="T2" fmla="*/ 0 w 56"/>
                <a:gd name="T3" fmla="*/ 0 h 539"/>
                <a:gd name="T4" fmla="*/ 0 w 56"/>
                <a:gd name="T5" fmla="*/ 522 h 539"/>
                <a:gd name="T6" fmla="*/ 8 w 56"/>
                <a:gd name="T7" fmla="*/ 533 h 539"/>
                <a:gd name="T8" fmla="*/ 47 w 56"/>
                <a:gd name="T9" fmla="*/ 533 h 539"/>
                <a:gd name="T10" fmla="*/ 56 w 56"/>
                <a:gd name="T11" fmla="*/ 522 h 539"/>
                <a:gd name="T12" fmla="*/ 56 w 56"/>
                <a:gd name="T13" fmla="*/ 0 h 539"/>
              </a:gdLst>
              <a:ahLst/>
              <a:cxnLst>
                <a:cxn ang="0">
                  <a:pos x="T0" y="T1"/>
                </a:cxn>
                <a:cxn ang="0">
                  <a:pos x="T2" y="T3"/>
                </a:cxn>
                <a:cxn ang="0">
                  <a:pos x="T4" y="T5"/>
                </a:cxn>
                <a:cxn ang="0">
                  <a:pos x="T6" y="T7"/>
                </a:cxn>
                <a:cxn ang="0">
                  <a:pos x="T8" y="T9"/>
                </a:cxn>
                <a:cxn ang="0">
                  <a:pos x="T10" y="T11"/>
                </a:cxn>
                <a:cxn ang="0">
                  <a:pos x="T12" y="T13"/>
                </a:cxn>
              </a:cxnLst>
              <a:rect l="0" t="0" r="r" b="b"/>
              <a:pathLst>
                <a:path w="56" h="539">
                  <a:moveTo>
                    <a:pt x="56" y="0"/>
                  </a:moveTo>
                  <a:lnTo>
                    <a:pt x="0" y="0"/>
                  </a:lnTo>
                  <a:lnTo>
                    <a:pt x="0" y="522"/>
                  </a:lnTo>
                  <a:cubicBezTo>
                    <a:pt x="0" y="526"/>
                    <a:pt x="2" y="530"/>
                    <a:pt x="8" y="533"/>
                  </a:cubicBezTo>
                  <a:cubicBezTo>
                    <a:pt x="19" y="539"/>
                    <a:pt x="37" y="539"/>
                    <a:pt x="47" y="533"/>
                  </a:cubicBezTo>
                  <a:cubicBezTo>
                    <a:pt x="53" y="530"/>
                    <a:pt x="56" y="526"/>
                    <a:pt x="56" y="522"/>
                  </a:cubicBezTo>
                  <a:lnTo>
                    <a:pt x="56" y="0"/>
                  </a:lnTo>
                  <a:close/>
                </a:path>
              </a:pathLst>
            </a:custGeom>
            <a:solidFill>
              <a:srgbClr val="EDE7D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0" name="Freeform 861">
              <a:extLst>
                <a:ext uri="{FF2B5EF4-FFF2-40B4-BE49-F238E27FC236}">
                  <a16:creationId xmlns:a16="http://schemas.microsoft.com/office/drawing/2014/main" id="{3388DA6F-09E9-BA4F-A89B-243BCD61AFF1}"/>
                </a:ext>
              </a:extLst>
            </p:cNvPr>
            <p:cNvSpPr>
              <a:spLocks/>
            </p:cNvSpPr>
            <p:nvPr/>
          </p:nvSpPr>
          <p:spPr bwMode="auto">
            <a:xfrm>
              <a:off x="2578100" y="5473700"/>
              <a:ext cx="3175" cy="314325"/>
            </a:xfrm>
            <a:custGeom>
              <a:avLst/>
              <a:gdLst>
                <a:gd name="T0" fmla="*/ 7 w 7"/>
                <a:gd name="T1" fmla="*/ 0 h 526"/>
                <a:gd name="T2" fmla="*/ 0 w 7"/>
                <a:gd name="T3" fmla="*/ 0 h 526"/>
                <a:gd name="T4" fmla="*/ 0 w 7"/>
                <a:gd name="T5" fmla="*/ 0 h 526"/>
                <a:gd name="T6" fmla="*/ 0 w 7"/>
                <a:gd name="T7" fmla="*/ 524 h 526"/>
                <a:gd name="T8" fmla="*/ 1 w 7"/>
                <a:gd name="T9" fmla="*/ 526 h 526"/>
                <a:gd name="T10" fmla="*/ 3 w 7"/>
                <a:gd name="T11" fmla="*/ 526 h 526"/>
                <a:gd name="T12" fmla="*/ 3 w 7"/>
                <a:gd name="T13" fmla="*/ 526 h 526"/>
                <a:gd name="T14" fmla="*/ 6 w 7"/>
                <a:gd name="T15" fmla="*/ 526 h 526"/>
                <a:gd name="T16" fmla="*/ 7 w 7"/>
                <a:gd name="T17" fmla="*/ 524 h 526"/>
                <a:gd name="T18" fmla="*/ 7 w 7"/>
                <a:gd name="T19"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26">
                  <a:moveTo>
                    <a:pt x="7" y="0"/>
                  </a:moveTo>
                  <a:lnTo>
                    <a:pt x="0" y="0"/>
                  </a:lnTo>
                  <a:lnTo>
                    <a:pt x="0" y="0"/>
                  </a:lnTo>
                  <a:lnTo>
                    <a:pt x="0" y="524"/>
                  </a:lnTo>
                  <a:cubicBezTo>
                    <a:pt x="0" y="525"/>
                    <a:pt x="0" y="525"/>
                    <a:pt x="1" y="526"/>
                  </a:cubicBezTo>
                  <a:cubicBezTo>
                    <a:pt x="1" y="526"/>
                    <a:pt x="2" y="526"/>
                    <a:pt x="3" y="526"/>
                  </a:cubicBezTo>
                  <a:lnTo>
                    <a:pt x="3" y="526"/>
                  </a:lnTo>
                  <a:cubicBezTo>
                    <a:pt x="4" y="526"/>
                    <a:pt x="5" y="526"/>
                    <a:pt x="6" y="526"/>
                  </a:cubicBezTo>
                  <a:cubicBezTo>
                    <a:pt x="7" y="525"/>
                    <a:pt x="7" y="525"/>
                    <a:pt x="7" y="524"/>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1" name="Freeform 862">
              <a:extLst>
                <a:ext uri="{FF2B5EF4-FFF2-40B4-BE49-F238E27FC236}">
                  <a16:creationId xmlns:a16="http://schemas.microsoft.com/office/drawing/2014/main" id="{5CCE3EA8-F76E-CF40-80C0-5403BBC751DC}"/>
                </a:ext>
              </a:extLst>
            </p:cNvPr>
            <p:cNvSpPr>
              <a:spLocks/>
            </p:cNvSpPr>
            <p:nvPr/>
          </p:nvSpPr>
          <p:spPr bwMode="auto">
            <a:xfrm>
              <a:off x="2601913" y="5473700"/>
              <a:ext cx="3175" cy="314325"/>
            </a:xfrm>
            <a:custGeom>
              <a:avLst/>
              <a:gdLst>
                <a:gd name="T0" fmla="*/ 6 w 6"/>
                <a:gd name="T1" fmla="*/ 0 h 526"/>
                <a:gd name="T2" fmla="*/ 0 w 6"/>
                <a:gd name="T3" fmla="*/ 0 h 526"/>
                <a:gd name="T4" fmla="*/ 0 w 6"/>
                <a:gd name="T5" fmla="*/ 0 h 526"/>
                <a:gd name="T6" fmla="*/ 0 w 6"/>
                <a:gd name="T7" fmla="*/ 524 h 526"/>
                <a:gd name="T8" fmla="*/ 0 w 6"/>
                <a:gd name="T9" fmla="*/ 526 h 526"/>
                <a:gd name="T10" fmla="*/ 2 w 6"/>
                <a:gd name="T11" fmla="*/ 526 h 526"/>
                <a:gd name="T12" fmla="*/ 2 w 6"/>
                <a:gd name="T13" fmla="*/ 526 h 526"/>
                <a:gd name="T14" fmla="*/ 6 w 6"/>
                <a:gd name="T15" fmla="*/ 526 h 526"/>
                <a:gd name="T16" fmla="*/ 6 w 6"/>
                <a:gd name="T17" fmla="*/ 524 h 526"/>
                <a:gd name="T18" fmla="*/ 6 w 6"/>
                <a:gd name="T19"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526">
                  <a:moveTo>
                    <a:pt x="6" y="0"/>
                  </a:moveTo>
                  <a:lnTo>
                    <a:pt x="0" y="0"/>
                  </a:lnTo>
                  <a:lnTo>
                    <a:pt x="0" y="0"/>
                  </a:lnTo>
                  <a:lnTo>
                    <a:pt x="0" y="524"/>
                  </a:lnTo>
                  <a:cubicBezTo>
                    <a:pt x="0" y="525"/>
                    <a:pt x="0" y="525"/>
                    <a:pt x="0" y="526"/>
                  </a:cubicBezTo>
                  <a:cubicBezTo>
                    <a:pt x="1" y="526"/>
                    <a:pt x="2" y="526"/>
                    <a:pt x="2" y="526"/>
                  </a:cubicBezTo>
                  <a:lnTo>
                    <a:pt x="2" y="526"/>
                  </a:lnTo>
                  <a:cubicBezTo>
                    <a:pt x="3" y="526"/>
                    <a:pt x="5" y="526"/>
                    <a:pt x="6" y="526"/>
                  </a:cubicBezTo>
                  <a:cubicBezTo>
                    <a:pt x="6" y="525"/>
                    <a:pt x="6" y="525"/>
                    <a:pt x="6" y="524"/>
                  </a:cubicBezTo>
                  <a:lnTo>
                    <a:pt x="6"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2" name="Freeform 863">
              <a:extLst>
                <a:ext uri="{FF2B5EF4-FFF2-40B4-BE49-F238E27FC236}">
                  <a16:creationId xmlns:a16="http://schemas.microsoft.com/office/drawing/2014/main" id="{ECEFF1C0-E60E-4049-9682-4D6142264E46}"/>
                </a:ext>
              </a:extLst>
            </p:cNvPr>
            <p:cNvSpPr>
              <a:spLocks/>
            </p:cNvSpPr>
            <p:nvPr/>
          </p:nvSpPr>
          <p:spPr bwMode="auto">
            <a:xfrm>
              <a:off x="2586038" y="5473700"/>
              <a:ext cx="3175" cy="317500"/>
            </a:xfrm>
            <a:custGeom>
              <a:avLst/>
              <a:gdLst>
                <a:gd name="T0" fmla="*/ 7 w 7"/>
                <a:gd name="T1" fmla="*/ 0 h 530"/>
                <a:gd name="T2" fmla="*/ 1 w 7"/>
                <a:gd name="T3" fmla="*/ 0 h 530"/>
                <a:gd name="T4" fmla="*/ 0 w 7"/>
                <a:gd name="T5" fmla="*/ 0 h 530"/>
                <a:gd name="T6" fmla="*/ 0 w 7"/>
                <a:gd name="T7" fmla="*/ 529 h 530"/>
                <a:gd name="T8" fmla="*/ 1 w 7"/>
                <a:gd name="T9" fmla="*/ 530 h 530"/>
                <a:gd name="T10" fmla="*/ 3 w 7"/>
                <a:gd name="T11" fmla="*/ 530 h 530"/>
                <a:gd name="T12" fmla="*/ 3 w 7"/>
                <a:gd name="T13" fmla="*/ 530 h 530"/>
                <a:gd name="T14" fmla="*/ 6 w 7"/>
                <a:gd name="T15" fmla="*/ 530 h 530"/>
                <a:gd name="T16" fmla="*/ 7 w 7"/>
                <a:gd name="T17" fmla="*/ 529 h 530"/>
                <a:gd name="T18" fmla="*/ 7 w 7"/>
                <a:gd name="T19" fmla="*/ 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30">
                  <a:moveTo>
                    <a:pt x="7" y="0"/>
                  </a:moveTo>
                  <a:lnTo>
                    <a:pt x="1" y="0"/>
                  </a:lnTo>
                  <a:lnTo>
                    <a:pt x="0" y="0"/>
                  </a:lnTo>
                  <a:lnTo>
                    <a:pt x="0" y="529"/>
                  </a:lnTo>
                  <a:cubicBezTo>
                    <a:pt x="0" y="529"/>
                    <a:pt x="1" y="529"/>
                    <a:pt x="1" y="530"/>
                  </a:cubicBezTo>
                  <a:cubicBezTo>
                    <a:pt x="2" y="530"/>
                    <a:pt x="2" y="530"/>
                    <a:pt x="3" y="530"/>
                  </a:cubicBezTo>
                  <a:lnTo>
                    <a:pt x="3" y="530"/>
                  </a:lnTo>
                  <a:cubicBezTo>
                    <a:pt x="4" y="530"/>
                    <a:pt x="5" y="530"/>
                    <a:pt x="6" y="530"/>
                  </a:cubicBezTo>
                  <a:cubicBezTo>
                    <a:pt x="7" y="529"/>
                    <a:pt x="7" y="529"/>
                    <a:pt x="7" y="529"/>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3" name="Freeform 864">
              <a:extLst>
                <a:ext uri="{FF2B5EF4-FFF2-40B4-BE49-F238E27FC236}">
                  <a16:creationId xmlns:a16="http://schemas.microsoft.com/office/drawing/2014/main" id="{432917F6-7C82-964C-B129-449ACB6C0FC8}"/>
                </a:ext>
              </a:extLst>
            </p:cNvPr>
            <p:cNvSpPr>
              <a:spLocks/>
            </p:cNvSpPr>
            <p:nvPr/>
          </p:nvSpPr>
          <p:spPr bwMode="auto">
            <a:xfrm>
              <a:off x="2592388" y="5473700"/>
              <a:ext cx="4763" cy="319088"/>
            </a:xfrm>
            <a:custGeom>
              <a:avLst/>
              <a:gdLst>
                <a:gd name="T0" fmla="*/ 7 w 7"/>
                <a:gd name="T1" fmla="*/ 0 h 530"/>
                <a:gd name="T2" fmla="*/ 7 w 7"/>
                <a:gd name="T3" fmla="*/ 0 h 530"/>
                <a:gd name="T4" fmla="*/ 0 w 7"/>
                <a:gd name="T5" fmla="*/ 0 h 530"/>
                <a:gd name="T6" fmla="*/ 0 w 7"/>
                <a:gd name="T7" fmla="*/ 528 h 530"/>
                <a:gd name="T8" fmla="*/ 1 w 7"/>
                <a:gd name="T9" fmla="*/ 530 h 530"/>
                <a:gd name="T10" fmla="*/ 3 w 7"/>
                <a:gd name="T11" fmla="*/ 530 h 530"/>
                <a:gd name="T12" fmla="*/ 3 w 7"/>
                <a:gd name="T13" fmla="*/ 530 h 530"/>
                <a:gd name="T14" fmla="*/ 6 w 7"/>
                <a:gd name="T15" fmla="*/ 530 h 530"/>
                <a:gd name="T16" fmla="*/ 7 w 7"/>
                <a:gd name="T17" fmla="*/ 528 h 530"/>
                <a:gd name="T18" fmla="*/ 7 w 7"/>
                <a:gd name="T19" fmla="*/ 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30">
                  <a:moveTo>
                    <a:pt x="7" y="0"/>
                  </a:moveTo>
                  <a:lnTo>
                    <a:pt x="7" y="0"/>
                  </a:lnTo>
                  <a:lnTo>
                    <a:pt x="0" y="0"/>
                  </a:lnTo>
                  <a:lnTo>
                    <a:pt x="0" y="528"/>
                  </a:lnTo>
                  <a:cubicBezTo>
                    <a:pt x="0" y="529"/>
                    <a:pt x="1" y="529"/>
                    <a:pt x="1" y="530"/>
                  </a:cubicBezTo>
                  <a:cubicBezTo>
                    <a:pt x="2" y="530"/>
                    <a:pt x="2" y="530"/>
                    <a:pt x="3" y="530"/>
                  </a:cubicBezTo>
                  <a:lnTo>
                    <a:pt x="3" y="530"/>
                  </a:lnTo>
                  <a:cubicBezTo>
                    <a:pt x="4" y="530"/>
                    <a:pt x="5" y="530"/>
                    <a:pt x="6" y="530"/>
                  </a:cubicBezTo>
                  <a:cubicBezTo>
                    <a:pt x="7" y="529"/>
                    <a:pt x="7" y="529"/>
                    <a:pt x="7" y="528"/>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4" name="Freeform 865">
              <a:extLst>
                <a:ext uri="{FF2B5EF4-FFF2-40B4-BE49-F238E27FC236}">
                  <a16:creationId xmlns:a16="http://schemas.microsoft.com/office/drawing/2014/main" id="{274FF761-5F24-5843-9D70-F66B2A1CF56C}"/>
                </a:ext>
              </a:extLst>
            </p:cNvPr>
            <p:cNvSpPr>
              <a:spLocks/>
            </p:cNvSpPr>
            <p:nvPr/>
          </p:nvSpPr>
          <p:spPr bwMode="auto">
            <a:xfrm>
              <a:off x="2514600" y="5748338"/>
              <a:ext cx="49213" cy="28575"/>
            </a:xfrm>
            <a:custGeom>
              <a:avLst/>
              <a:gdLst>
                <a:gd name="T0" fmla="*/ 5 w 83"/>
                <a:gd name="T1" fmla="*/ 17 h 49"/>
                <a:gd name="T2" fmla="*/ 5 w 83"/>
                <a:gd name="T3" fmla="*/ 17 h 49"/>
                <a:gd name="T4" fmla="*/ 5 w 83"/>
                <a:gd name="T5" fmla="*/ 17 h 49"/>
                <a:gd name="T6" fmla="*/ 5 w 83"/>
                <a:gd name="T7" fmla="*/ 17 h 49"/>
                <a:gd name="T8" fmla="*/ 11 w 83"/>
                <a:gd name="T9" fmla="*/ 7 h 49"/>
                <a:gd name="T10" fmla="*/ 16 w 83"/>
                <a:gd name="T11" fmla="*/ 8 h 49"/>
                <a:gd name="T12" fmla="*/ 67 w 83"/>
                <a:gd name="T13" fmla="*/ 8 h 49"/>
                <a:gd name="T14" fmla="*/ 72 w 83"/>
                <a:gd name="T15" fmla="*/ 7 h 49"/>
                <a:gd name="T16" fmla="*/ 78 w 83"/>
                <a:gd name="T17" fmla="*/ 16 h 49"/>
                <a:gd name="T18" fmla="*/ 69 w 83"/>
                <a:gd name="T19" fmla="*/ 41 h 49"/>
                <a:gd name="T20" fmla="*/ 14 w 83"/>
                <a:gd name="T21" fmla="*/ 41 h 49"/>
                <a:gd name="T22" fmla="*/ 5 w 83"/>
                <a:gd name="T23" fmla="*/ 1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49">
                  <a:moveTo>
                    <a:pt x="5" y="17"/>
                  </a:moveTo>
                  <a:lnTo>
                    <a:pt x="5" y="17"/>
                  </a:lnTo>
                  <a:lnTo>
                    <a:pt x="5" y="17"/>
                  </a:lnTo>
                  <a:cubicBezTo>
                    <a:pt x="5" y="17"/>
                    <a:pt x="5" y="17"/>
                    <a:pt x="5" y="17"/>
                  </a:cubicBezTo>
                  <a:lnTo>
                    <a:pt x="11" y="7"/>
                  </a:lnTo>
                  <a:lnTo>
                    <a:pt x="16" y="8"/>
                  </a:lnTo>
                  <a:cubicBezTo>
                    <a:pt x="30" y="0"/>
                    <a:pt x="53" y="0"/>
                    <a:pt x="67" y="8"/>
                  </a:cubicBezTo>
                  <a:lnTo>
                    <a:pt x="72" y="7"/>
                  </a:lnTo>
                  <a:lnTo>
                    <a:pt x="78" y="16"/>
                  </a:lnTo>
                  <a:cubicBezTo>
                    <a:pt x="83" y="24"/>
                    <a:pt x="80" y="34"/>
                    <a:pt x="69" y="41"/>
                  </a:cubicBezTo>
                  <a:cubicBezTo>
                    <a:pt x="54" y="49"/>
                    <a:pt x="29" y="49"/>
                    <a:pt x="14" y="41"/>
                  </a:cubicBezTo>
                  <a:cubicBezTo>
                    <a:pt x="3" y="34"/>
                    <a:pt x="0" y="25"/>
                    <a:pt x="5" y="17"/>
                  </a:cubicBez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 name="Freeform 866">
              <a:extLst>
                <a:ext uri="{FF2B5EF4-FFF2-40B4-BE49-F238E27FC236}">
                  <a16:creationId xmlns:a16="http://schemas.microsoft.com/office/drawing/2014/main" id="{1CF21A50-538D-4441-9E82-13FBCDF8658A}"/>
                </a:ext>
              </a:extLst>
            </p:cNvPr>
            <p:cNvSpPr>
              <a:spLocks/>
            </p:cNvSpPr>
            <p:nvPr/>
          </p:nvSpPr>
          <p:spPr bwMode="auto">
            <a:xfrm>
              <a:off x="2517775" y="5743575"/>
              <a:ext cx="42863" cy="25400"/>
            </a:xfrm>
            <a:custGeom>
              <a:avLst/>
              <a:gdLst>
                <a:gd name="T0" fmla="*/ 13 w 73"/>
                <a:gd name="T1" fmla="*/ 34 h 42"/>
                <a:gd name="T2" fmla="*/ 60 w 73"/>
                <a:gd name="T3" fmla="*/ 34 h 42"/>
                <a:gd name="T4" fmla="*/ 60 w 73"/>
                <a:gd name="T5" fmla="*/ 7 h 42"/>
                <a:gd name="T6" fmla="*/ 13 w 73"/>
                <a:gd name="T7" fmla="*/ 7 h 42"/>
                <a:gd name="T8" fmla="*/ 13 w 73"/>
                <a:gd name="T9" fmla="*/ 34 h 42"/>
              </a:gdLst>
              <a:ahLst/>
              <a:cxnLst>
                <a:cxn ang="0">
                  <a:pos x="T0" y="T1"/>
                </a:cxn>
                <a:cxn ang="0">
                  <a:pos x="T2" y="T3"/>
                </a:cxn>
                <a:cxn ang="0">
                  <a:pos x="T4" y="T5"/>
                </a:cxn>
                <a:cxn ang="0">
                  <a:pos x="T6" y="T7"/>
                </a:cxn>
                <a:cxn ang="0">
                  <a:pos x="T8" y="T9"/>
                </a:cxn>
              </a:cxnLst>
              <a:rect l="0" t="0" r="r" b="b"/>
              <a:pathLst>
                <a:path w="73" h="42">
                  <a:moveTo>
                    <a:pt x="13" y="34"/>
                  </a:moveTo>
                  <a:cubicBezTo>
                    <a:pt x="26" y="42"/>
                    <a:pt x="47" y="42"/>
                    <a:pt x="60" y="34"/>
                  </a:cubicBezTo>
                  <a:cubicBezTo>
                    <a:pt x="73" y="27"/>
                    <a:pt x="73" y="15"/>
                    <a:pt x="60" y="7"/>
                  </a:cubicBezTo>
                  <a:cubicBezTo>
                    <a:pt x="47" y="0"/>
                    <a:pt x="26" y="0"/>
                    <a:pt x="13" y="7"/>
                  </a:cubicBezTo>
                  <a:cubicBezTo>
                    <a:pt x="0" y="15"/>
                    <a:pt x="0" y="27"/>
                    <a:pt x="13" y="34"/>
                  </a:cubicBezTo>
                  <a:close/>
                </a:path>
              </a:pathLst>
            </a:custGeom>
            <a:solidFill>
              <a:srgbClr val="42210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6" name="Freeform 867">
              <a:extLst>
                <a:ext uri="{FF2B5EF4-FFF2-40B4-BE49-F238E27FC236}">
                  <a16:creationId xmlns:a16="http://schemas.microsoft.com/office/drawing/2014/main" id="{7A2E04D0-728E-5A44-9CA9-41E489785E65}"/>
                </a:ext>
              </a:extLst>
            </p:cNvPr>
            <p:cNvSpPr>
              <a:spLocks/>
            </p:cNvSpPr>
            <p:nvPr/>
          </p:nvSpPr>
          <p:spPr bwMode="auto">
            <a:xfrm>
              <a:off x="2532063" y="5753100"/>
              <a:ext cx="14288" cy="7938"/>
            </a:xfrm>
            <a:custGeom>
              <a:avLst/>
              <a:gdLst>
                <a:gd name="T0" fmla="*/ 4 w 23"/>
                <a:gd name="T1" fmla="*/ 10 h 12"/>
                <a:gd name="T2" fmla="*/ 19 w 23"/>
                <a:gd name="T3" fmla="*/ 10 h 12"/>
                <a:gd name="T4" fmla="*/ 19 w 23"/>
                <a:gd name="T5" fmla="*/ 2 h 12"/>
                <a:gd name="T6" fmla="*/ 4 w 23"/>
                <a:gd name="T7" fmla="*/ 2 h 12"/>
                <a:gd name="T8" fmla="*/ 4 w 23"/>
                <a:gd name="T9" fmla="*/ 10 h 12"/>
              </a:gdLst>
              <a:ahLst/>
              <a:cxnLst>
                <a:cxn ang="0">
                  <a:pos x="T0" y="T1"/>
                </a:cxn>
                <a:cxn ang="0">
                  <a:pos x="T2" y="T3"/>
                </a:cxn>
                <a:cxn ang="0">
                  <a:pos x="T4" y="T5"/>
                </a:cxn>
                <a:cxn ang="0">
                  <a:pos x="T6" y="T7"/>
                </a:cxn>
                <a:cxn ang="0">
                  <a:pos x="T8" y="T9"/>
                </a:cxn>
              </a:cxnLst>
              <a:rect l="0" t="0" r="r" b="b"/>
              <a:pathLst>
                <a:path w="23" h="12">
                  <a:moveTo>
                    <a:pt x="4" y="10"/>
                  </a:moveTo>
                  <a:cubicBezTo>
                    <a:pt x="8" y="12"/>
                    <a:pt x="15" y="12"/>
                    <a:pt x="19" y="10"/>
                  </a:cubicBezTo>
                  <a:cubicBezTo>
                    <a:pt x="23" y="8"/>
                    <a:pt x="23" y="4"/>
                    <a:pt x="19" y="2"/>
                  </a:cubicBezTo>
                  <a:cubicBezTo>
                    <a:pt x="15" y="0"/>
                    <a:pt x="8" y="0"/>
                    <a:pt x="4" y="2"/>
                  </a:cubicBezTo>
                  <a:cubicBezTo>
                    <a:pt x="0" y="4"/>
                    <a:pt x="0" y="8"/>
                    <a:pt x="4" y="10"/>
                  </a:cubicBezTo>
                  <a:close/>
                </a:path>
              </a:pathLst>
            </a:custGeom>
            <a:solidFill>
              <a:srgbClr val="2929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7" name="Freeform 868">
              <a:extLst>
                <a:ext uri="{FF2B5EF4-FFF2-40B4-BE49-F238E27FC236}">
                  <a16:creationId xmlns:a16="http://schemas.microsoft.com/office/drawing/2014/main" id="{4679FB97-CA2D-1A49-B3A4-460204574223}"/>
                </a:ext>
              </a:extLst>
            </p:cNvPr>
            <p:cNvSpPr>
              <a:spLocks/>
            </p:cNvSpPr>
            <p:nvPr/>
          </p:nvSpPr>
          <p:spPr bwMode="auto">
            <a:xfrm>
              <a:off x="2522538" y="5443538"/>
              <a:ext cx="34925" cy="323850"/>
            </a:xfrm>
            <a:custGeom>
              <a:avLst/>
              <a:gdLst>
                <a:gd name="T0" fmla="*/ 57 w 57"/>
                <a:gd name="T1" fmla="*/ 0 h 539"/>
                <a:gd name="T2" fmla="*/ 0 w 57"/>
                <a:gd name="T3" fmla="*/ 0 h 539"/>
                <a:gd name="T4" fmla="*/ 0 w 57"/>
                <a:gd name="T5" fmla="*/ 521 h 539"/>
                <a:gd name="T6" fmla="*/ 9 w 57"/>
                <a:gd name="T7" fmla="*/ 533 h 539"/>
                <a:gd name="T8" fmla="*/ 48 w 57"/>
                <a:gd name="T9" fmla="*/ 533 h 539"/>
                <a:gd name="T10" fmla="*/ 57 w 57"/>
                <a:gd name="T11" fmla="*/ 521 h 539"/>
                <a:gd name="T12" fmla="*/ 57 w 57"/>
                <a:gd name="T13" fmla="*/ 0 h 539"/>
              </a:gdLst>
              <a:ahLst/>
              <a:cxnLst>
                <a:cxn ang="0">
                  <a:pos x="T0" y="T1"/>
                </a:cxn>
                <a:cxn ang="0">
                  <a:pos x="T2" y="T3"/>
                </a:cxn>
                <a:cxn ang="0">
                  <a:pos x="T4" y="T5"/>
                </a:cxn>
                <a:cxn ang="0">
                  <a:pos x="T6" y="T7"/>
                </a:cxn>
                <a:cxn ang="0">
                  <a:pos x="T8" y="T9"/>
                </a:cxn>
                <a:cxn ang="0">
                  <a:pos x="T10" y="T11"/>
                </a:cxn>
                <a:cxn ang="0">
                  <a:pos x="T12" y="T13"/>
                </a:cxn>
              </a:cxnLst>
              <a:rect l="0" t="0" r="r" b="b"/>
              <a:pathLst>
                <a:path w="57" h="539">
                  <a:moveTo>
                    <a:pt x="57" y="0"/>
                  </a:moveTo>
                  <a:lnTo>
                    <a:pt x="0" y="0"/>
                  </a:lnTo>
                  <a:lnTo>
                    <a:pt x="0" y="521"/>
                  </a:lnTo>
                  <a:cubicBezTo>
                    <a:pt x="0" y="525"/>
                    <a:pt x="3" y="530"/>
                    <a:pt x="9" y="533"/>
                  </a:cubicBezTo>
                  <a:cubicBezTo>
                    <a:pt x="20" y="539"/>
                    <a:pt x="37" y="539"/>
                    <a:pt x="48" y="533"/>
                  </a:cubicBezTo>
                  <a:cubicBezTo>
                    <a:pt x="54" y="530"/>
                    <a:pt x="57" y="525"/>
                    <a:pt x="57" y="521"/>
                  </a:cubicBezTo>
                  <a:lnTo>
                    <a:pt x="57" y="0"/>
                  </a:lnTo>
                  <a:close/>
                </a:path>
              </a:pathLst>
            </a:custGeom>
            <a:solidFill>
              <a:srgbClr val="EDE7D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8" name="Freeform 869">
              <a:extLst>
                <a:ext uri="{FF2B5EF4-FFF2-40B4-BE49-F238E27FC236}">
                  <a16:creationId xmlns:a16="http://schemas.microsoft.com/office/drawing/2014/main" id="{8BC2345E-EAFB-0648-BFE3-0D7017629B7F}"/>
                </a:ext>
              </a:extLst>
            </p:cNvPr>
            <p:cNvSpPr>
              <a:spLocks/>
            </p:cNvSpPr>
            <p:nvPr/>
          </p:nvSpPr>
          <p:spPr bwMode="auto">
            <a:xfrm>
              <a:off x="2525713" y="5443538"/>
              <a:ext cx="4763" cy="315913"/>
            </a:xfrm>
            <a:custGeom>
              <a:avLst/>
              <a:gdLst>
                <a:gd name="T0" fmla="*/ 6 w 7"/>
                <a:gd name="T1" fmla="*/ 0 h 526"/>
                <a:gd name="T2" fmla="*/ 0 w 7"/>
                <a:gd name="T3" fmla="*/ 0 h 526"/>
                <a:gd name="T4" fmla="*/ 0 w 7"/>
                <a:gd name="T5" fmla="*/ 0 h 526"/>
                <a:gd name="T6" fmla="*/ 0 w 7"/>
                <a:gd name="T7" fmla="*/ 524 h 526"/>
                <a:gd name="T8" fmla="*/ 1 w 7"/>
                <a:gd name="T9" fmla="*/ 526 h 526"/>
                <a:gd name="T10" fmla="*/ 3 w 7"/>
                <a:gd name="T11" fmla="*/ 526 h 526"/>
                <a:gd name="T12" fmla="*/ 3 w 7"/>
                <a:gd name="T13" fmla="*/ 526 h 526"/>
                <a:gd name="T14" fmla="*/ 6 w 7"/>
                <a:gd name="T15" fmla="*/ 526 h 526"/>
                <a:gd name="T16" fmla="*/ 7 w 7"/>
                <a:gd name="T17" fmla="*/ 524 h 526"/>
                <a:gd name="T18" fmla="*/ 7 w 7"/>
                <a:gd name="T19" fmla="*/ 0 h 526"/>
                <a:gd name="T20" fmla="*/ 6 w 7"/>
                <a:gd name="T21"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526">
                  <a:moveTo>
                    <a:pt x="6" y="0"/>
                  </a:moveTo>
                  <a:lnTo>
                    <a:pt x="0" y="0"/>
                  </a:lnTo>
                  <a:lnTo>
                    <a:pt x="0" y="0"/>
                  </a:lnTo>
                  <a:lnTo>
                    <a:pt x="0" y="524"/>
                  </a:lnTo>
                  <a:cubicBezTo>
                    <a:pt x="0" y="525"/>
                    <a:pt x="0" y="525"/>
                    <a:pt x="1" y="526"/>
                  </a:cubicBezTo>
                  <a:cubicBezTo>
                    <a:pt x="1" y="526"/>
                    <a:pt x="2" y="526"/>
                    <a:pt x="3" y="526"/>
                  </a:cubicBezTo>
                  <a:lnTo>
                    <a:pt x="3" y="526"/>
                  </a:lnTo>
                  <a:cubicBezTo>
                    <a:pt x="4" y="526"/>
                    <a:pt x="5" y="526"/>
                    <a:pt x="6" y="526"/>
                  </a:cubicBezTo>
                  <a:cubicBezTo>
                    <a:pt x="7" y="525"/>
                    <a:pt x="7" y="525"/>
                    <a:pt x="7" y="524"/>
                  </a:cubicBezTo>
                  <a:lnTo>
                    <a:pt x="7" y="0"/>
                  </a:lnTo>
                  <a:lnTo>
                    <a:pt x="6"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9" name="Freeform 870">
              <a:extLst>
                <a:ext uri="{FF2B5EF4-FFF2-40B4-BE49-F238E27FC236}">
                  <a16:creationId xmlns:a16="http://schemas.microsoft.com/office/drawing/2014/main" id="{C7DD8194-E4DA-4A49-BF5D-BBEE485FCFF6}"/>
                </a:ext>
              </a:extLst>
            </p:cNvPr>
            <p:cNvSpPr>
              <a:spLocks/>
            </p:cNvSpPr>
            <p:nvPr/>
          </p:nvSpPr>
          <p:spPr bwMode="auto">
            <a:xfrm>
              <a:off x="2549525" y="5443538"/>
              <a:ext cx="3175" cy="315913"/>
            </a:xfrm>
            <a:custGeom>
              <a:avLst/>
              <a:gdLst>
                <a:gd name="T0" fmla="*/ 7 w 7"/>
                <a:gd name="T1" fmla="*/ 0 h 526"/>
                <a:gd name="T2" fmla="*/ 1 w 7"/>
                <a:gd name="T3" fmla="*/ 0 h 526"/>
                <a:gd name="T4" fmla="*/ 0 w 7"/>
                <a:gd name="T5" fmla="*/ 0 h 526"/>
                <a:gd name="T6" fmla="*/ 0 w 7"/>
                <a:gd name="T7" fmla="*/ 524 h 526"/>
                <a:gd name="T8" fmla="*/ 1 w 7"/>
                <a:gd name="T9" fmla="*/ 526 h 526"/>
                <a:gd name="T10" fmla="*/ 3 w 7"/>
                <a:gd name="T11" fmla="*/ 526 h 526"/>
                <a:gd name="T12" fmla="*/ 3 w 7"/>
                <a:gd name="T13" fmla="*/ 526 h 526"/>
                <a:gd name="T14" fmla="*/ 6 w 7"/>
                <a:gd name="T15" fmla="*/ 526 h 526"/>
                <a:gd name="T16" fmla="*/ 7 w 7"/>
                <a:gd name="T17" fmla="*/ 524 h 526"/>
                <a:gd name="T18" fmla="*/ 7 w 7"/>
                <a:gd name="T19"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26">
                  <a:moveTo>
                    <a:pt x="7" y="0"/>
                  </a:moveTo>
                  <a:lnTo>
                    <a:pt x="1" y="0"/>
                  </a:lnTo>
                  <a:lnTo>
                    <a:pt x="0" y="0"/>
                  </a:lnTo>
                  <a:lnTo>
                    <a:pt x="0" y="524"/>
                  </a:lnTo>
                  <a:cubicBezTo>
                    <a:pt x="0" y="525"/>
                    <a:pt x="1" y="525"/>
                    <a:pt x="1" y="526"/>
                  </a:cubicBezTo>
                  <a:cubicBezTo>
                    <a:pt x="2" y="526"/>
                    <a:pt x="3" y="526"/>
                    <a:pt x="3" y="526"/>
                  </a:cubicBezTo>
                  <a:lnTo>
                    <a:pt x="3" y="526"/>
                  </a:lnTo>
                  <a:cubicBezTo>
                    <a:pt x="4" y="526"/>
                    <a:pt x="6" y="526"/>
                    <a:pt x="6" y="526"/>
                  </a:cubicBezTo>
                  <a:cubicBezTo>
                    <a:pt x="7" y="525"/>
                    <a:pt x="7" y="525"/>
                    <a:pt x="7" y="524"/>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0" name="Freeform 871">
              <a:extLst>
                <a:ext uri="{FF2B5EF4-FFF2-40B4-BE49-F238E27FC236}">
                  <a16:creationId xmlns:a16="http://schemas.microsoft.com/office/drawing/2014/main" id="{162100F9-B34D-EB41-917A-7B18F2B4E3DD}"/>
                </a:ext>
              </a:extLst>
            </p:cNvPr>
            <p:cNvSpPr>
              <a:spLocks/>
            </p:cNvSpPr>
            <p:nvPr/>
          </p:nvSpPr>
          <p:spPr bwMode="auto">
            <a:xfrm>
              <a:off x="2533650" y="5443538"/>
              <a:ext cx="4763" cy="317500"/>
            </a:xfrm>
            <a:custGeom>
              <a:avLst/>
              <a:gdLst>
                <a:gd name="T0" fmla="*/ 7 w 7"/>
                <a:gd name="T1" fmla="*/ 0 h 530"/>
                <a:gd name="T2" fmla="*/ 1 w 7"/>
                <a:gd name="T3" fmla="*/ 0 h 530"/>
                <a:gd name="T4" fmla="*/ 0 w 7"/>
                <a:gd name="T5" fmla="*/ 0 h 530"/>
                <a:gd name="T6" fmla="*/ 0 w 7"/>
                <a:gd name="T7" fmla="*/ 528 h 530"/>
                <a:gd name="T8" fmla="*/ 1 w 7"/>
                <a:gd name="T9" fmla="*/ 530 h 530"/>
                <a:gd name="T10" fmla="*/ 3 w 7"/>
                <a:gd name="T11" fmla="*/ 530 h 530"/>
                <a:gd name="T12" fmla="*/ 3 w 7"/>
                <a:gd name="T13" fmla="*/ 530 h 530"/>
                <a:gd name="T14" fmla="*/ 6 w 7"/>
                <a:gd name="T15" fmla="*/ 530 h 530"/>
                <a:gd name="T16" fmla="*/ 7 w 7"/>
                <a:gd name="T17" fmla="*/ 528 h 530"/>
                <a:gd name="T18" fmla="*/ 7 w 7"/>
                <a:gd name="T19" fmla="*/ 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30">
                  <a:moveTo>
                    <a:pt x="7" y="0"/>
                  </a:moveTo>
                  <a:lnTo>
                    <a:pt x="1" y="0"/>
                  </a:lnTo>
                  <a:lnTo>
                    <a:pt x="0" y="0"/>
                  </a:lnTo>
                  <a:lnTo>
                    <a:pt x="0" y="528"/>
                  </a:lnTo>
                  <a:cubicBezTo>
                    <a:pt x="0" y="529"/>
                    <a:pt x="0" y="529"/>
                    <a:pt x="1" y="530"/>
                  </a:cubicBezTo>
                  <a:cubicBezTo>
                    <a:pt x="2" y="530"/>
                    <a:pt x="2" y="530"/>
                    <a:pt x="3" y="530"/>
                  </a:cubicBezTo>
                  <a:lnTo>
                    <a:pt x="3" y="530"/>
                  </a:lnTo>
                  <a:cubicBezTo>
                    <a:pt x="4" y="530"/>
                    <a:pt x="5" y="530"/>
                    <a:pt x="6" y="530"/>
                  </a:cubicBezTo>
                  <a:cubicBezTo>
                    <a:pt x="7" y="529"/>
                    <a:pt x="7" y="529"/>
                    <a:pt x="7" y="528"/>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1" name="Freeform 872">
              <a:extLst>
                <a:ext uri="{FF2B5EF4-FFF2-40B4-BE49-F238E27FC236}">
                  <a16:creationId xmlns:a16="http://schemas.microsoft.com/office/drawing/2014/main" id="{ADA94833-1A92-1E4C-B7CA-A5D46FBCEA5B}"/>
                </a:ext>
              </a:extLst>
            </p:cNvPr>
            <p:cNvSpPr>
              <a:spLocks/>
            </p:cNvSpPr>
            <p:nvPr/>
          </p:nvSpPr>
          <p:spPr bwMode="auto">
            <a:xfrm>
              <a:off x="2541588" y="5443538"/>
              <a:ext cx="4763" cy="319088"/>
            </a:xfrm>
            <a:custGeom>
              <a:avLst/>
              <a:gdLst>
                <a:gd name="T0" fmla="*/ 7 w 7"/>
                <a:gd name="T1" fmla="*/ 0 h 531"/>
                <a:gd name="T2" fmla="*/ 7 w 7"/>
                <a:gd name="T3" fmla="*/ 0 h 531"/>
                <a:gd name="T4" fmla="*/ 0 w 7"/>
                <a:gd name="T5" fmla="*/ 0 h 531"/>
                <a:gd name="T6" fmla="*/ 0 w 7"/>
                <a:gd name="T7" fmla="*/ 529 h 531"/>
                <a:gd name="T8" fmla="*/ 1 w 7"/>
                <a:gd name="T9" fmla="*/ 530 h 531"/>
                <a:gd name="T10" fmla="*/ 3 w 7"/>
                <a:gd name="T11" fmla="*/ 531 h 531"/>
                <a:gd name="T12" fmla="*/ 3 w 7"/>
                <a:gd name="T13" fmla="*/ 531 h 531"/>
                <a:gd name="T14" fmla="*/ 6 w 7"/>
                <a:gd name="T15" fmla="*/ 530 h 531"/>
                <a:gd name="T16" fmla="*/ 7 w 7"/>
                <a:gd name="T17" fmla="*/ 529 h 531"/>
                <a:gd name="T18" fmla="*/ 7 w 7"/>
                <a:gd name="T19"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31">
                  <a:moveTo>
                    <a:pt x="7" y="0"/>
                  </a:moveTo>
                  <a:lnTo>
                    <a:pt x="7" y="0"/>
                  </a:lnTo>
                  <a:lnTo>
                    <a:pt x="0" y="0"/>
                  </a:lnTo>
                  <a:lnTo>
                    <a:pt x="0" y="529"/>
                  </a:lnTo>
                  <a:cubicBezTo>
                    <a:pt x="0" y="529"/>
                    <a:pt x="1" y="530"/>
                    <a:pt x="1" y="530"/>
                  </a:cubicBezTo>
                  <a:cubicBezTo>
                    <a:pt x="2" y="531"/>
                    <a:pt x="2" y="531"/>
                    <a:pt x="3" y="531"/>
                  </a:cubicBezTo>
                  <a:lnTo>
                    <a:pt x="3" y="531"/>
                  </a:lnTo>
                  <a:cubicBezTo>
                    <a:pt x="4" y="531"/>
                    <a:pt x="5" y="531"/>
                    <a:pt x="6" y="530"/>
                  </a:cubicBezTo>
                  <a:cubicBezTo>
                    <a:pt x="7" y="530"/>
                    <a:pt x="7" y="529"/>
                    <a:pt x="7" y="529"/>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2" name="Freeform 873">
              <a:extLst>
                <a:ext uri="{FF2B5EF4-FFF2-40B4-BE49-F238E27FC236}">
                  <a16:creationId xmlns:a16="http://schemas.microsoft.com/office/drawing/2014/main" id="{1B065C8C-0812-6747-B75F-EC17DDD09647}"/>
                </a:ext>
              </a:extLst>
            </p:cNvPr>
            <p:cNvSpPr>
              <a:spLocks/>
            </p:cNvSpPr>
            <p:nvPr/>
          </p:nvSpPr>
          <p:spPr bwMode="auto">
            <a:xfrm>
              <a:off x="2465388" y="5716588"/>
              <a:ext cx="49213" cy="30163"/>
            </a:xfrm>
            <a:custGeom>
              <a:avLst/>
              <a:gdLst>
                <a:gd name="T0" fmla="*/ 5 w 84"/>
                <a:gd name="T1" fmla="*/ 17 h 49"/>
                <a:gd name="T2" fmla="*/ 5 w 84"/>
                <a:gd name="T3" fmla="*/ 17 h 49"/>
                <a:gd name="T4" fmla="*/ 5 w 84"/>
                <a:gd name="T5" fmla="*/ 17 h 49"/>
                <a:gd name="T6" fmla="*/ 6 w 84"/>
                <a:gd name="T7" fmla="*/ 16 h 49"/>
                <a:gd name="T8" fmla="*/ 12 w 84"/>
                <a:gd name="T9" fmla="*/ 7 h 49"/>
                <a:gd name="T10" fmla="*/ 16 w 84"/>
                <a:gd name="T11" fmla="*/ 8 h 49"/>
                <a:gd name="T12" fmla="*/ 68 w 84"/>
                <a:gd name="T13" fmla="*/ 8 h 49"/>
                <a:gd name="T14" fmla="*/ 72 w 84"/>
                <a:gd name="T15" fmla="*/ 7 h 49"/>
                <a:gd name="T16" fmla="*/ 78 w 84"/>
                <a:gd name="T17" fmla="*/ 16 h 49"/>
                <a:gd name="T18" fmla="*/ 70 w 84"/>
                <a:gd name="T19" fmla="*/ 40 h 49"/>
                <a:gd name="T20" fmla="*/ 14 w 84"/>
                <a:gd name="T21" fmla="*/ 40 h 49"/>
                <a:gd name="T22" fmla="*/ 5 w 84"/>
                <a:gd name="T23" fmla="*/ 1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49">
                  <a:moveTo>
                    <a:pt x="5" y="17"/>
                  </a:moveTo>
                  <a:lnTo>
                    <a:pt x="5" y="17"/>
                  </a:lnTo>
                  <a:lnTo>
                    <a:pt x="5" y="17"/>
                  </a:lnTo>
                  <a:cubicBezTo>
                    <a:pt x="6" y="16"/>
                    <a:pt x="6" y="16"/>
                    <a:pt x="6" y="16"/>
                  </a:cubicBezTo>
                  <a:lnTo>
                    <a:pt x="12" y="7"/>
                  </a:lnTo>
                  <a:lnTo>
                    <a:pt x="16" y="8"/>
                  </a:lnTo>
                  <a:cubicBezTo>
                    <a:pt x="31" y="0"/>
                    <a:pt x="53" y="0"/>
                    <a:pt x="68" y="8"/>
                  </a:cubicBezTo>
                  <a:lnTo>
                    <a:pt x="72" y="7"/>
                  </a:lnTo>
                  <a:lnTo>
                    <a:pt x="78" y="16"/>
                  </a:lnTo>
                  <a:cubicBezTo>
                    <a:pt x="84" y="24"/>
                    <a:pt x="81" y="34"/>
                    <a:pt x="70" y="40"/>
                  </a:cubicBezTo>
                  <a:cubicBezTo>
                    <a:pt x="54" y="49"/>
                    <a:pt x="30" y="49"/>
                    <a:pt x="14" y="40"/>
                  </a:cubicBezTo>
                  <a:cubicBezTo>
                    <a:pt x="3" y="34"/>
                    <a:pt x="0" y="25"/>
                    <a:pt x="5" y="17"/>
                  </a:cubicBez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3" name="Freeform 874">
              <a:extLst>
                <a:ext uri="{FF2B5EF4-FFF2-40B4-BE49-F238E27FC236}">
                  <a16:creationId xmlns:a16="http://schemas.microsoft.com/office/drawing/2014/main" id="{91571EBC-650B-BA45-9047-A1ABF1B0E526}"/>
                </a:ext>
              </a:extLst>
            </p:cNvPr>
            <p:cNvSpPr>
              <a:spLocks/>
            </p:cNvSpPr>
            <p:nvPr/>
          </p:nvSpPr>
          <p:spPr bwMode="auto">
            <a:xfrm>
              <a:off x="2468563" y="5713413"/>
              <a:ext cx="42863" cy="25400"/>
            </a:xfrm>
            <a:custGeom>
              <a:avLst/>
              <a:gdLst>
                <a:gd name="T0" fmla="*/ 13 w 72"/>
                <a:gd name="T1" fmla="*/ 34 h 42"/>
                <a:gd name="T2" fmla="*/ 59 w 72"/>
                <a:gd name="T3" fmla="*/ 34 h 42"/>
                <a:gd name="T4" fmla="*/ 59 w 72"/>
                <a:gd name="T5" fmla="*/ 7 h 42"/>
                <a:gd name="T6" fmla="*/ 13 w 72"/>
                <a:gd name="T7" fmla="*/ 7 h 42"/>
                <a:gd name="T8" fmla="*/ 13 w 72"/>
                <a:gd name="T9" fmla="*/ 34 h 42"/>
              </a:gdLst>
              <a:ahLst/>
              <a:cxnLst>
                <a:cxn ang="0">
                  <a:pos x="T0" y="T1"/>
                </a:cxn>
                <a:cxn ang="0">
                  <a:pos x="T2" y="T3"/>
                </a:cxn>
                <a:cxn ang="0">
                  <a:pos x="T4" y="T5"/>
                </a:cxn>
                <a:cxn ang="0">
                  <a:pos x="T6" y="T7"/>
                </a:cxn>
                <a:cxn ang="0">
                  <a:pos x="T8" y="T9"/>
                </a:cxn>
              </a:cxnLst>
              <a:rect l="0" t="0" r="r" b="b"/>
              <a:pathLst>
                <a:path w="72" h="42">
                  <a:moveTo>
                    <a:pt x="13" y="34"/>
                  </a:moveTo>
                  <a:cubicBezTo>
                    <a:pt x="26" y="42"/>
                    <a:pt x="46" y="42"/>
                    <a:pt x="59" y="34"/>
                  </a:cubicBezTo>
                  <a:cubicBezTo>
                    <a:pt x="72" y="27"/>
                    <a:pt x="72" y="15"/>
                    <a:pt x="59" y="7"/>
                  </a:cubicBezTo>
                  <a:cubicBezTo>
                    <a:pt x="46" y="0"/>
                    <a:pt x="26" y="0"/>
                    <a:pt x="13" y="7"/>
                  </a:cubicBezTo>
                  <a:cubicBezTo>
                    <a:pt x="0" y="15"/>
                    <a:pt x="0" y="27"/>
                    <a:pt x="13" y="34"/>
                  </a:cubicBezTo>
                  <a:close/>
                </a:path>
              </a:pathLst>
            </a:custGeom>
            <a:solidFill>
              <a:srgbClr val="42210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4" name="Freeform 875">
              <a:extLst>
                <a:ext uri="{FF2B5EF4-FFF2-40B4-BE49-F238E27FC236}">
                  <a16:creationId xmlns:a16="http://schemas.microsoft.com/office/drawing/2014/main" id="{3A7E8D11-D06B-114F-A368-34CF4F0577BE}"/>
                </a:ext>
              </a:extLst>
            </p:cNvPr>
            <p:cNvSpPr>
              <a:spLocks/>
            </p:cNvSpPr>
            <p:nvPr/>
          </p:nvSpPr>
          <p:spPr bwMode="auto">
            <a:xfrm>
              <a:off x="2482850" y="5721350"/>
              <a:ext cx="14288" cy="7938"/>
            </a:xfrm>
            <a:custGeom>
              <a:avLst/>
              <a:gdLst>
                <a:gd name="T0" fmla="*/ 4 w 22"/>
                <a:gd name="T1" fmla="*/ 11 h 13"/>
                <a:gd name="T2" fmla="*/ 18 w 22"/>
                <a:gd name="T3" fmla="*/ 11 h 13"/>
                <a:gd name="T4" fmla="*/ 18 w 22"/>
                <a:gd name="T5" fmla="*/ 3 h 13"/>
                <a:gd name="T6" fmla="*/ 4 w 22"/>
                <a:gd name="T7" fmla="*/ 3 h 13"/>
                <a:gd name="T8" fmla="*/ 4 w 22"/>
                <a:gd name="T9" fmla="*/ 11 h 13"/>
              </a:gdLst>
              <a:ahLst/>
              <a:cxnLst>
                <a:cxn ang="0">
                  <a:pos x="T0" y="T1"/>
                </a:cxn>
                <a:cxn ang="0">
                  <a:pos x="T2" y="T3"/>
                </a:cxn>
                <a:cxn ang="0">
                  <a:pos x="T4" y="T5"/>
                </a:cxn>
                <a:cxn ang="0">
                  <a:pos x="T6" y="T7"/>
                </a:cxn>
                <a:cxn ang="0">
                  <a:pos x="T8" y="T9"/>
                </a:cxn>
              </a:cxnLst>
              <a:rect l="0" t="0" r="r" b="b"/>
              <a:pathLst>
                <a:path w="22" h="13">
                  <a:moveTo>
                    <a:pt x="4" y="11"/>
                  </a:moveTo>
                  <a:cubicBezTo>
                    <a:pt x="8" y="13"/>
                    <a:pt x="14" y="13"/>
                    <a:pt x="18" y="11"/>
                  </a:cubicBezTo>
                  <a:cubicBezTo>
                    <a:pt x="22" y="9"/>
                    <a:pt x="22" y="5"/>
                    <a:pt x="18" y="3"/>
                  </a:cubicBezTo>
                  <a:cubicBezTo>
                    <a:pt x="14" y="0"/>
                    <a:pt x="8" y="0"/>
                    <a:pt x="4" y="3"/>
                  </a:cubicBezTo>
                  <a:cubicBezTo>
                    <a:pt x="0" y="5"/>
                    <a:pt x="0" y="9"/>
                    <a:pt x="4" y="11"/>
                  </a:cubicBezTo>
                  <a:close/>
                </a:path>
              </a:pathLst>
            </a:custGeom>
            <a:solidFill>
              <a:srgbClr val="2929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5" name="Freeform 876">
              <a:extLst>
                <a:ext uri="{FF2B5EF4-FFF2-40B4-BE49-F238E27FC236}">
                  <a16:creationId xmlns:a16="http://schemas.microsoft.com/office/drawing/2014/main" id="{70FD1722-54B8-534E-8842-A622194CF5B6}"/>
                </a:ext>
              </a:extLst>
            </p:cNvPr>
            <p:cNvSpPr>
              <a:spLocks/>
            </p:cNvSpPr>
            <p:nvPr/>
          </p:nvSpPr>
          <p:spPr bwMode="auto">
            <a:xfrm>
              <a:off x="2474913" y="5413375"/>
              <a:ext cx="31750" cy="323850"/>
            </a:xfrm>
            <a:custGeom>
              <a:avLst/>
              <a:gdLst>
                <a:gd name="T0" fmla="*/ 56 w 56"/>
                <a:gd name="T1" fmla="*/ 0 h 539"/>
                <a:gd name="T2" fmla="*/ 0 w 56"/>
                <a:gd name="T3" fmla="*/ 0 h 539"/>
                <a:gd name="T4" fmla="*/ 0 w 56"/>
                <a:gd name="T5" fmla="*/ 521 h 539"/>
                <a:gd name="T6" fmla="*/ 8 w 56"/>
                <a:gd name="T7" fmla="*/ 533 h 539"/>
                <a:gd name="T8" fmla="*/ 48 w 56"/>
                <a:gd name="T9" fmla="*/ 533 h 539"/>
                <a:gd name="T10" fmla="*/ 56 w 56"/>
                <a:gd name="T11" fmla="*/ 521 h 539"/>
                <a:gd name="T12" fmla="*/ 56 w 56"/>
                <a:gd name="T13" fmla="*/ 0 h 539"/>
              </a:gdLst>
              <a:ahLst/>
              <a:cxnLst>
                <a:cxn ang="0">
                  <a:pos x="T0" y="T1"/>
                </a:cxn>
                <a:cxn ang="0">
                  <a:pos x="T2" y="T3"/>
                </a:cxn>
                <a:cxn ang="0">
                  <a:pos x="T4" y="T5"/>
                </a:cxn>
                <a:cxn ang="0">
                  <a:pos x="T6" y="T7"/>
                </a:cxn>
                <a:cxn ang="0">
                  <a:pos x="T8" y="T9"/>
                </a:cxn>
                <a:cxn ang="0">
                  <a:pos x="T10" y="T11"/>
                </a:cxn>
                <a:cxn ang="0">
                  <a:pos x="T12" y="T13"/>
                </a:cxn>
              </a:cxnLst>
              <a:rect l="0" t="0" r="r" b="b"/>
              <a:pathLst>
                <a:path w="56" h="539">
                  <a:moveTo>
                    <a:pt x="56" y="0"/>
                  </a:moveTo>
                  <a:lnTo>
                    <a:pt x="0" y="0"/>
                  </a:lnTo>
                  <a:lnTo>
                    <a:pt x="0" y="521"/>
                  </a:lnTo>
                  <a:cubicBezTo>
                    <a:pt x="0" y="525"/>
                    <a:pt x="3" y="529"/>
                    <a:pt x="8" y="533"/>
                  </a:cubicBezTo>
                  <a:cubicBezTo>
                    <a:pt x="19" y="539"/>
                    <a:pt x="37" y="539"/>
                    <a:pt x="48" y="533"/>
                  </a:cubicBezTo>
                  <a:cubicBezTo>
                    <a:pt x="53" y="529"/>
                    <a:pt x="56" y="525"/>
                    <a:pt x="56" y="521"/>
                  </a:cubicBezTo>
                  <a:lnTo>
                    <a:pt x="56" y="0"/>
                  </a:lnTo>
                  <a:close/>
                </a:path>
              </a:pathLst>
            </a:custGeom>
            <a:solidFill>
              <a:srgbClr val="EDE7D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6" name="Freeform 877">
              <a:extLst>
                <a:ext uri="{FF2B5EF4-FFF2-40B4-BE49-F238E27FC236}">
                  <a16:creationId xmlns:a16="http://schemas.microsoft.com/office/drawing/2014/main" id="{A8EC0C54-F403-9443-99DD-A3A78E066929}"/>
                </a:ext>
              </a:extLst>
            </p:cNvPr>
            <p:cNvSpPr>
              <a:spLocks/>
            </p:cNvSpPr>
            <p:nvPr/>
          </p:nvSpPr>
          <p:spPr bwMode="auto">
            <a:xfrm>
              <a:off x="2476500" y="5413375"/>
              <a:ext cx="4763" cy="314325"/>
            </a:xfrm>
            <a:custGeom>
              <a:avLst/>
              <a:gdLst>
                <a:gd name="T0" fmla="*/ 7 w 7"/>
                <a:gd name="T1" fmla="*/ 0 h 526"/>
                <a:gd name="T2" fmla="*/ 1 w 7"/>
                <a:gd name="T3" fmla="*/ 0 h 526"/>
                <a:gd name="T4" fmla="*/ 0 w 7"/>
                <a:gd name="T5" fmla="*/ 0 h 526"/>
                <a:gd name="T6" fmla="*/ 0 w 7"/>
                <a:gd name="T7" fmla="*/ 524 h 526"/>
                <a:gd name="T8" fmla="*/ 1 w 7"/>
                <a:gd name="T9" fmla="*/ 525 h 526"/>
                <a:gd name="T10" fmla="*/ 3 w 7"/>
                <a:gd name="T11" fmla="*/ 526 h 526"/>
                <a:gd name="T12" fmla="*/ 3 w 7"/>
                <a:gd name="T13" fmla="*/ 526 h 526"/>
                <a:gd name="T14" fmla="*/ 6 w 7"/>
                <a:gd name="T15" fmla="*/ 525 h 526"/>
                <a:gd name="T16" fmla="*/ 7 w 7"/>
                <a:gd name="T17" fmla="*/ 524 h 526"/>
                <a:gd name="T18" fmla="*/ 7 w 7"/>
                <a:gd name="T19"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26">
                  <a:moveTo>
                    <a:pt x="7" y="0"/>
                  </a:moveTo>
                  <a:lnTo>
                    <a:pt x="1" y="0"/>
                  </a:lnTo>
                  <a:lnTo>
                    <a:pt x="0" y="0"/>
                  </a:lnTo>
                  <a:lnTo>
                    <a:pt x="0" y="524"/>
                  </a:lnTo>
                  <a:cubicBezTo>
                    <a:pt x="0" y="524"/>
                    <a:pt x="1" y="525"/>
                    <a:pt x="1" y="525"/>
                  </a:cubicBezTo>
                  <a:cubicBezTo>
                    <a:pt x="2" y="526"/>
                    <a:pt x="2" y="526"/>
                    <a:pt x="3" y="526"/>
                  </a:cubicBezTo>
                  <a:lnTo>
                    <a:pt x="3" y="526"/>
                  </a:lnTo>
                  <a:cubicBezTo>
                    <a:pt x="4" y="526"/>
                    <a:pt x="5" y="526"/>
                    <a:pt x="6" y="525"/>
                  </a:cubicBezTo>
                  <a:cubicBezTo>
                    <a:pt x="7" y="525"/>
                    <a:pt x="7" y="524"/>
                    <a:pt x="7" y="524"/>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7" name="Freeform 878">
              <a:extLst>
                <a:ext uri="{FF2B5EF4-FFF2-40B4-BE49-F238E27FC236}">
                  <a16:creationId xmlns:a16="http://schemas.microsoft.com/office/drawing/2014/main" id="{34E7B424-C23B-B14C-B96B-A4F0B68EEB2F}"/>
                </a:ext>
              </a:extLst>
            </p:cNvPr>
            <p:cNvSpPr>
              <a:spLocks/>
            </p:cNvSpPr>
            <p:nvPr/>
          </p:nvSpPr>
          <p:spPr bwMode="auto">
            <a:xfrm>
              <a:off x="2500313" y="5413375"/>
              <a:ext cx="3175" cy="314325"/>
            </a:xfrm>
            <a:custGeom>
              <a:avLst/>
              <a:gdLst>
                <a:gd name="T0" fmla="*/ 6 w 7"/>
                <a:gd name="T1" fmla="*/ 0 h 526"/>
                <a:gd name="T2" fmla="*/ 0 w 7"/>
                <a:gd name="T3" fmla="*/ 0 h 526"/>
                <a:gd name="T4" fmla="*/ 0 w 7"/>
                <a:gd name="T5" fmla="*/ 0 h 526"/>
                <a:gd name="T6" fmla="*/ 0 w 7"/>
                <a:gd name="T7" fmla="*/ 524 h 526"/>
                <a:gd name="T8" fmla="*/ 1 w 7"/>
                <a:gd name="T9" fmla="*/ 525 h 526"/>
                <a:gd name="T10" fmla="*/ 3 w 7"/>
                <a:gd name="T11" fmla="*/ 526 h 526"/>
                <a:gd name="T12" fmla="*/ 3 w 7"/>
                <a:gd name="T13" fmla="*/ 526 h 526"/>
                <a:gd name="T14" fmla="*/ 6 w 7"/>
                <a:gd name="T15" fmla="*/ 525 h 526"/>
                <a:gd name="T16" fmla="*/ 7 w 7"/>
                <a:gd name="T17" fmla="*/ 524 h 526"/>
                <a:gd name="T18" fmla="*/ 7 w 7"/>
                <a:gd name="T19" fmla="*/ 0 h 526"/>
                <a:gd name="T20" fmla="*/ 6 w 7"/>
                <a:gd name="T21"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526">
                  <a:moveTo>
                    <a:pt x="6" y="0"/>
                  </a:moveTo>
                  <a:lnTo>
                    <a:pt x="0" y="0"/>
                  </a:lnTo>
                  <a:lnTo>
                    <a:pt x="0" y="0"/>
                  </a:lnTo>
                  <a:lnTo>
                    <a:pt x="0" y="524"/>
                  </a:lnTo>
                  <a:cubicBezTo>
                    <a:pt x="0" y="524"/>
                    <a:pt x="0" y="525"/>
                    <a:pt x="1" y="525"/>
                  </a:cubicBezTo>
                  <a:cubicBezTo>
                    <a:pt x="1" y="526"/>
                    <a:pt x="2" y="526"/>
                    <a:pt x="3" y="526"/>
                  </a:cubicBezTo>
                  <a:lnTo>
                    <a:pt x="3" y="526"/>
                  </a:lnTo>
                  <a:cubicBezTo>
                    <a:pt x="4" y="526"/>
                    <a:pt x="5" y="526"/>
                    <a:pt x="6" y="525"/>
                  </a:cubicBezTo>
                  <a:cubicBezTo>
                    <a:pt x="6" y="525"/>
                    <a:pt x="7" y="524"/>
                    <a:pt x="7" y="524"/>
                  </a:cubicBezTo>
                  <a:lnTo>
                    <a:pt x="7" y="0"/>
                  </a:lnTo>
                  <a:lnTo>
                    <a:pt x="6"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8" name="Freeform 879">
              <a:extLst>
                <a:ext uri="{FF2B5EF4-FFF2-40B4-BE49-F238E27FC236}">
                  <a16:creationId xmlns:a16="http://schemas.microsoft.com/office/drawing/2014/main" id="{859B82F7-4C89-9949-A204-12BEFBD61644}"/>
                </a:ext>
              </a:extLst>
            </p:cNvPr>
            <p:cNvSpPr>
              <a:spLocks/>
            </p:cNvSpPr>
            <p:nvPr/>
          </p:nvSpPr>
          <p:spPr bwMode="auto">
            <a:xfrm>
              <a:off x="2484438" y="5413375"/>
              <a:ext cx="3175" cy="317500"/>
            </a:xfrm>
            <a:custGeom>
              <a:avLst/>
              <a:gdLst>
                <a:gd name="T0" fmla="*/ 6 w 6"/>
                <a:gd name="T1" fmla="*/ 0 h 531"/>
                <a:gd name="T2" fmla="*/ 0 w 6"/>
                <a:gd name="T3" fmla="*/ 0 h 531"/>
                <a:gd name="T4" fmla="*/ 0 w 6"/>
                <a:gd name="T5" fmla="*/ 0 h 531"/>
                <a:gd name="T6" fmla="*/ 0 w 6"/>
                <a:gd name="T7" fmla="*/ 529 h 531"/>
                <a:gd name="T8" fmla="*/ 0 w 6"/>
                <a:gd name="T9" fmla="*/ 530 h 531"/>
                <a:gd name="T10" fmla="*/ 2 w 6"/>
                <a:gd name="T11" fmla="*/ 531 h 531"/>
                <a:gd name="T12" fmla="*/ 2 w 6"/>
                <a:gd name="T13" fmla="*/ 531 h 531"/>
                <a:gd name="T14" fmla="*/ 6 w 6"/>
                <a:gd name="T15" fmla="*/ 530 h 531"/>
                <a:gd name="T16" fmla="*/ 6 w 6"/>
                <a:gd name="T17" fmla="*/ 529 h 531"/>
                <a:gd name="T18" fmla="*/ 6 w 6"/>
                <a:gd name="T19"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531">
                  <a:moveTo>
                    <a:pt x="6" y="0"/>
                  </a:moveTo>
                  <a:lnTo>
                    <a:pt x="0" y="0"/>
                  </a:lnTo>
                  <a:lnTo>
                    <a:pt x="0" y="0"/>
                  </a:lnTo>
                  <a:lnTo>
                    <a:pt x="0" y="529"/>
                  </a:lnTo>
                  <a:cubicBezTo>
                    <a:pt x="0" y="529"/>
                    <a:pt x="0" y="530"/>
                    <a:pt x="0" y="530"/>
                  </a:cubicBezTo>
                  <a:cubicBezTo>
                    <a:pt x="1" y="531"/>
                    <a:pt x="2" y="531"/>
                    <a:pt x="2" y="531"/>
                  </a:cubicBezTo>
                  <a:lnTo>
                    <a:pt x="2" y="531"/>
                  </a:lnTo>
                  <a:cubicBezTo>
                    <a:pt x="3" y="531"/>
                    <a:pt x="5" y="531"/>
                    <a:pt x="6" y="530"/>
                  </a:cubicBezTo>
                  <a:cubicBezTo>
                    <a:pt x="6" y="530"/>
                    <a:pt x="6" y="529"/>
                    <a:pt x="6" y="529"/>
                  </a:cubicBezTo>
                  <a:lnTo>
                    <a:pt x="6"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9" name="Freeform 880">
              <a:extLst>
                <a:ext uri="{FF2B5EF4-FFF2-40B4-BE49-F238E27FC236}">
                  <a16:creationId xmlns:a16="http://schemas.microsoft.com/office/drawing/2014/main" id="{A59A599A-1DC8-094E-9F13-1E9E57B9126B}"/>
                </a:ext>
              </a:extLst>
            </p:cNvPr>
            <p:cNvSpPr>
              <a:spLocks/>
            </p:cNvSpPr>
            <p:nvPr/>
          </p:nvSpPr>
          <p:spPr bwMode="auto">
            <a:xfrm>
              <a:off x="2492375" y="5413375"/>
              <a:ext cx="4763" cy="319088"/>
            </a:xfrm>
            <a:custGeom>
              <a:avLst/>
              <a:gdLst>
                <a:gd name="T0" fmla="*/ 6 w 7"/>
                <a:gd name="T1" fmla="*/ 0 h 531"/>
                <a:gd name="T2" fmla="*/ 6 w 7"/>
                <a:gd name="T3" fmla="*/ 0 h 531"/>
                <a:gd name="T4" fmla="*/ 0 w 7"/>
                <a:gd name="T5" fmla="*/ 0 h 531"/>
                <a:gd name="T6" fmla="*/ 0 w 7"/>
                <a:gd name="T7" fmla="*/ 529 h 531"/>
                <a:gd name="T8" fmla="*/ 1 w 7"/>
                <a:gd name="T9" fmla="*/ 530 h 531"/>
                <a:gd name="T10" fmla="*/ 2 w 7"/>
                <a:gd name="T11" fmla="*/ 530 h 531"/>
                <a:gd name="T12" fmla="*/ 2 w 7"/>
                <a:gd name="T13" fmla="*/ 530 h 531"/>
                <a:gd name="T14" fmla="*/ 6 w 7"/>
                <a:gd name="T15" fmla="*/ 530 h 531"/>
                <a:gd name="T16" fmla="*/ 7 w 7"/>
                <a:gd name="T17" fmla="*/ 529 h 531"/>
                <a:gd name="T18" fmla="*/ 7 w 7"/>
                <a:gd name="T19" fmla="*/ 0 h 531"/>
                <a:gd name="T20" fmla="*/ 6 w 7"/>
                <a:gd name="T21"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531">
                  <a:moveTo>
                    <a:pt x="6" y="0"/>
                  </a:moveTo>
                  <a:lnTo>
                    <a:pt x="6" y="0"/>
                  </a:lnTo>
                  <a:lnTo>
                    <a:pt x="0" y="0"/>
                  </a:lnTo>
                  <a:lnTo>
                    <a:pt x="0" y="529"/>
                  </a:lnTo>
                  <a:cubicBezTo>
                    <a:pt x="0" y="529"/>
                    <a:pt x="0" y="530"/>
                    <a:pt x="1" y="530"/>
                  </a:cubicBezTo>
                  <a:cubicBezTo>
                    <a:pt x="1" y="530"/>
                    <a:pt x="2" y="530"/>
                    <a:pt x="2" y="530"/>
                  </a:cubicBezTo>
                  <a:lnTo>
                    <a:pt x="2" y="530"/>
                  </a:lnTo>
                  <a:cubicBezTo>
                    <a:pt x="4" y="531"/>
                    <a:pt x="5" y="531"/>
                    <a:pt x="6" y="530"/>
                  </a:cubicBezTo>
                  <a:cubicBezTo>
                    <a:pt x="6" y="530"/>
                    <a:pt x="7" y="529"/>
                    <a:pt x="7" y="529"/>
                  </a:cubicBezTo>
                  <a:lnTo>
                    <a:pt x="7" y="0"/>
                  </a:lnTo>
                  <a:lnTo>
                    <a:pt x="6"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0" name="Freeform 881">
              <a:extLst>
                <a:ext uri="{FF2B5EF4-FFF2-40B4-BE49-F238E27FC236}">
                  <a16:creationId xmlns:a16="http://schemas.microsoft.com/office/drawing/2014/main" id="{3695D9B7-9C28-8D4A-9312-B09C4D9F2C79}"/>
                </a:ext>
              </a:extLst>
            </p:cNvPr>
            <p:cNvSpPr>
              <a:spLocks/>
            </p:cNvSpPr>
            <p:nvPr/>
          </p:nvSpPr>
          <p:spPr bwMode="auto">
            <a:xfrm>
              <a:off x="2865438" y="5954713"/>
              <a:ext cx="49213" cy="30163"/>
            </a:xfrm>
            <a:custGeom>
              <a:avLst/>
              <a:gdLst>
                <a:gd name="T0" fmla="*/ 5 w 83"/>
                <a:gd name="T1" fmla="*/ 16 h 49"/>
                <a:gd name="T2" fmla="*/ 5 w 83"/>
                <a:gd name="T3" fmla="*/ 16 h 49"/>
                <a:gd name="T4" fmla="*/ 5 w 83"/>
                <a:gd name="T5" fmla="*/ 16 h 49"/>
                <a:gd name="T6" fmla="*/ 5 w 83"/>
                <a:gd name="T7" fmla="*/ 16 h 49"/>
                <a:gd name="T8" fmla="*/ 11 w 83"/>
                <a:gd name="T9" fmla="*/ 7 h 49"/>
                <a:gd name="T10" fmla="*/ 16 w 83"/>
                <a:gd name="T11" fmla="*/ 7 h 49"/>
                <a:gd name="T12" fmla="*/ 67 w 83"/>
                <a:gd name="T13" fmla="*/ 7 h 49"/>
                <a:gd name="T14" fmla="*/ 72 w 83"/>
                <a:gd name="T15" fmla="*/ 7 h 49"/>
                <a:gd name="T16" fmla="*/ 78 w 83"/>
                <a:gd name="T17" fmla="*/ 16 h 49"/>
                <a:gd name="T18" fmla="*/ 69 w 83"/>
                <a:gd name="T19" fmla="*/ 40 h 49"/>
                <a:gd name="T20" fmla="*/ 14 w 83"/>
                <a:gd name="T21" fmla="*/ 40 h 49"/>
                <a:gd name="T22" fmla="*/ 5 w 83"/>
                <a:gd name="T23" fmla="*/ 1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49">
                  <a:moveTo>
                    <a:pt x="5" y="16"/>
                  </a:moveTo>
                  <a:lnTo>
                    <a:pt x="5" y="16"/>
                  </a:lnTo>
                  <a:lnTo>
                    <a:pt x="5" y="16"/>
                  </a:lnTo>
                  <a:cubicBezTo>
                    <a:pt x="5" y="16"/>
                    <a:pt x="5" y="16"/>
                    <a:pt x="5" y="16"/>
                  </a:cubicBezTo>
                  <a:lnTo>
                    <a:pt x="11" y="7"/>
                  </a:lnTo>
                  <a:lnTo>
                    <a:pt x="16" y="7"/>
                  </a:lnTo>
                  <a:cubicBezTo>
                    <a:pt x="30" y="0"/>
                    <a:pt x="53" y="0"/>
                    <a:pt x="67" y="7"/>
                  </a:cubicBezTo>
                  <a:lnTo>
                    <a:pt x="72" y="7"/>
                  </a:lnTo>
                  <a:lnTo>
                    <a:pt x="78" y="16"/>
                  </a:lnTo>
                  <a:cubicBezTo>
                    <a:pt x="83" y="24"/>
                    <a:pt x="80" y="33"/>
                    <a:pt x="69" y="40"/>
                  </a:cubicBezTo>
                  <a:cubicBezTo>
                    <a:pt x="54" y="49"/>
                    <a:pt x="29" y="49"/>
                    <a:pt x="14" y="40"/>
                  </a:cubicBezTo>
                  <a:cubicBezTo>
                    <a:pt x="3" y="33"/>
                    <a:pt x="0" y="24"/>
                    <a:pt x="5" y="16"/>
                  </a:cubicBez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1" name="Freeform 882">
              <a:extLst>
                <a:ext uri="{FF2B5EF4-FFF2-40B4-BE49-F238E27FC236}">
                  <a16:creationId xmlns:a16="http://schemas.microsoft.com/office/drawing/2014/main" id="{13D3B757-D2B2-524A-87D5-F0F05F5598F2}"/>
                </a:ext>
              </a:extLst>
            </p:cNvPr>
            <p:cNvSpPr>
              <a:spLocks/>
            </p:cNvSpPr>
            <p:nvPr/>
          </p:nvSpPr>
          <p:spPr bwMode="auto">
            <a:xfrm>
              <a:off x="2868613" y="5951538"/>
              <a:ext cx="42863" cy="25400"/>
            </a:xfrm>
            <a:custGeom>
              <a:avLst/>
              <a:gdLst>
                <a:gd name="T0" fmla="*/ 13 w 73"/>
                <a:gd name="T1" fmla="*/ 35 h 42"/>
                <a:gd name="T2" fmla="*/ 60 w 73"/>
                <a:gd name="T3" fmla="*/ 35 h 42"/>
                <a:gd name="T4" fmla="*/ 60 w 73"/>
                <a:gd name="T5" fmla="*/ 8 h 42"/>
                <a:gd name="T6" fmla="*/ 13 w 73"/>
                <a:gd name="T7" fmla="*/ 8 h 42"/>
                <a:gd name="T8" fmla="*/ 13 w 73"/>
                <a:gd name="T9" fmla="*/ 35 h 42"/>
              </a:gdLst>
              <a:ahLst/>
              <a:cxnLst>
                <a:cxn ang="0">
                  <a:pos x="T0" y="T1"/>
                </a:cxn>
                <a:cxn ang="0">
                  <a:pos x="T2" y="T3"/>
                </a:cxn>
                <a:cxn ang="0">
                  <a:pos x="T4" y="T5"/>
                </a:cxn>
                <a:cxn ang="0">
                  <a:pos x="T6" y="T7"/>
                </a:cxn>
                <a:cxn ang="0">
                  <a:pos x="T8" y="T9"/>
                </a:cxn>
              </a:cxnLst>
              <a:rect l="0" t="0" r="r" b="b"/>
              <a:pathLst>
                <a:path w="73" h="42">
                  <a:moveTo>
                    <a:pt x="13" y="35"/>
                  </a:moveTo>
                  <a:cubicBezTo>
                    <a:pt x="26" y="42"/>
                    <a:pt x="47" y="42"/>
                    <a:pt x="60" y="35"/>
                  </a:cubicBezTo>
                  <a:cubicBezTo>
                    <a:pt x="73" y="27"/>
                    <a:pt x="73" y="15"/>
                    <a:pt x="60" y="8"/>
                  </a:cubicBezTo>
                  <a:cubicBezTo>
                    <a:pt x="47" y="0"/>
                    <a:pt x="26" y="0"/>
                    <a:pt x="13" y="8"/>
                  </a:cubicBezTo>
                  <a:cubicBezTo>
                    <a:pt x="0" y="15"/>
                    <a:pt x="0" y="27"/>
                    <a:pt x="13" y="35"/>
                  </a:cubicBezTo>
                  <a:close/>
                </a:path>
              </a:pathLst>
            </a:custGeom>
            <a:solidFill>
              <a:srgbClr val="42210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2" name="Freeform 883">
              <a:extLst>
                <a:ext uri="{FF2B5EF4-FFF2-40B4-BE49-F238E27FC236}">
                  <a16:creationId xmlns:a16="http://schemas.microsoft.com/office/drawing/2014/main" id="{EFB72E78-78C5-6544-8BA4-A9B3C528B7EC}"/>
                </a:ext>
              </a:extLst>
            </p:cNvPr>
            <p:cNvSpPr>
              <a:spLocks/>
            </p:cNvSpPr>
            <p:nvPr/>
          </p:nvSpPr>
          <p:spPr bwMode="auto">
            <a:xfrm>
              <a:off x="2882900" y="5961063"/>
              <a:ext cx="14288" cy="6350"/>
            </a:xfrm>
            <a:custGeom>
              <a:avLst/>
              <a:gdLst>
                <a:gd name="T0" fmla="*/ 4 w 23"/>
                <a:gd name="T1" fmla="*/ 10 h 13"/>
                <a:gd name="T2" fmla="*/ 19 w 23"/>
                <a:gd name="T3" fmla="*/ 10 h 13"/>
                <a:gd name="T4" fmla="*/ 19 w 23"/>
                <a:gd name="T5" fmla="*/ 2 h 13"/>
                <a:gd name="T6" fmla="*/ 4 w 23"/>
                <a:gd name="T7" fmla="*/ 2 h 13"/>
                <a:gd name="T8" fmla="*/ 4 w 23"/>
                <a:gd name="T9" fmla="*/ 10 h 13"/>
              </a:gdLst>
              <a:ahLst/>
              <a:cxnLst>
                <a:cxn ang="0">
                  <a:pos x="T0" y="T1"/>
                </a:cxn>
                <a:cxn ang="0">
                  <a:pos x="T2" y="T3"/>
                </a:cxn>
                <a:cxn ang="0">
                  <a:pos x="T4" y="T5"/>
                </a:cxn>
                <a:cxn ang="0">
                  <a:pos x="T6" y="T7"/>
                </a:cxn>
                <a:cxn ang="0">
                  <a:pos x="T8" y="T9"/>
                </a:cxn>
              </a:cxnLst>
              <a:rect l="0" t="0" r="r" b="b"/>
              <a:pathLst>
                <a:path w="23" h="13">
                  <a:moveTo>
                    <a:pt x="4" y="10"/>
                  </a:moveTo>
                  <a:cubicBezTo>
                    <a:pt x="8" y="13"/>
                    <a:pt x="15" y="13"/>
                    <a:pt x="19" y="10"/>
                  </a:cubicBezTo>
                  <a:cubicBezTo>
                    <a:pt x="23" y="8"/>
                    <a:pt x="23" y="4"/>
                    <a:pt x="19" y="2"/>
                  </a:cubicBezTo>
                  <a:cubicBezTo>
                    <a:pt x="15" y="0"/>
                    <a:pt x="8" y="0"/>
                    <a:pt x="4" y="2"/>
                  </a:cubicBezTo>
                  <a:cubicBezTo>
                    <a:pt x="0" y="4"/>
                    <a:pt x="0" y="8"/>
                    <a:pt x="4" y="10"/>
                  </a:cubicBezTo>
                  <a:close/>
                </a:path>
              </a:pathLst>
            </a:custGeom>
            <a:solidFill>
              <a:srgbClr val="2929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3" name="Freeform 884">
              <a:extLst>
                <a:ext uri="{FF2B5EF4-FFF2-40B4-BE49-F238E27FC236}">
                  <a16:creationId xmlns:a16="http://schemas.microsoft.com/office/drawing/2014/main" id="{0F323D0C-B891-A148-A655-5BAB7CAE7C87}"/>
                </a:ext>
              </a:extLst>
            </p:cNvPr>
            <p:cNvSpPr>
              <a:spLocks/>
            </p:cNvSpPr>
            <p:nvPr/>
          </p:nvSpPr>
          <p:spPr bwMode="auto">
            <a:xfrm>
              <a:off x="2873375" y="5651500"/>
              <a:ext cx="33338" cy="322263"/>
            </a:xfrm>
            <a:custGeom>
              <a:avLst/>
              <a:gdLst>
                <a:gd name="T0" fmla="*/ 56 w 56"/>
                <a:gd name="T1" fmla="*/ 0 h 538"/>
                <a:gd name="T2" fmla="*/ 0 w 56"/>
                <a:gd name="T3" fmla="*/ 0 h 538"/>
                <a:gd name="T4" fmla="*/ 0 w 56"/>
                <a:gd name="T5" fmla="*/ 521 h 538"/>
                <a:gd name="T6" fmla="*/ 9 w 56"/>
                <a:gd name="T7" fmla="*/ 532 h 538"/>
                <a:gd name="T8" fmla="*/ 48 w 56"/>
                <a:gd name="T9" fmla="*/ 532 h 538"/>
                <a:gd name="T10" fmla="*/ 56 w 56"/>
                <a:gd name="T11" fmla="*/ 521 h 538"/>
                <a:gd name="T12" fmla="*/ 56 w 56"/>
                <a:gd name="T13" fmla="*/ 0 h 538"/>
              </a:gdLst>
              <a:ahLst/>
              <a:cxnLst>
                <a:cxn ang="0">
                  <a:pos x="T0" y="T1"/>
                </a:cxn>
                <a:cxn ang="0">
                  <a:pos x="T2" y="T3"/>
                </a:cxn>
                <a:cxn ang="0">
                  <a:pos x="T4" y="T5"/>
                </a:cxn>
                <a:cxn ang="0">
                  <a:pos x="T6" y="T7"/>
                </a:cxn>
                <a:cxn ang="0">
                  <a:pos x="T8" y="T9"/>
                </a:cxn>
                <a:cxn ang="0">
                  <a:pos x="T10" y="T11"/>
                </a:cxn>
                <a:cxn ang="0">
                  <a:pos x="T12" y="T13"/>
                </a:cxn>
              </a:cxnLst>
              <a:rect l="0" t="0" r="r" b="b"/>
              <a:pathLst>
                <a:path w="56" h="538">
                  <a:moveTo>
                    <a:pt x="56" y="0"/>
                  </a:moveTo>
                  <a:lnTo>
                    <a:pt x="0" y="0"/>
                  </a:lnTo>
                  <a:lnTo>
                    <a:pt x="0" y="521"/>
                  </a:lnTo>
                  <a:cubicBezTo>
                    <a:pt x="0" y="525"/>
                    <a:pt x="3" y="529"/>
                    <a:pt x="9" y="532"/>
                  </a:cubicBezTo>
                  <a:cubicBezTo>
                    <a:pt x="20" y="538"/>
                    <a:pt x="37" y="538"/>
                    <a:pt x="48" y="532"/>
                  </a:cubicBezTo>
                  <a:cubicBezTo>
                    <a:pt x="54" y="529"/>
                    <a:pt x="56" y="525"/>
                    <a:pt x="56" y="521"/>
                  </a:cubicBezTo>
                  <a:lnTo>
                    <a:pt x="56" y="0"/>
                  </a:lnTo>
                  <a:close/>
                </a:path>
              </a:pathLst>
            </a:custGeom>
            <a:solidFill>
              <a:srgbClr val="EDE7D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4" name="Freeform 885">
              <a:extLst>
                <a:ext uri="{FF2B5EF4-FFF2-40B4-BE49-F238E27FC236}">
                  <a16:creationId xmlns:a16="http://schemas.microsoft.com/office/drawing/2014/main" id="{4D0D69FC-CE70-D94F-ACF5-AAC51536D0F9}"/>
                </a:ext>
              </a:extLst>
            </p:cNvPr>
            <p:cNvSpPr>
              <a:spLocks/>
            </p:cNvSpPr>
            <p:nvPr/>
          </p:nvSpPr>
          <p:spPr bwMode="auto">
            <a:xfrm>
              <a:off x="2876550" y="5649913"/>
              <a:ext cx="4763" cy="315913"/>
            </a:xfrm>
            <a:custGeom>
              <a:avLst/>
              <a:gdLst>
                <a:gd name="T0" fmla="*/ 6 w 7"/>
                <a:gd name="T1" fmla="*/ 0 h 526"/>
                <a:gd name="T2" fmla="*/ 0 w 7"/>
                <a:gd name="T3" fmla="*/ 0 h 526"/>
                <a:gd name="T4" fmla="*/ 0 w 7"/>
                <a:gd name="T5" fmla="*/ 0 h 526"/>
                <a:gd name="T6" fmla="*/ 0 w 7"/>
                <a:gd name="T7" fmla="*/ 525 h 526"/>
                <a:gd name="T8" fmla="*/ 1 w 7"/>
                <a:gd name="T9" fmla="*/ 526 h 526"/>
                <a:gd name="T10" fmla="*/ 3 w 7"/>
                <a:gd name="T11" fmla="*/ 526 h 526"/>
                <a:gd name="T12" fmla="*/ 3 w 7"/>
                <a:gd name="T13" fmla="*/ 526 h 526"/>
                <a:gd name="T14" fmla="*/ 6 w 7"/>
                <a:gd name="T15" fmla="*/ 526 h 526"/>
                <a:gd name="T16" fmla="*/ 7 w 7"/>
                <a:gd name="T17" fmla="*/ 525 h 526"/>
                <a:gd name="T18" fmla="*/ 7 w 7"/>
                <a:gd name="T19" fmla="*/ 0 h 526"/>
                <a:gd name="T20" fmla="*/ 6 w 7"/>
                <a:gd name="T21"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526">
                  <a:moveTo>
                    <a:pt x="6" y="0"/>
                  </a:moveTo>
                  <a:lnTo>
                    <a:pt x="0" y="0"/>
                  </a:lnTo>
                  <a:lnTo>
                    <a:pt x="0" y="0"/>
                  </a:lnTo>
                  <a:lnTo>
                    <a:pt x="0" y="525"/>
                  </a:lnTo>
                  <a:cubicBezTo>
                    <a:pt x="0" y="525"/>
                    <a:pt x="0" y="526"/>
                    <a:pt x="1" y="526"/>
                  </a:cubicBezTo>
                  <a:cubicBezTo>
                    <a:pt x="1" y="526"/>
                    <a:pt x="2" y="526"/>
                    <a:pt x="3" y="526"/>
                  </a:cubicBezTo>
                  <a:lnTo>
                    <a:pt x="3" y="526"/>
                  </a:lnTo>
                  <a:cubicBezTo>
                    <a:pt x="4" y="526"/>
                    <a:pt x="5" y="526"/>
                    <a:pt x="6" y="526"/>
                  </a:cubicBezTo>
                  <a:cubicBezTo>
                    <a:pt x="6" y="526"/>
                    <a:pt x="7" y="525"/>
                    <a:pt x="7" y="525"/>
                  </a:cubicBezTo>
                  <a:lnTo>
                    <a:pt x="7" y="0"/>
                  </a:lnTo>
                  <a:lnTo>
                    <a:pt x="6"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5" name="Freeform 886">
              <a:extLst>
                <a:ext uri="{FF2B5EF4-FFF2-40B4-BE49-F238E27FC236}">
                  <a16:creationId xmlns:a16="http://schemas.microsoft.com/office/drawing/2014/main" id="{C42C991C-4C8A-F54D-B12D-DE219152EE25}"/>
                </a:ext>
              </a:extLst>
            </p:cNvPr>
            <p:cNvSpPr>
              <a:spLocks/>
            </p:cNvSpPr>
            <p:nvPr/>
          </p:nvSpPr>
          <p:spPr bwMode="auto">
            <a:xfrm>
              <a:off x="2900363" y="5649913"/>
              <a:ext cx="3175" cy="315913"/>
            </a:xfrm>
            <a:custGeom>
              <a:avLst/>
              <a:gdLst>
                <a:gd name="T0" fmla="*/ 7 w 7"/>
                <a:gd name="T1" fmla="*/ 0 h 526"/>
                <a:gd name="T2" fmla="*/ 1 w 7"/>
                <a:gd name="T3" fmla="*/ 0 h 526"/>
                <a:gd name="T4" fmla="*/ 0 w 7"/>
                <a:gd name="T5" fmla="*/ 0 h 526"/>
                <a:gd name="T6" fmla="*/ 0 w 7"/>
                <a:gd name="T7" fmla="*/ 525 h 526"/>
                <a:gd name="T8" fmla="*/ 1 w 7"/>
                <a:gd name="T9" fmla="*/ 526 h 526"/>
                <a:gd name="T10" fmla="*/ 3 w 7"/>
                <a:gd name="T11" fmla="*/ 526 h 526"/>
                <a:gd name="T12" fmla="*/ 3 w 7"/>
                <a:gd name="T13" fmla="*/ 526 h 526"/>
                <a:gd name="T14" fmla="*/ 6 w 7"/>
                <a:gd name="T15" fmla="*/ 526 h 526"/>
                <a:gd name="T16" fmla="*/ 7 w 7"/>
                <a:gd name="T17" fmla="*/ 525 h 526"/>
                <a:gd name="T18" fmla="*/ 7 w 7"/>
                <a:gd name="T19"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26">
                  <a:moveTo>
                    <a:pt x="7" y="0"/>
                  </a:moveTo>
                  <a:lnTo>
                    <a:pt x="1" y="0"/>
                  </a:lnTo>
                  <a:lnTo>
                    <a:pt x="0" y="0"/>
                  </a:lnTo>
                  <a:lnTo>
                    <a:pt x="0" y="525"/>
                  </a:lnTo>
                  <a:cubicBezTo>
                    <a:pt x="0" y="525"/>
                    <a:pt x="1" y="526"/>
                    <a:pt x="1" y="526"/>
                  </a:cubicBezTo>
                  <a:cubicBezTo>
                    <a:pt x="2" y="526"/>
                    <a:pt x="2" y="526"/>
                    <a:pt x="3" y="526"/>
                  </a:cubicBezTo>
                  <a:lnTo>
                    <a:pt x="3" y="526"/>
                  </a:lnTo>
                  <a:cubicBezTo>
                    <a:pt x="4" y="526"/>
                    <a:pt x="5" y="526"/>
                    <a:pt x="6" y="526"/>
                  </a:cubicBezTo>
                  <a:cubicBezTo>
                    <a:pt x="7" y="526"/>
                    <a:pt x="7" y="525"/>
                    <a:pt x="7" y="525"/>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6" name="Freeform 887">
              <a:extLst>
                <a:ext uri="{FF2B5EF4-FFF2-40B4-BE49-F238E27FC236}">
                  <a16:creationId xmlns:a16="http://schemas.microsoft.com/office/drawing/2014/main" id="{BD1D6B61-5909-3541-90FD-22C2FDDB10D8}"/>
                </a:ext>
              </a:extLst>
            </p:cNvPr>
            <p:cNvSpPr>
              <a:spLocks/>
            </p:cNvSpPr>
            <p:nvPr/>
          </p:nvSpPr>
          <p:spPr bwMode="auto">
            <a:xfrm>
              <a:off x="2884488" y="5651500"/>
              <a:ext cx="4763" cy="317500"/>
            </a:xfrm>
            <a:custGeom>
              <a:avLst/>
              <a:gdLst>
                <a:gd name="T0" fmla="*/ 6 w 7"/>
                <a:gd name="T1" fmla="*/ 0 h 530"/>
                <a:gd name="T2" fmla="*/ 0 w 7"/>
                <a:gd name="T3" fmla="*/ 0 h 530"/>
                <a:gd name="T4" fmla="*/ 0 w 7"/>
                <a:gd name="T5" fmla="*/ 0 h 530"/>
                <a:gd name="T6" fmla="*/ 0 w 7"/>
                <a:gd name="T7" fmla="*/ 529 h 530"/>
                <a:gd name="T8" fmla="*/ 1 w 7"/>
                <a:gd name="T9" fmla="*/ 530 h 530"/>
                <a:gd name="T10" fmla="*/ 3 w 7"/>
                <a:gd name="T11" fmla="*/ 530 h 530"/>
                <a:gd name="T12" fmla="*/ 3 w 7"/>
                <a:gd name="T13" fmla="*/ 530 h 530"/>
                <a:gd name="T14" fmla="*/ 6 w 7"/>
                <a:gd name="T15" fmla="*/ 530 h 530"/>
                <a:gd name="T16" fmla="*/ 7 w 7"/>
                <a:gd name="T17" fmla="*/ 529 h 530"/>
                <a:gd name="T18" fmla="*/ 7 w 7"/>
                <a:gd name="T19" fmla="*/ 0 h 530"/>
                <a:gd name="T20" fmla="*/ 6 w 7"/>
                <a:gd name="T21" fmla="*/ 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530">
                  <a:moveTo>
                    <a:pt x="6" y="0"/>
                  </a:moveTo>
                  <a:lnTo>
                    <a:pt x="0" y="0"/>
                  </a:lnTo>
                  <a:lnTo>
                    <a:pt x="0" y="0"/>
                  </a:lnTo>
                  <a:lnTo>
                    <a:pt x="0" y="529"/>
                  </a:lnTo>
                  <a:cubicBezTo>
                    <a:pt x="0" y="529"/>
                    <a:pt x="0" y="530"/>
                    <a:pt x="1" y="530"/>
                  </a:cubicBezTo>
                  <a:cubicBezTo>
                    <a:pt x="1" y="530"/>
                    <a:pt x="2" y="530"/>
                    <a:pt x="3" y="530"/>
                  </a:cubicBezTo>
                  <a:lnTo>
                    <a:pt x="3" y="530"/>
                  </a:lnTo>
                  <a:cubicBezTo>
                    <a:pt x="4" y="530"/>
                    <a:pt x="5" y="530"/>
                    <a:pt x="6" y="530"/>
                  </a:cubicBezTo>
                  <a:cubicBezTo>
                    <a:pt x="7" y="530"/>
                    <a:pt x="7" y="529"/>
                    <a:pt x="7" y="529"/>
                  </a:cubicBezTo>
                  <a:lnTo>
                    <a:pt x="7" y="0"/>
                  </a:lnTo>
                  <a:lnTo>
                    <a:pt x="6"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7" name="Freeform 888">
              <a:extLst>
                <a:ext uri="{FF2B5EF4-FFF2-40B4-BE49-F238E27FC236}">
                  <a16:creationId xmlns:a16="http://schemas.microsoft.com/office/drawing/2014/main" id="{CDDAA6A2-D080-0740-9252-9612283D2D2B}"/>
                </a:ext>
              </a:extLst>
            </p:cNvPr>
            <p:cNvSpPr>
              <a:spLocks/>
            </p:cNvSpPr>
            <p:nvPr/>
          </p:nvSpPr>
          <p:spPr bwMode="auto">
            <a:xfrm>
              <a:off x="2892425" y="5651500"/>
              <a:ext cx="3175" cy="317500"/>
            </a:xfrm>
            <a:custGeom>
              <a:avLst/>
              <a:gdLst>
                <a:gd name="T0" fmla="*/ 7 w 7"/>
                <a:gd name="T1" fmla="*/ 0 h 530"/>
                <a:gd name="T2" fmla="*/ 7 w 7"/>
                <a:gd name="T3" fmla="*/ 0 h 530"/>
                <a:gd name="T4" fmla="*/ 0 w 7"/>
                <a:gd name="T5" fmla="*/ 0 h 530"/>
                <a:gd name="T6" fmla="*/ 0 w 7"/>
                <a:gd name="T7" fmla="*/ 528 h 530"/>
                <a:gd name="T8" fmla="*/ 1 w 7"/>
                <a:gd name="T9" fmla="*/ 530 h 530"/>
                <a:gd name="T10" fmla="*/ 3 w 7"/>
                <a:gd name="T11" fmla="*/ 530 h 530"/>
                <a:gd name="T12" fmla="*/ 3 w 7"/>
                <a:gd name="T13" fmla="*/ 530 h 530"/>
                <a:gd name="T14" fmla="*/ 6 w 7"/>
                <a:gd name="T15" fmla="*/ 530 h 530"/>
                <a:gd name="T16" fmla="*/ 7 w 7"/>
                <a:gd name="T17" fmla="*/ 528 h 530"/>
                <a:gd name="T18" fmla="*/ 7 w 7"/>
                <a:gd name="T19" fmla="*/ 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30">
                  <a:moveTo>
                    <a:pt x="7" y="0"/>
                  </a:moveTo>
                  <a:lnTo>
                    <a:pt x="7" y="0"/>
                  </a:lnTo>
                  <a:lnTo>
                    <a:pt x="0" y="0"/>
                  </a:lnTo>
                  <a:lnTo>
                    <a:pt x="0" y="528"/>
                  </a:lnTo>
                  <a:cubicBezTo>
                    <a:pt x="0" y="529"/>
                    <a:pt x="0" y="529"/>
                    <a:pt x="1" y="530"/>
                  </a:cubicBezTo>
                  <a:cubicBezTo>
                    <a:pt x="2" y="530"/>
                    <a:pt x="2" y="530"/>
                    <a:pt x="3" y="530"/>
                  </a:cubicBezTo>
                  <a:lnTo>
                    <a:pt x="3" y="530"/>
                  </a:lnTo>
                  <a:cubicBezTo>
                    <a:pt x="4" y="530"/>
                    <a:pt x="5" y="530"/>
                    <a:pt x="6" y="530"/>
                  </a:cubicBezTo>
                  <a:cubicBezTo>
                    <a:pt x="7" y="529"/>
                    <a:pt x="7" y="529"/>
                    <a:pt x="7" y="528"/>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8" name="Freeform 889">
              <a:extLst>
                <a:ext uri="{FF2B5EF4-FFF2-40B4-BE49-F238E27FC236}">
                  <a16:creationId xmlns:a16="http://schemas.microsoft.com/office/drawing/2014/main" id="{92A0B791-3AB6-914C-96C8-1116DF0CBBEF}"/>
                </a:ext>
              </a:extLst>
            </p:cNvPr>
            <p:cNvSpPr>
              <a:spLocks/>
            </p:cNvSpPr>
            <p:nvPr/>
          </p:nvSpPr>
          <p:spPr bwMode="auto">
            <a:xfrm>
              <a:off x="2814638" y="5924550"/>
              <a:ext cx="47625" cy="30163"/>
            </a:xfrm>
            <a:custGeom>
              <a:avLst/>
              <a:gdLst>
                <a:gd name="T0" fmla="*/ 5 w 83"/>
                <a:gd name="T1" fmla="*/ 17 h 49"/>
                <a:gd name="T2" fmla="*/ 5 w 83"/>
                <a:gd name="T3" fmla="*/ 17 h 49"/>
                <a:gd name="T4" fmla="*/ 5 w 83"/>
                <a:gd name="T5" fmla="*/ 17 h 49"/>
                <a:gd name="T6" fmla="*/ 5 w 83"/>
                <a:gd name="T7" fmla="*/ 17 h 49"/>
                <a:gd name="T8" fmla="*/ 11 w 83"/>
                <a:gd name="T9" fmla="*/ 7 h 49"/>
                <a:gd name="T10" fmla="*/ 16 w 83"/>
                <a:gd name="T11" fmla="*/ 8 h 49"/>
                <a:gd name="T12" fmla="*/ 67 w 83"/>
                <a:gd name="T13" fmla="*/ 8 h 49"/>
                <a:gd name="T14" fmla="*/ 72 w 83"/>
                <a:gd name="T15" fmla="*/ 7 h 49"/>
                <a:gd name="T16" fmla="*/ 78 w 83"/>
                <a:gd name="T17" fmla="*/ 16 h 49"/>
                <a:gd name="T18" fmla="*/ 69 w 83"/>
                <a:gd name="T19" fmla="*/ 41 h 49"/>
                <a:gd name="T20" fmla="*/ 14 w 83"/>
                <a:gd name="T21" fmla="*/ 41 h 49"/>
                <a:gd name="T22" fmla="*/ 5 w 83"/>
                <a:gd name="T23" fmla="*/ 1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49">
                  <a:moveTo>
                    <a:pt x="5" y="17"/>
                  </a:moveTo>
                  <a:lnTo>
                    <a:pt x="5" y="17"/>
                  </a:lnTo>
                  <a:lnTo>
                    <a:pt x="5" y="17"/>
                  </a:lnTo>
                  <a:cubicBezTo>
                    <a:pt x="5" y="17"/>
                    <a:pt x="5" y="17"/>
                    <a:pt x="5" y="17"/>
                  </a:cubicBezTo>
                  <a:lnTo>
                    <a:pt x="11" y="7"/>
                  </a:lnTo>
                  <a:lnTo>
                    <a:pt x="16" y="8"/>
                  </a:lnTo>
                  <a:cubicBezTo>
                    <a:pt x="30" y="0"/>
                    <a:pt x="52" y="0"/>
                    <a:pt x="67" y="8"/>
                  </a:cubicBezTo>
                  <a:lnTo>
                    <a:pt x="72" y="7"/>
                  </a:lnTo>
                  <a:lnTo>
                    <a:pt x="78" y="16"/>
                  </a:lnTo>
                  <a:cubicBezTo>
                    <a:pt x="83" y="25"/>
                    <a:pt x="80" y="34"/>
                    <a:pt x="69" y="41"/>
                  </a:cubicBezTo>
                  <a:cubicBezTo>
                    <a:pt x="54" y="49"/>
                    <a:pt x="29" y="49"/>
                    <a:pt x="14" y="41"/>
                  </a:cubicBezTo>
                  <a:cubicBezTo>
                    <a:pt x="3" y="34"/>
                    <a:pt x="0" y="25"/>
                    <a:pt x="5" y="17"/>
                  </a:cubicBez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9" name="Freeform 890">
              <a:extLst>
                <a:ext uri="{FF2B5EF4-FFF2-40B4-BE49-F238E27FC236}">
                  <a16:creationId xmlns:a16="http://schemas.microsoft.com/office/drawing/2014/main" id="{FFED7C42-A1D5-394E-97E0-142BCE9EAEE1}"/>
                </a:ext>
              </a:extLst>
            </p:cNvPr>
            <p:cNvSpPr>
              <a:spLocks/>
            </p:cNvSpPr>
            <p:nvPr/>
          </p:nvSpPr>
          <p:spPr bwMode="auto">
            <a:xfrm>
              <a:off x="2817813" y="5921375"/>
              <a:ext cx="41275" cy="25400"/>
            </a:xfrm>
            <a:custGeom>
              <a:avLst/>
              <a:gdLst>
                <a:gd name="T0" fmla="*/ 13 w 73"/>
                <a:gd name="T1" fmla="*/ 35 h 42"/>
                <a:gd name="T2" fmla="*/ 60 w 73"/>
                <a:gd name="T3" fmla="*/ 35 h 42"/>
                <a:gd name="T4" fmla="*/ 60 w 73"/>
                <a:gd name="T5" fmla="*/ 8 h 42"/>
                <a:gd name="T6" fmla="*/ 13 w 73"/>
                <a:gd name="T7" fmla="*/ 8 h 42"/>
                <a:gd name="T8" fmla="*/ 13 w 73"/>
                <a:gd name="T9" fmla="*/ 35 h 42"/>
              </a:gdLst>
              <a:ahLst/>
              <a:cxnLst>
                <a:cxn ang="0">
                  <a:pos x="T0" y="T1"/>
                </a:cxn>
                <a:cxn ang="0">
                  <a:pos x="T2" y="T3"/>
                </a:cxn>
                <a:cxn ang="0">
                  <a:pos x="T4" y="T5"/>
                </a:cxn>
                <a:cxn ang="0">
                  <a:pos x="T6" y="T7"/>
                </a:cxn>
                <a:cxn ang="0">
                  <a:pos x="T8" y="T9"/>
                </a:cxn>
              </a:cxnLst>
              <a:rect l="0" t="0" r="r" b="b"/>
              <a:pathLst>
                <a:path w="73" h="42">
                  <a:moveTo>
                    <a:pt x="13" y="35"/>
                  </a:moveTo>
                  <a:cubicBezTo>
                    <a:pt x="26" y="42"/>
                    <a:pt x="47" y="42"/>
                    <a:pt x="60" y="35"/>
                  </a:cubicBezTo>
                  <a:cubicBezTo>
                    <a:pt x="73" y="27"/>
                    <a:pt x="73" y="15"/>
                    <a:pt x="60" y="8"/>
                  </a:cubicBezTo>
                  <a:cubicBezTo>
                    <a:pt x="47" y="0"/>
                    <a:pt x="26" y="0"/>
                    <a:pt x="13" y="8"/>
                  </a:cubicBezTo>
                  <a:cubicBezTo>
                    <a:pt x="0" y="15"/>
                    <a:pt x="0" y="27"/>
                    <a:pt x="13" y="35"/>
                  </a:cubicBezTo>
                  <a:close/>
                </a:path>
              </a:pathLst>
            </a:custGeom>
            <a:solidFill>
              <a:srgbClr val="42210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0" name="Freeform 891">
              <a:extLst>
                <a:ext uri="{FF2B5EF4-FFF2-40B4-BE49-F238E27FC236}">
                  <a16:creationId xmlns:a16="http://schemas.microsoft.com/office/drawing/2014/main" id="{74A66698-839C-4A4D-AF3E-FA6D3620BD0B}"/>
                </a:ext>
              </a:extLst>
            </p:cNvPr>
            <p:cNvSpPr>
              <a:spLocks/>
            </p:cNvSpPr>
            <p:nvPr/>
          </p:nvSpPr>
          <p:spPr bwMode="auto">
            <a:xfrm>
              <a:off x="2832100" y="5930900"/>
              <a:ext cx="12700" cy="6350"/>
            </a:xfrm>
            <a:custGeom>
              <a:avLst/>
              <a:gdLst>
                <a:gd name="T0" fmla="*/ 4 w 22"/>
                <a:gd name="T1" fmla="*/ 10 h 12"/>
                <a:gd name="T2" fmla="*/ 19 w 22"/>
                <a:gd name="T3" fmla="*/ 10 h 12"/>
                <a:gd name="T4" fmla="*/ 19 w 22"/>
                <a:gd name="T5" fmla="*/ 2 h 12"/>
                <a:gd name="T6" fmla="*/ 4 w 22"/>
                <a:gd name="T7" fmla="*/ 2 h 12"/>
                <a:gd name="T8" fmla="*/ 4 w 22"/>
                <a:gd name="T9" fmla="*/ 10 h 12"/>
              </a:gdLst>
              <a:ahLst/>
              <a:cxnLst>
                <a:cxn ang="0">
                  <a:pos x="T0" y="T1"/>
                </a:cxn>
                <a:cxn ang="0">
                  <a:pos x="T2" y="T3"/>
                </a:cxn>
                <a:cxn ang="0">
                  <a:pos x="T4" y="T5"/>
                </a:cxn>
                <a:cxn ang="0">
                  <a:pos x="T6" y="T7"/>
                </a:cxn>
                <a:cxn ang="0">
                  <a:pos x="T8" y="T9"/>
                </a:cxn>
              </a:cxnLst>
              <a:rect l="0" t="0" r="r" b="b"/>
              <a:pathLst>
                <a:path w="22" h="12">
                  <a:moveTo>
                    <a:pt x="4" y="10"/>
                  </a:moveTo>
                  <a:cubicBezTo>
                    <a:pt x="8" y="12"/>
                    <a:pt x="15" y="12"/>
                    <a:pt x="19" y="10"/>
                  </a:cubicBezTo>
                  <a:cubicBezTo>
                    <a:pt x="22" y="8"/>
                    <a:pt x="22" y="4"/>
                    <a:pt x="19" y="2"/>
                  </a:cubicBezTo>
                  <a:cubicBezTo>
                    <a:pt x="15" y="0"/>
                    <a:pt x="8" y="0"/>
                    <a:pt x="4" y="2"/>
                  </a:cubicBezTo>
                  <a:cubicBezTo>
                    <a:pt x="0" y="4"/>
                    <a:pt x="0" y="8"/>
                    <a:pt x="4" y="10"/>
                  </a:cubicBezTo>
                  <a:close/>
                </a:path>
              </a:pathLst>
            </a:custGeom>
            <a:solidFill>
              <a:srgbClr val="2929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1" name="Freeform 892">
              <a:extLst>
                <a:ext uri="{FF2B5EF4-FFF2-40B4-BE49-F238E27FC236}">
                  <a16:creationId xmlns:a16="http://schemas.microsoft.com/office/drawing/2014/main" id="{31FB15D8-B7A4-7849-B2AA-2ECEABFCC05F}"/>
                </a:ext>
              </a:extLst>
            </p:cNvPr>
            <p:cNvSpPr>
              <a:spLocks/>
            </p:cNvSpPr>
            <p:nvPr/>
          </p:nvSpPr>
          <p:spPr bwMode="auto">
            <a:xfrm>
              <a:off x="2822575" y="5621338"/>
              <a:ext cx="33338" cy="322263"/>
            </a:xfrm>
            <a:custGeom>
              <a:avLst/>
              <a:gdLst>
                <a:gd name="T0" fmla="*/ 56 w 56"/>
                <a:gd name="T1" fmla="*/ 0 h 539"/>
                <a:gd name="T2" fmla="*/ 0 w 56"/>
                <a:gd name="T3" fmla="*/ 0 h 539"/>
                <a:gd name="T4" fmla="*/ 0 w 56"/>
                <a:gd name="T5" fmla="*/ 521 h 539"/>
                <a:gd name="T6" fmla="*/ 8 w 56"/>
                <a:gd name="T7" fmla="*/ 533 h 539"/>
                <a:gd name="T8" fmla="*/ 48 w 56"/>
                <a:gd name="T9" fmla="*/ 533 h 539"/>
                <a:gd name="T10" fmla="*/ 56 w 56"/>
                <a:gd name="T11" fmla="*/ 521 h 539"/>
                <a:gd name="T12" fmla="*/ 56 w 56"/>
                <a:gd name="T13" fmla="*/ 0 h 539"/>
              </a:gdLst>
              <a:ahLst/>
              <a:cxnLst>
                <a:cxn ang="0">
                  <a:pos x="T0" y="T1"/>
                </a:cxn>
                <a:cxn ang="0">
                  <a:pos x="T2" y="T3"/>
                </a:cxn>
                <a:cxn ang="0">
                  <a:pos x="T4" y="T5"/>
                </a:cxn>
                <a:cxn ang="0">
                  <a:pos x="T6" y="T7"/>
                </a:cxn>
                <a:cxn ang="0">
                  <a:pos x="T8" y="T9"/>
                </a:cxn>
                <a:cxn ang="0">
                  <a:pos x="T10" y="T11"/>
                </a:cxn>
                <a:cxn ang="0">
                  <a:pos x="T12" y="T13"/>
                </a:cxn>
              </a:cxnLst>
              <a:rect l="0" t="0" r="r" b="b"/>
              <a:pathLst>
                <a:path w="56" h="539">
                  <a:moveTo>
                    <a:pt x="56" y="0"/>
                  </a:moveTo>
                  <a:lnTo>
                    <a:pt x="0" y="0"/>
                  </a:lnTo>
                  <a:lnTo>
                    <a:pt x="0" y="521"/>
                  </a:lnTo>
                  <a:cubicBezTo>
                    <a:pt x="0" y="526"/>
                    <a:pt x="3" y="530"/>
                    <a:pt x="8" y="533"/>
                  </a:cubicBezTo>
                  <a:cubicBezTo>
                    <a:pt x="19" y="539"/>
                    <a:pt x="37" y="539"/>
                    <a:pt x="48" y="533"/>
                  </a:cubicBezTo>
                  <a:cubicBezTo>
                    <a:pt x="54" y="530"/>
                    <a:pt x="56" y="526"/>
                    <a:pt x="56" y="521"/>
                  </a:cubicBezTo>
                  <a:lnTo>
                    <a:pt x="56" y="0"/>
                  </a:lnTo>
                  <a:close/>
                </a:path>
              </a:pathLst>
            </a:custGeom>
            <a:solidFill>
              <a:srgbClr val="EDE7D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2" name="Freeform 893">
              <a:extLst>
                <a:ext uri="{FF2B5EF4-FFF2-40B4-BE49-F238E27FC236}">
                  <a16:creationId xmlns:a16="http://schemas.microsoft.com/office/drawing/2014/main" id="{9E332593-60AD-304E-B117-0AF16CAF86D8}"/>
                </a:ext>
              </a:extLst>
            </p:cNvPr>
            <p:cNvSpPr>
              <a:spLocks/>
            </p:cNvSpPr>
            <p:nvPr/>
          </p:nvSpPr>
          <p:spPr bwMode="auto">
            <a:xfrm>
              <a:off x="2825750" y="5619750"/>
              <a:ext cx="3175" cy="315913"/>
            </a:xfrm>
            <a:custGeom>
              <a:avLst/>
              <a:gdLst>
                <a:gd name="T0" fmla="*/ 6 w 7"/>
                <a:gd name="T1" fmla="*/ 0 h 526"/>
                <a:gd name="T2" fmla="*/ 0 w 7"/>
                <a:gd name="T3" fmla="*/ 0 h 526"/>
                <a:gd name="T4" fmla="*/ 0 w 7"/>
                <a:gd name="T5" fmla="*/ 0 h 526"/>
                <a:gd name="T6" fmla="*/ 0 w 7"/>
                <a:gd name="T7" fmla="*/ 524 h 526"/>
                <a:gd name="T8" fmla="*/ 1 w 7"/>
                <a:gd name="T9" fmla="*/ 526 h 526"/>
                <a:gd name="T10" fmla="*/ 2 w 7"/>
                <a:gd name="T11" fmla="*/ 526 h 526"/>
                <a:gd name="T12" fmla="*/ 2 w 7"/>
                <a:gd name="T13" fmla="*/ 526 h 526"/>
                <a:gd name="T14" fmla="*/ 6 w 7"/>
                <a:gd name="T15" fmla="*/ 526 h 526"/>
                <a:gd name="T16" fmla="*/ 7 w 7"/>
                <a:gd name="T17" fmla="*/ 524 h 526"/>
                <a:gd name="T18" fmla="*/ 7 w 7"/>
                <a:gd name="T19" fmla="*/ 0 h 526"/>
                <a:gd name="T20" fmla="*/ 6 w 7"/>
                <a:gd name="T21"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526">
                  <a:moveTo>
                    <a:pt x="6" y="0"/>
                  </a:moveTo>
                  <a:lnTo>
                    <a:pt x="0" y="0"/>
                  </a:lnTo>
                  <a:lnTo>
                    <a:pt x="0" y="0"/>
                  </a:lnTo>
                  <a:lnTo>
                    <a:pt x="0" y="524"/>
                  </a:lnTo>
                  <a:cubicBezTo>
                    <a:pt x="0" y="525"/>
                    <a:pt x="0" y="525"/>
                    <a:pt x="1" y="526"/>
                  </a:cubicBezTo>
                  <a:cubicBezTo>
                    <a:pt x="1" y="526"/>
                    <a:pt x="2" y="526"/>
                    <a:pt x="2" y="526"/>
                  </a:cubicBezTo>
                  <a:lnTo>
                    <a:pt x="2" y="526"/>
                  </a:lnTo>
                  <a:cubicBezTo>
                    <a:pt x="4" y="526"/>
                    <a:pt x="5" y="526"/>
                    <a:pt x="6" y="526"/>
                  </a:cubicBezTo>
                  <a:cubicBezTo>
                    <a:pt x="6" y="525"/>
                    <a:pt x="7" y="525"/>
                    <a:pt x="7" y="524"/>
                  </a:cubicBezTo>
                  <a:lnTo>
                    <a:pt x="7" y="0"/>
                  </a:lnTo>
                  <a:lnTo>
                    <a:pt x="6"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3" name="Freeform 894">
              <a:extLst>
                <a:ext uri="{FF2B5EF4-FFF2-40B4-BE49-F238E27FC236}">
                  <a16:creationId xmlns:a16="http://schemas.microsoft.com/office/drawing/2014/main" id="{F96FE3EA-631A-3649-A5DD-2DC996F4B1A8}"/>
                </a:ext>
              </a:extLst>
            </p:cNvPr>
            <p:cNvSpPr>
              <a:spLocks/>
            </p:cNvSpPr>
            <p:nvPr/>
          </p:nvSpPr>
          <p:spPr bwMode="auto">
            <a:xfrm>
              <a:off x="2847975" y="5619750"/>
              <a:ext cx="4763" cy="315913"/>
            </a:xfrm>
            <a:custGeom>
              <a:avLst/>
              <a:gdLst>
                <a:gd name="T0" fmla="*/ 7 w 7"/>
                <a:gd name="T1" fmla="*/ 0 h 526"/>
                <a:gd name="T2" fmla="*/ 1 w 7"/>
                <a:gd name="T3" fmla="*/ 0 h 526"/>
                <a:gd name="T4" fmla="*/ 0 w 7"/>
                <a:gd name="T5" fmla="*/ 0 h 526"/>
                <a:gd name="T6" fmla="*/ 0 w 7"/>
                <a:gd name="T7" fmla="*/ 524 h 526"/>
                <a:gd name="T8" fmla="*/ 1 w 7"/>
                <a:gd name="T9" fmla="*/ 526 h 526"/>
                <a:gd name="T10" fmla="*/ 3 w 7"/>
                <a:gd name="T11" fmla="*/ 526 h 526"/>
                <a:gd name="T12" fmla="*/ 3 w 7"/>
                <a:gd name="T13" fmla="*/ 526 h 526"/>
                <a:gd name="T14" fmla="*/ 6 w 7"/>
                <a:gd name="T15" fmla="*/ 526 h 526"/>
                <a:gd name="T16" fmla="*/ 7 w 7"/>
                <a:gd name="T17" fmla="*/ 524 h 526"/>
                <a:gd name="T18" fmla="*/ 7 w 7"/>
                <a:gd name="T19"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26">
                  <a:moveTo>
                    <a:pt x="7" y="0"/>
                  </a:moveTo>
                  <a:lnTo>
                    <a:pt x="1" y="0"/>
                  </a:lnTo>
                  <a:lnTo>
                    <a:pt x="0" y="0"/>
                  </a:lnTo>
                  <a:lnTo>
                    <a:pt x="0" y="524"/>
                  </a:lnTo>
                  <a:cubicBezTo>
                    <a:pt x="0" y="525"/>
                    <a:pt x="1" y="525"/>
                    <a:pt x="1" y="526"/>
                  </a:cubicBezTo>
                  <a:cubicBezTo>
                    <a:pt x="2" y="526"/>
                    <a:pt x="2" y="526"/>
                    <a:pt x="3" y="526"/>
                  </a:cubicBezTo>
                  <a:lnTo>
                    <a:pt x="3" y="526"/>
                  </a:lnTo>
                  <a:cubicBezTo>
                    <a:pt x="4" y="526"/>
                    <a:pt x="5" y="526"/>
                    <a:pt x="6" y="526"/>
                  </a:cubicBezTo>
                  <a:cubicBezTo>
                    <a:pt x="7" y="525"/>
                    <a:pt x="7" y="525"/>
                    <a:pt x="7" y="524"/>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4" name="Freeform 895">
              <a:extLst>
                <a:ext uri="{FF2B5EF4-FFF2-40B4-BE49-F238E27FC236}">
                  <a16:creationId xmlns:a16="http://schemas.microsoft.com/office/drawing/2014/main" id="{F5598448-5EFA-F04B-97A0-D61EEE11B717}"/>
                </a:ext>
              </a:extLst>
            </p:cNvPr>
            <p:cNvSpPr>
              <a:spLocks/>
            </p:cNvSpPr>
            <p:nvPr/>
          </p:nvSpPr>
          <p:spPr bwMode="auto">
            <a:xfrm>
              <a:off x="2832100" y="5621338"/>
              <a:ext cx="4763" cy="317500"/>
            </a:xfrm>
            <a:custGeom>
              <a:avLst/>
              <a:gdLst>
                <a:gd name="T0" fmla="*/ 6 w 7"/>
                <a:gd name="T1" fmla="*/ 0 h 530"/>
                <a:gd name="T2" fmla="*/ 0 w 7"/>
                <a:gd name="T3" fmla="*/ 0 h 530"/>
                <a:gd name="T4" fmla="*/ 0 w 7"/>
                <a:gd name="T5" fmla="*/ 0 h 530"/>
                <a:gd name="T6" fmla="*/ 0 w 7"/>
                <a:gd name="T7" fmla="*/ 528 h 530"/>
                <a:gd name="T8" fmla="*/ 1 w 7"/>
                <a:gd name="T9" fmla="*/ 530 h 530"/>
                <a:gd name="T10" fmla="*/ 3 w 7"/>
                <a:gd name="T11" fmla="*/ 530 h 530"/>
                <a:gd name="T12" fmla="*/ 3 w 7"/>
                <a:gd name="T13" fmla="*/ 530 h 530"/>
                <a:gd name="T14" fmla="*/ 6 w 7"/>
                <a:gd name="T15" fmla="*/ 530 h 530"/>
                <a:gd name="T16" fmla="*/ 7 w 7"/>
                <a:gd name="T17" fmla="*/ 528 h 530"/>
                <a:gd name="T18" fmla="*/ 7 w 7"/>
                <a:gd name="T19" fmla="*/ 0 h 530"/>
                <a:gd name="T20" fmla="*/ 6 w 7"/>
                <a:gd name="T21" fmla="*/ 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530">
                  <a:moveTo>
                    <a:pt x="6" y="0"/>
                  </a:moveTo>
                  <a:lnTo>
                    <a:pt x="0" y="0"/>
                  </a:lnTo>
                  <a:lnTo>
                    <a:pt x="0" y="0"/>
                  </a:lnTo>
                  <a:lnTo>
                    <a:pt x="0" y="528"/>
                  </a:lnTo>
                  <a:cubicBezTo>
                    <a:pt x="0" y="529"/>
                    <a:pt x="0" y="529"/>
                    <a:pt x="1" y="530"/>
                  </a:cubicBezTo>
                  <a:cubicBezTo>
                    <a:pt x="1" y="530"/>
                    <a:pt x="2" y="530"/>
                    <a:pt x="3" y="530"/>
                  </a:cubicBezTo>
                  <a:lnTo>
                    <a:pt x="3" y="530"/>
                  </a:lnTo>
                  <a:cubicBezTo>
                    <a:pt x="4" y="530"/>
                    <a:pt x="5" y="530"/>
                    <a:pt x="6" y="530"/>
                  </a:cubicBezTo>
                  <a:cubicBezTo>
                    <a:pt x="7" y="529"/>
                    <a:pt x="7" y="529"/>
                    <a:pt x="7" y="528"/>
                  </a:cubicBezTo>
                  <a:lnTo>
                    <a:pt x="7" y="0"/>
                  </a:lnTo>
                  <a:lnTo>
                    <a:pt x="6"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5" name="Freeform 896">
              <a:extLst>
                <a:ext uri="{FF2B5EF4-FFF2-40B4-BE49-F238E27FC236}">
                  <a16:creationId xmlns:a16="http://schemas.microsoft.com/office/drawing/2014/main" id="{3598EFD3-A3DA-6A4F-9474-6009D20BD453}"/>
                </a:ext>
              </a:extLst>
            </p:cNvPr>
            <p:cNvSpPr>
              <a:spLocks/>
            </p:cNvSpPr>
            <p:nvPr/>
          </p:nvSpPr>
          <p:spPr bwMode="auto">
            <a:xfrm>
              <a:off x="2840038" y="5621338"/>
              <a:ext cx="4763" cy="317500"/>
            </a:xfrm>
            <a:custGeom>
              <a:avLst/>
              <a:gdLst>
                <a:gd name="T0" fmla="*/ 7 w 7"/>
                <a:gd name="T1" fmla="*/ 0 h 531"/>
                <a:gd name="T2" fmla="*/ 7 w 7"/>
                <a:gd name="T3" fmla="*/ 0 h 531"/>
                <a:gd name="T4" fmla="*/ 0 w 7"/>
                <a:gd name="T5" fmla="*/ 0 h 531"/>
                <a:gd name="T6" fmla="*/ 0 w 7"/>
                <a:gd name="T7" fmla="*/ 529 h 531"/>
                <a:gd name="T8" fmla="*/ 1 w 7"/>
                <a:gd name="T9" fmla="*/ 530 h 531"/>
                <a:gd name="T10" fmla="*/ 3 w 7"/>
                <a:gd name="T11" fmla="*/ 531 h 531"/>
                <a:gd name="T12" fmla="*/ 3 w 7"/>
                <a:gd name="T13" fmla="*/ 531 h 531"/>
                <a:gd name="T14" fmla="*/ 6 w 7"/>
                <a:gd name="T15" fmla="*/ 530 h 531"/>
                <a:gd name="T16" fmla="*/ 7 w 7"/>
                <a:gd name="T17" fmla="*/ 529 h 531"/>
                <a:gd name="T18" fmla="*/ 7 w 7"/>
                <a:gd name="T19"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31">
                  <a:moveTo>
                    <a:pt x="7" y="0"/>
                  </a:moveTo>
                  <a:lnTo>
                    <a:pt x="7" y="0"/>
                  </a:lnTo>
                  <a:lnTo>
                    <a:pt x="0" y="0"/>
                  </a:lnTo>
                  <a:lnTo>
                    <a:pt x="0" y="529"/>
                  </a:lnTo>
                  <a:cubicBezTo>
                    <a:pt x="0" y="529"/>
                    <a:pt x="0" y="530"/>
                    <a:pt x="1" y="530"/>
                  </a:cubicBezTo>
                  <a:cubicBezTo>
                    <a:pt x="1" y="531"/>
                    <a:pt x="2" y="531"/>
                    <a:pt x="3" y="531"/>
                  </a:cubicBezTo>
                  <a:lnTo>
                    <a:pt x="3" y="531"/>
                  </a:lnTo>
                  <a:cubicBezTo>
                    <a:pt x="4" y="531"/>
                    <a:pt x="5" y="531"/>
                    <a:pt x="6" y="530"/>
                  </a:cubicBezTo>
                  <a:cubicBezTo>
                    <a:pt x="7" y="530"/>
                    <a:pt x="7" y="529"/>
                    <a:pt x="7" y="529"/>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6" name="Freeform 897">
              <a:extLst>
                <a:ext uri="{FF2B5EF4-FFF2-40B4-BE49-F238E27FC236}">
                  <a16:creationId xmlns:a16="http://schemas.microsoft.com/office/drawing/2014/main" id="{2059182D-2CC2-1E43-82BD-567337A2BF4B}"/>
                </a:ext>
              </a:extLst>
            </p:cNvPr>
            <p:cNvSpPr>
              <a:spLocks/>
            </p:cNvSpPr>
            <p:nvPr/>
          </p:nvSpPr>
          <p:spPr bwMode="auto">
            <a:xfrm>
              <a:off x="2763838" y="5894388"/>
              <a:ext cx="49213" cy="28575"/>
            </a:xfrm>
            <a:custGeom>
              <a:avLst/>
              <a:gdLst>
                <a:gd name="T0" fmla="*/ 5 w 84"/>
                <a:gd name="T1" fmla="*/ 17 h 49"/>
                <a:gd name="T2" fmla="*/ 5 w 84"/>
                <a:gd name="T3" fmla="*/ 17 h 49"/>
                <a:gd name="T4" fmla="*/ 5 w 84"/>
                <a:gd name="T5" fmla="*/ 17 h 49"/>
                <a:gd name="T6" fmla="*/ 5 w 84"/>
                <a:gd name="T7" fmla="*/ 16 h 49"/>
                <a:gd name="T8" fmla="*/ 12 w 84"/>
                <a:gd name="T9" fmla="*/ 7 h 49"/>
                <a:gd name="T10" fmla="*/ 16 w 84"/>
                <a:gd name="T11" fmla="*/ 8 h 49"/>
                <a:gd name="T12" fmla="*/ 68 w 84"/>
                <a:gd name="T13" fmla="*/ 8 h 49"/>
                <a:gd name="T14" fmla="*/ 72 w 84"/>
                <a:gd name="T15" fmla="*/ 7 h 49"/>
                <a:gd name="T16" fmla="*/ 78 w 84"/>
                <a:gd name="T17" fmla="*/ 16 h 49"/>
                <a:gd name="T18" fmla="*/ 69 w 84"/>
                <a:gd name="T19" fmla="*/ 40 h 49"/>
                <a:gd name="T20" fmla="*/ 14 w 84"/>
                <a:gd name="T21" fmla="*/ 40 h 49"/>
                <a:gd name="T22" fmla="*/ 5 w 84"/>
                <a:gd name="T23" fmla="*/ 1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49">
                  <a:moveTo>
                    <a:pt x="5" y="17"/>
                  </a:moveTo>
                  <a:lnTo>
                    <a:pt x="5" y="17"/>
                  </a:lnTo>
                  <a:lnTo>
                    <a:pt x="5" y="17"/>
                  </a:lnTo>
                  <a:cubicBezTo>
                    <a:pt x="5" y="17"/>
                    <a:pt x="5" y="16"/>
                    <a:pt x="5" y="16"/>
                  </a:cubicBezTo>
                  <a:lnTo>
                    <a:pt x="12" y="7"/>
                  </a:lnTo>
                  <a:lnTo>
                    <a:pt x="16" y="8"/>
                  </a:lnTo>
                  <a:cubicBezTo>
                    <a:pt x="31" y="0"/>
                    <a:pt x="53" y="0"/>
                    <a:pt x="68" y="8"/>
                  </a:cubicBezTo>
                  <a:lnTo>
                    <a:pt x="72" y="7"/>
                  </a:lnTo>
                  <a:lnTo>
                    <a:pt x="78" y="16"/>
                  </a:lnTo>
                  <a:cubicBezTo>
                    <a:pt x="84" y="24"/>
                    <a:pt x="81" y="34"/>
                    <a:pt x="69" y="40"/>
                  </a:cubicBezTo>
                  <a:cubicBezTo>
                    <a:pt x="54" y="49"/>
                    <a:pt x="29" y="49"/>
                    <a:pt x="14" y="40"/>
                  </a:cubicBezTo>
                  <a:cubicBezTo>
                    <a:pt x="3" y="34"/>
                    <a:pt x="0" y="25"/>
                    <a:pt x="5" y="17"/>
                  </a:cubicBezTo>
                  <a:close/>
                </a:path>
              </a:pathLst>
            </a:custGeom>
            <a:solidFill>
              <a:srgbClr val="754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7" name="Freeform 898">
              <a:extLst>
                <a:ext uri="{FF2B5EF4-FFF2-40B4-BE49-F238E27FC236}">
                  <a16:creationId xmlns:a16="http://schemas.microsoft.com/office/drawing/2014/main" id="{04918E34-3401-5D40-81C5-E3AC134AAA2F}"/>
                </a:ext>
              </a:extLst>
            </p:cNvPr>
            <p:cNvSpPr>
              <a:spLocks/>
            </p:cNvSpPr>
            <p:nvPr/>
          </p:nvSpPr>
          <p:spPr bwMode="auto">
            <a:xfrm>
              <a:off x="2767013" y="5891213"/>
              <a:ext cx="42863" cy="25400"/>
            </a:xfrm>
            <a:custGeom>
              <a:avLst/>
              <a:gdLst>
                <a:gd name="T0" fmla="*/ 13 w 73"/>
                <a:gd name="T1" fmla="*/ 34 h 42"/>
                <a:gd name="T2" fmla="*/ 60 w 73"/>
                <a:gd name="T3" fmla="*/ 34 h 42"/>
                <a:gd name="T4" fmla="*/ 60 w 73"/>
                <a:gd name="T5" fmla="*/ 7 h 42"/>
                <a:gd name="T6" fmla="*/ 13 w 73"/>
                <a:gd name="T7" fmla="*/ 7 h 42"/>
                <a:gd name="T8" fmla="*/ 13 w 73"/>
                <a:gd name="T9" fmla="*/ 34 h 42"/>
              </a:gdLst>
              <a:ahLst/>
              <a:cxnLst>
                <a:cxn ang="0">
                  <a:pos x="T0" y="T1"/>
                </a:cxn>
                <a:cxn ang="0">
                  <a:pos x="T2" y="T3"/>
                </a:cxn>
                <a:cxn ang="0">
                  <a:pos x="T4" y="T5"/>
                </a:cxn>
                <a:cxn ang="0">
                  <a:pos x="T6" y="T7"/>
                </a:cxn>
                <a:cxn ang="0">
                  <a:pos x="T8" y="T9"/>
                </a:cxn>
              </a:cxnLst>
              <a:rect l="0" t="0" r="r" b="b"/>
              <a:pathLst>
                <a:path w="73" h="42">
                  <a:moveTo>
                    <a:pt x="13" y="34"/>
                  </a:moveTo>
                  <a:cubicBezTo>
                    <a:pt x="26" y="42"/>
                    <a:pt x="47" y="42"/>
                    <a:pt x="60" y="34"/>
                  </a:cubicBezTo>
                  <a:cubicBezTo>
                    <a:pt x="73" y="27"/>
                    <a:pt x="73" y="15"/>
                    <a:pt x="60" y="7"/>
                  </a:cubicBezTo>
                  <a:cubicBezTo>
                    <a:pt x="47" y="0"/>
                    <a:pt x="26" y="0"/>
                    <a:pt x="13" y="7"/>
                  </a:cubicBezTo>
                  <a:cubicBezTo>
                    <a:pt x="0" y="15"/>
                    <a:pt x="0" y="27"/>
                    <a:pt x="13" y="34"/>
                  </a:cubicBezTo>
                  <a:close/>
                </a:path>
              </a:pathLst>
            </a:custGeom>
            <a:solidFill>
              <a:srgbClr val="42210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8" name="Freeform 899">
              <a:extLst>
                <a:ext uri="{FF2B5EF4-FFF2-40B4-BE49-F238E27FC236}">
                  <a16:creationId xmlns:a16="http://schemas.microsoft.com/office/drawing/2014/main" id="{FB0923E9-023D-614A-BE3C-4C77ADFCC9BE}"/>
                </a:ext>
              </a:extLst>
            </p:cNvPr>
            <p:cNvSpPr>
              <a:spLocks/>
            </p:cNvSpPr>
            <p:nvPr/>
          </p:nvSpPr>
          <p:spPr bwMode="auto">
            <a:xfrm>
              <a:off x="2782888" y="5899150"/>
              <a:ext cx="12700" cy="7938"/>
            </a:xfrm>
            <a:custGeom>
              <a:avLst/>
              <a:gdLst>
                <a:gd name="T0" fmla="*/ 4 w 22"/>
                <a:gd name="T1" fmla="*/ 11 h 13"/>
                <a:gd name="T2" fmla="*/ 18 w 22"/>
                <a:gd name="T3" fmla="*/ 11 h 13"/>
                <a:gd name="T4" fmla="*/ 18 w 22"/>
                <a:gd name="T5" fmla="*/ 3 h 13"/>
                <a:gd name="T6" fmla="*/ 4 w 22"/>
                <a:gd name="T7" fmla="*/ 3 h 13"/>
                <a:gd name="T8" fmla="*/ 4 w 22"/>
                <a:gd name="T9" fmla="*/ 11 h 13"/>
              </a:gdLst>
              <a:ahLst/>
              <a:cxnLst>
                <a:cxn ang="0">
                  <a:pos x="T0" y="T1"/>
                </a:cxn>
                <a:cxn ang="0">
                  <a:pos x="T2" y="T3"/>
                </a:cxn>
                <a:cxn ang="0">
                  <a:pos x="T4" y="T5"/>
                </a:cxn>
                <a:cxn ang="0">
                  <a:pos x="T6" y="T7"/>
                </a:cxn>
                <a:cxn ang="0">
                  <a:pos x="T8" y="T9"/>
                </a:cxn>
              </a:cxnLst>
              <a:rect l="0" t="0" r="r" b="b"/>
              <a:pathLst>
                <a:path w="22" h="13">
                  <a:moveTo>
                    <a:pt x="4" y="11"/>
                  </a:moveTo>
                  <a:cubicBezTo>
                    <a:pt x="8" y="13"/>
                    <a:pt x="14" y="13"/>
                    <a:pt x="18" y="11"/>
                  </a:cubicBezTo>
                  <a:cubicBezTo>
                    <a:pt x="22" y="9"/>
                    <a:pt x="22" y="5"/>
                    <a:pt x="18" y="3"/>
                  </a:cubicBezTo>
                  <a:cubicBezTo>
                    <a:pt x="14" y="0"/>
                    <a:pt x="8" y="0"/>
                    <a:pt x="4" y="3"/>
                  </a:cubicBezTo>
                  <a:cubicBezTo>
                    <a:pt x="0" y="5"/>
                    <a:pt x="0" y="9"/>
                    <a:pt x="4" y="11"/>
                  </a:cubicBezTo>
                  <a:close/>
                </a:path>
              </a:pathLst>
            </a:custGeom>
            <a:solidFill>
              <a:srgbClr val="2929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9" name="Freeform 900">
              <a:extLst>
                <a:ext uri="{FF2B5EF4-FFF2-40B4-BE49-F238E27FC236}">
                  <a16:creationId xmlns:a16="http://schemas.microsoft.com/office/drawing/2014/main" id="{49FED5AF-3805-FF4E-B3EF-E4417254668E}"/>
                </a:ext>
              </a:extLst>
            </p:cNvPr>
            <p:cNvSpPr>
              <a:spLocks/>
            </p:cNvSpPr>
            <p:nvPr/>
          </p:nvSpPr>
          <p:spPr bwMode="auto">
            <a:xfrm>
              <a:off x="2773363" y="5589588"/>
              <a:ext cx="33338" cy="323850"/>
            </a:xfrm>
            <a:custGeom>
              <a:avLst/>
              <a:gdLst>
                <a:gd name="T0" fmla="*/ 56 w 56"/>
                <a:gd name="T1" fmla="*/ 0 h 539"/>
                <a:gd name="T2" fmla="*/ 0 w 56"/>
                <a:gd name="T3" fmla="*/ 0 h 539"/>
                <a:gd name="T4" fmla="*/ 0 w 56"/>
                <a:gd name="T5" fmla="*/ 521 h 539"/>
                <a:gd name="T6" fmla="*/ 8 w 56"/>
                <a:gd name="T7" fmla="*/ 533 h 539"/>
                <a:gd name="T8" fmla="*/ 48 w 56"/>
                <a:gd name="T9" fmla="*/ 533 h 539"/>
                <a:gd name="T10" fmla="*/ 56 w 56"/>
                <a:gd name="T11" fmla="*/ 521 h 539"/>
                <a:gd name="T12" fmla="*/ 56 w 56"/>
                <a:gd name="T13" fmla="*/ 0 h 539"/>
              </a:gdLst>
              <a:ahLst/>
              <a:cxnLst>
                <a:cxn ang="0">
                  <a:pos x="T0" y="T1"/>
                </a:cxn>
                <a:cxn ang="0">
                  <a:pos x="T2" y="T3"/>
                </a:cxn>
                <a:cxn ang="0">
                  <a:pos x="T4" y="T5"/>
                </a:cxn>
                <a:cxn ang="0">
                  <a:pos x="T6" y="T7"/>
                </a:cxn>
                <a:cxn ang="0">
                  <a:pos x="T8" y="T9"/>
                </a:cxn>
                <a:cxn ang="0">
                  <a:pos x="T10" y="T11"/>
                </a:cxn>
                <a:cxn ang="0">
                  <a:pos x="T12" y="T13"/>
                </a:cxn>
              </a:cxnLst>
              <a:rect l="0" t="0" r="r" b="b"/>
              <a:pathLst>
                <a:path w="56" h="539">
                  <a:moveTo>
                    <a:pt x="56" y="0"/>
                  </a:moveTo>
                  <a:lnTo>
                    <a:pt x="0" y="0"/>
                  </a:lnTo>
                  <a:lnTo>
                    <a:pt x="0" y="521"/>
                  </a:lnTo>
                  <a:cubicBezTo>
                    <a:pt x="0" y="525"/>
                    <a:pt x="2" y="529"/>
                    <a:pt x="8" y="533"/>
                  </a:cubicBezTo>
                  <a:cubicBezTo>
                    <a:pt x="19" y="539"/>
                    <a:pt x="37" y="539"/>
                    <a:pt x="48" y="533"/>
                  </a:cubicBezTo>
                  <a:cubicBezTo>
                    <a:pt x="53" y="529"/>
                    <a:pt x="56" y="525"/>
                    <a:pt x="56" y="521"/>
                  </a:cubicBezTo>
                  <a:lnTo>
                    <a:pt x="56" y="0"/>
                  </a:lnTo>
                  <a:close/>
                </a:path>
              </a:pathLst>
            </a:custGeom>
            <a:solidFill>
              <a:srgbClr val="EDE7D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0" name="Freeform 901">
              <a:extLst>
                <a:ext uri="{FF2B5EF4-FFF2-40B4-BE49-F238E27FC236}">
                  <a16:creationId xmlns:a16="http://schemas.microsoft.com/office/drawing/2014/main" id="{4020E2E3-D798-874D-8B88-AA11E7820FAB}"/>
                </a:ext>
              </a:extLst>
            </p:cNvPr>
            <p:cNvSpPr>
              <a:spLocks/>
            </p:cNvSpPr>
            <p:nvPr/>
          </p:nvSpPr>
          <p:spPr bwMode="auto">
            <a:xfrm>
              <a:off x="2774950" y="5589588"/>
              <a:ext cx="4763" cy="315913"/>
            </a:xfrm>
            <a:custGeom>
              <a:avLst/>
              <a:gdLst>
                <a:gd name="T0" fmla="*/ 7 w 7"/>
                <a:gd name="T1" fmla="*/ 0 h 526"/>
                <a:gd name="T2" fmla="*/ 1 w 7"/>
                <a:gd name="T3" fmla="*/ 0 h 526"/>
                <a:gd name="T4" fmla="*/ 0 w 7"/>
                <a:gd name="T5" fmla="*/ 0 h 526"/>
                <a:gd name="T6" fmla="*/ 0 w 7"/>
                <a:gd name="T7" fmla="*/ 524 h 526"/>
                <a:gd name="T8" fmla="*/ 1 w 7"/>
                <a:gd name="T9" fmla="*/ 525 h 526"/>
                <a:gd name="T10" fmla="*/ 3 w 7"/>
                <a:gd name="T11" fmla="*/ 526 h 526"/>
                <a:gd name="T12" fmla="*/ 3 w 7"/>
                <a:gd name="T13" fmla="*/ 526 h 526"/>
                <a:gd name="T14" fmla="*/ 6 w 7"/>
                <a:gd name="T15" fmla="*/ 525 h 526"/>
                <a:gd name="T16" fmla="*/ 7 w 7"/>
                <a:gd name="T17" fmla="*/ 524 h 526"/>
                <a:gd name="T18" fmla="*/ 7 w 7"/>
                <a:gd name="T19"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26">
                  <a:moveTo>
                    <a:pt x="7" y="0"/>
                  </a:moveTo>
                  <a:lnTo>
                    <a:pt x="1" y="0"/>
                  </a:lnTo>
                  <a:lnTo>
                    <a:pt x="0" y="0"/>
                  </a:lnTo>
                  <a:lnTo>
                    <a:pt x="0" y="524"/>
                  </a:lnTo>
                  <a:cubicBezTo>
                    <a:pt x="0" y="525"/>
                    <a:pt x="0" y="525"/>
                    <a:pt x="1" y="525"/>
                  </a:cubicBezTo>
                  <a:cubicBezTo>
                    <a:pt x="2" y="526"/>
                    <a:pt x="2" y="526"/>
                    <a:pt x="3" y="526"/>
                  </a:cubicBezTo>
                  <a:lnTo>
                    <a:pt x="3" y="526"/>
                  </a:lnTo>
                  <a:cubicBezTo>
                    <a:pt x="4" y="526"/>
                    <a:pt x="5" y="526"/>
                    <a:pt x="6" y="525"/>
                  </a:cubicBezTo>
                  <a:cubicBezTo>
                    <a:pt x="7" y="525"/>
                    <a:pt x="7" y="525"/>
                    <a:pt x="7" y="524"/>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1" name="Freeform 902">
              <a:extLst>
                <a:ext uri="{FF2B5EF4-FFF2-40B4-BE49-F238E27FC236}">
                  <a16:creationId xmlns:a16="http://schemas.microsoft.com/office/drawing/2014/main" id="{7A0E2EF9-BB85-A44A-81DD-02CCF18C6178}"/>
                </a:ext>
              </a:extLst>
            </p:cNvPr>
            <p:cNvSpPr>
              <a:spLocks/>
            </p:cNvSpPr>
            <p:nvPr/>
          </p:nvSpPr>
          <p:spPr bwMode="auto">
            <a:xfrm>
              <a:off x="2798763" y="5589588"/>
              <a:ext cx="4763" cy="315913"/>
            </a:xfrm>
            <a:custGeom>
              <a:avLst/>
              <a:gdLst>
                <a:gd name="T0" fmla="*/ 6 w 7"/>
                <a:gd name="T1" fmla="*/ 0 h 526"/>
                <a:gd name="T2" fmla="*/ 0 w 7"/>
                <a:gd name="T3" fmla="*/ 0 h 526"/>
                <a:gd name="T4" fmla="*/ 0 w 7"/>
                <a:gd name="T5" fmla="*/ 0 h 526"/>
                <a:gd name="T6" fmla="*/ 0 w 7"/>
                <a:gd name="T7" fmla="*/ 524 h 526"/>
                <a:gd name="T8" fmla="*/ 1 w 7"/>
                <a:gd name="T9" fmla="*/ 525 h 526"/>
                <a:gd name="T10" fmla="*/ 2 w 7"/>
                <a:gd name="T11" fmla="*/ 526 h 526"/>
                <a:gd name="T12" fmla="*/ 2 w 7"/>
                <a:gd name="T13" fmla="*/ 526 h 526"/>
                <a:gd name="T14" fmla="*/ 6 w 7"/>
                <a:gd name="T15" fmla="*/ 525 h 526"/>
                <a:gd name="T16" fmla="*/ 7 w 7"/>
                <a:gd name="T17" fmla="*/ 524 h 526"/>
                <a:gd name="T18" fmla="*/ 7 w 7"/>
                <a:gd name="T19" fmla="*/ 0 h 526"/>
                <a:gd name="T20" fmla="*/ 6 w 7"/>
                <a:gd name="T21" fmla="*/ 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526">
                  <a:moveTo>
                    <a:pt x="6" y="0"/>
                  </a:moveTo>
                  <a:lnTo>
                    <a:pt x="0" y="0"/>
                  </a:lnTo>
                  <a:lnTo>
                    <a:pt x="0" y="0"/>
                  </a:lnTo>
                  <a:lnTo>
                    <a:pt x="0" y="524"/>
                  </a:lnTo>
                  <a:cubicBezTo>
                    <a:pt x="0" y="525"/>
                    <a:pt x="0" y="525"/>
                    <a:pt x="1" y="525"/>
                  </a:cubicBezTo>
                  <a:cubicBezTo>
                    <a:pt x="1" y="526"/>
                    <a:pt x="2" y="526"/>
                    <a:pt x="2" y="526"/>
                  </a:cubicBezTo>
                  <a:lnTo>
                    <a:pt x="2" y="526"/>
                  </a:lnTo>
                  <a:cubicBezTo>
                    <a:pt x="4" y="526"/>
                    <a:pt x="5" y="526"/>
                    <a:pt x="6" y="525"/>
                  </a:cubicBezTo>
                  <a:cubicBezTo>
                    <a:pt x="6" y="525"/>
                    <a:pt x="7" y="525"/>
                    <a:pt x="7" y="524"/>
                  </a:cubicBezTo>
                  <a:lnTo>
                    <a:pt x="7" y="0"/>
                  </a:lnTo>
                  <a:lnTo>
                    <a:pt x="6"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2" name="Freeform 903">
              <a:extLst>
                <a:ext uri="{FF2B5EF4-FFF2-40B4-BE49-F238E27FC236}">
                  <a16:creationId xmlns:a16="http://schemas.microsoft.com/office/drawing/2014/main" id="{ABD6C7DB-E45D-0A40-9FD1-CDA815B1D7A9}"/>
                </a:ext>
              </a:extLst>
            </p:cNvPr>
            <p:cNvSpPr>
              <a:spLocks/>
            </p:cNvSpPr>
            <p:nvPr/>
          </p:nvSpPr>
          <p:spPr bwMode="auto">
            <a:xfrm>
              <a:off x="2782888" y="5589588"/>
              <a:ext cx="4763" cy="319088"/>
            </a:xfrm>
            <a:custGeom>
              <a:avLst/>
              <a:gdLst>
                <a:gd name="T0" fmla="*/ 7 w 7"/>
                <a:gd name="T1" fmla="*/ 0 h 531"/>
                <a:gd name="T2" fmla="*/ 1 w 7"/>
                <a:gd name="T3" fmla="*/ 0 h 531"/>
                <a:gd name="T4" fmla="*/ 0 w 7"/>
                <a:gd name="T5" fmla="*/ 0 h 531"/>
                <a:gd name="T6" fmla="*/ 0 w 7"/>
                <a:gd name="T7" fmla="*/ 529 h 531"/>
                <a:gd name="T8" fmla="*/ 1 w 7"/>
                <a:gd name="T9" fmla="*/ 530 h 531"/>
                <a:gd name="T10" fmla="*/ 3 w 7"/>
                <a:gd name="T11" fmla="*/ 531 h 531"/>
                <a:gd name="T12" fmla="*/ 3 w 7"/>
                <a:gd name="T13" fmla="*/ 531 h 531"/>
                <a:gd name="T14" fmla="*/ 6 w 7"/>
                <a:gd name="T15" fmla="*/ 530 h 531"/>
                <a:gd name="T16" fmla="*/ 7 w 7"/>
                <a:gd name="T17" fmla="*/ 529 h 531"/>
                <a:gd name="T18" fmla="*/ 7 w 7"/>
                <a:gd name="T19"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31">
                  <a:moveTo>
                    <a:pt x="7" y="0"/>
                  </a:moveTo>
                  <a:lnTo>
                    <a:pt x="1" y="0"/>
                  </a:lnTo>
                  <a:lnTo>
                    <a:pt x="0" y="0"/>
                  </a:lnTo>
                  <a:lnTo>
                    <a:pt x="0" y="529"/>
                  </a:lnTo>
                  <a:cubicBezTo>
                    <a:pt x="0" y="530"/>
                    <a:pt x="1" y="530"/>
                    <a:pt x="1" y="530"/>
                  </a:cubicBezTo>
                  <a:cubicBezTo>
                    <a:pt x="2" y="531"/>
                    <a:pt x="2" y="531"/>
                    <a:pt x="3" y="531"/>
                  </a:cubicBezTo>
                  <a:lnTo>
                    <a:pt x="3" y="531"/>
                  </a:lnTo>
                  <a:cubicBezTo>
                    <a:pt x="4" y="531"/>
                    <a:pt x="5" y="531"/>
                    <a:pt x="6" y="530"/>
                  </a:cubicBezTo>
                  <a:cubicBezTo>
                    <a:pt x="7" y="530"/>
                    <a:pt x="7" y="530"/>
                    <a:pt x="7" y="529"/>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3" name="Freeform 904">
              <a:extLst>
                <a:ext uri="{FF2B5EF4-FFF2-40B4-BE49-F238E27FC236}">
                  <a16:creationId xmlns:a16="http://schemas.microsoft.com/office/drawing/2014/main" id="{7C5FB85B-0007-D04D-997D-D821B907946D}"/>
                </a:ext>
              </a:extLst>
            </p:cNvPr>
            <p:cNvSpPr>
              <a:spLocks/>
            </p:cNvSpPr>
            <p:nvPr/>
          </p:nvSpPr>
          <p:spPr bwMode="auto">
            <a:xfrm>
              <a:off x="2790825" y="5589588"/>
              <a:ext cx="4763" cy="319088"/>
            </a:xfrm>
            <a:custGeom>
              <a:avLst/>
              <a:gdLst>
                <a:gd name="T0" fmla="*/ 7 w 7"/>
                <a:gd name="T1" fmla="*/ 0 h 531"/>
                <a:gd name="T2" fmla="*/ 7 w 7"/>
                <a:gd name="T3" fmla="*/ 0 h 531"/>
                <a:gd name="T4" fmla="*/ 0 w 7"/>
                <a:gd name="T5" fmla="*/ 0 h 531"/>
                <a:gd name="T6" fmla="*/ 0 w 7"/>
                <a:gd name="T7" fmla="*/ 529 h 531"/>
                <a:gd name="T8" fmla="*/ 1 w 7"/>
                <a:gd name="T9" fmla="*/ 530 h 531"/>
                <a:gd name="T10" fmla="*/ 3 w 7"/>
                <a:gd name="T11" fmla="*/ 531 h 531"/>
                <a:gd name="T12" fmla="*/ 3 w 7"/>
                <a:gd name="T13" fmla="*/ 530 h 531"/>
                <a:gd name="T14" fmla="*/ 6 w 7"/>
                <a:gd name="T15" fmla="*/ 530 h 531"/>
                <a:gd name="T16" fmla="*/ 7 w 7"/>
                <a:gd name="T17" fmla="*/ 529 h 531"/>
                <a:gd name="T18" fmla="*/ 7 w 7"/>
                <a:gd name="T19"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31">
                  <a:moveTo>
                    <a:pt x="7" y="0"/>
                  </a:moveTo>
                  <a:lnTo>
                    <a:pt x="7" y="0"/>
                  </a:lnTo>
                  <a:lnTo>
                    <a:pt x="0" y="0"/>
                  </a:lnTo>
                  <a:lnTo>
                    <a:pt x="0" y="529"/>
                  </a:lnTo>
                  <a:cubicBezTo>
                    <a:pt x="0" y="529"/>
                    <a:pt x="1" y="530"/>
                    <a:pt x="1" y="530"/>
                  </a:cubicBezTo>
                  <a:cubicBezTo>
                    <a:pt x="2" y="530"/>
                    <a:pt x="3" y="530"/>
                    <a:pt x="3" y="531"/>
                  </a:cubicBezTo>
                  <a:lnTo>
                    <a:pt x="3" y="530"/>
                  </a:lnTo>
                  <a:cubicBezTo>
                    <a:pt x="4" y="531"/>
                    <a:pt x="6" y="531"/>
                    <a:pt x="6" y="530"/>
                  </a:cubicBezTo>
                  <a:cubicBezTo>
                    <a:pt x="7" y="530"/>
                    <a:pt x="7" y="529"/>
                    <a:pt x="7" y="529"/>
                  </a:cubicBezTo>
                  <a:lnTo>
                    <a:pt x="7" y="0"/>
                  </a:lnTo>
                  <a:close/>
                </a:path>
              </a:pathLst>
            </a:custGeom>
            <a:solidFill>
              <a:srgbClr val="DCD1C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4" name="Freeform 905">
              <a:extLst>
                <a:ext uri="{FF2B5EF4-FFF2-40B4-BE49-F238E27FC236}">
                  <a16:creationId xmlns:a16="http://schemas.microsoft.com/office/drawing/2014/main" id="{A00C8F77-12FD-7D41-ABE7-8706DEDC765E}"/>
                </a:ext>
              </a:extLst>
            </p:cNvPr>
            <p:cNvSpPr>
              <a:spLocks/>
            </p:cNvSpPr>
            <p:nvPr/>
          </p:nvSpPr>
          <p:spPr bwMode="auto">
            <a:xfrm>
              <a:off x="2882900" y="5670550"/>
              <a:ext cx="103188" cy="79375"/>
            </a:xfrm>
            <a:custGeom>
              <a:avLst/>
              <a:gdLst>
                <a:gd name="T0" fmla="*/ 176 w 176"/>
                <a:gd name="T1" fmla="*/ 33 h 132"/>
                <a:gd name="T2" fmla="*/ 0 w 176"/>
                <a:gd name="T3" fmla="*/ 132 h 132"/>
                <a:gd name="T4" fmla="*/ 0 w 176"/>
                <a:gd name="T5" fmla="*/ 101 h 132"/>
                <a:gd name="T6" fmla="*/ 176 w 176"/>
                <a:gd name="T7" fmla="*/ 0 h 132"/>
                <a:gd name="T8" fmla="*/ 176 w 176"/>
                <a:gd name="T9" fmla="*/ 33 h 132"/>
              </a:gdLst>
              <a:ahLst/>
              <a:cxnLst>
                <a:cxn ang="0">
                  <a:pos x="T0" y="T1"/>
                </a:cxn>
                <a:cxn ang="0">
                  <a:pos x="T2" y="T3"/>
                </a:cxn>
                <a:cxn ang="0">
                  <a:pos x="T4" y="T5"/>
                </a:cxn>
                <a:cxn ang="0">
                  <a:pos x="T6" y="T7"/>
                </a:cxn>
                <a:cxn ang="0">
                  <a:pos x="T8" y="T9"/>
                </a:cxn>
              </a:cxnLst>
              <a:rect l="0" t="0" r="r" b="b"/>
              <a:pathLst>
                <a:path w="176" h="132">
                  <a:moveTo>
                    <a:pt x="176" y="33"/>
                  </a:moveTo>
                  <a:lnTo>
                    <a:pt x="0" y="132"/>
                  </a:lnTo>
                  <a:lnTo>
                    <a:pt x="0" y="101"/>
                  </a:lnTo>
                  <a:lnTo>
                    <a:pt x="176" y="0"/>
                  </a:lnTo>
                  <a:lnTo>
                    <a:pt x="176" y="33"/>
                  </a:lnTo>
                  <a:close/>
                </a:path>
              </a:pathLst>
            </a:custGeom>
            <a:solidFill>
              <a:srgbClr val="B7957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5" name="Freeform 906">
              <a:extLst>
                <a:ext uri="{FF2B5EF4-FFF2-40B4-BE49-F238E27FC236}">
                  <a16:creationId xmlns:a16="http://schemas.microsoft.com/office/drawing/2014/main" id="{243B46CF-9E63-9949-96C3-FA42DD31BFBF}"/>
                </a:ext>
              </a:extLst>
            </p:cNvPr>
            <p:cNvSpPr>
              <a:spLocks/>
            </p:cNvSpPr>
            <p:nvPr/>
          </p:nvSpPr>
          <p:spPr bwMode="auto">
            <a:xfrm>
              <a:off x="2290763" y="4832350"/>
              <a:ext cx="1617663" cy="817563"/>
            </a:xfrm>
            <a:custGeom>
              <a:avLst/>
              <a:gdLst>
                <a:gd name="T0" fmla="*/ 404 w 2764"/>
                <a:gd name="T1" fmla="*/ 14 h 1363"/>
                <a:gd name="T2" fmla="*/ 0 w 2764"/>
                <a:gd name="T3" fmla="*/ 0 h 1363"/>
                <a:gd name="T4" fmla="*/ 2361 w 2764"/>
                <a:gd name="T5" fmla="*/ 1350 h 1363"/>
                <a:gd name="T6" fmla="*/ 2764 w 2764"/>
                <a:gd name="T7" fmla="*/ 1363 h 1363"/>
                <a:gd name="T8" fmla="*/ 404 w 2764"/>
                <a:gd name="T9" fmla="*/ 14 h 1363"/>
              </a:gdLst>
              <a:ahLst/>
              <a:cxnLst>
                <a:cxn ang="0">
                  <a:pos x="T0" y="T1"/>
                </a:cxn>
                <a:cxn ang="0">
                  <a:pos x="T2" y="T3"/>
                </a:cxn>
                <a:cxn ang="0">
                  <a:pos x="T4" y="T5"/>
                </a:cxn>
                <a:cxn ang="0">
                  <a:pos x="T6" y="T7"/>
                </a:cxn>
                <a:cxn ang="0">
                  <a:pos x="T8" y="T9"/>
                </a:cxn>
              </a:cxnLst>
              <a:rect l="0" t="0" r="r" b="b"/>
              <a:pathLst>
                <a:path w="2764" h="1363">
                  <a:moveTo>
                    <a:pt x="404" y="14"/>
                  </a:moveTo>
                  <a:lnTo>
                    <a:pt x="0" y="0"/>
                  </a:lnTo>
                  <a:lnTo>
                    <a:pt x="2361" y="1350"/>
                  </a:lnTo>
                  <a:lnTo>
                    <a:pt x="2764" y="1363"/>
                  </a:lnTo>
                  <a:lnTo>
                    <a:pt x="404" y="14"/>
                  </a:lnTo>
                  <a:close/>
                </a:path>
              </a:pathLst>
            </a:custGeom>
            <a:solidFill>
              <a:srgbClr val="CDA8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6" name="Freeform 907">
              <a:extLst>
                <a:ext uri="{FF2B5EF4-FFF2-40B4-BE49-F238E27FC236}">
                  <a16:creationId xmlns:a16="http://schemas.microsoft.com/office/drawing/2014/main" id="{E2DDBC8C-DF47-4943-B1AE-92B2F686132F}"/>
                </a:ext>
              </a:extLst>
            </p:cNvPr>
            <p:cNvSpPr>
              <a:spLocks/>
            </p:cNvSpPr>
            <p:nvPr/>
          </p:nvSpPr>
          <p:spPr bwMode="auto">
            <a:xfrm>
              <a:off x="2409825" y="5402263"/>
              <a:ext cx="473075" cy="347663"/>
            </a:xfrm>
            <a:custGeom>
              <a:avLst/>
              <a:gdLst>
                <a:gd name="T0" fmla="*/ 808 w 808"/>
                <a:gd name="T1" fmla="*/ 578 h 578"/>
                <a:gd name="T2" fmla="*/ 0 w 808"/>
                <a:gd name="T3" fmla="*/ 111 h 578"/>
                <a:gd name="T4" fmla="*/ 0 w 808"/>
                <a:gd name="T5" fmla="*/ 78 h 578"/>
                <a:gd name="T6" fmla="*/ 470 w 808"/>
                <a:gd name="T7" fmla="*/ 0 h 578"/>
                <a:gd name="T8" fmla="*/ 808 w 808"/>
                <a:gd name="T9" fmla="*/ 547 h 578"/>
                <a:gd name="T10" fmla="*/ 808 w 808"/>
                <a:gd name="T11" fmla="*/ 578 h 578"/>
              </a:gdLst>
              <a:ahLst/>
              <a:cxnLst>
                <a:cxn ang="0">
                  <a:pos x="T0" y="T1"/>
                </a:cxn>
                <a:cxn ang="0">
                  <a:pos x="T2" y="T3"/>
                </a:cxn>
                <a:cxn ang="0">
                  <a:pos x="T4" y="T5"/>
                </a:cxn>
                <a:cxn ang="0">
                  <a:pos x="T6" y="T7"/>
                </a:cxn>
                <a:cxn ang="0">
                  <a:pos x="T8" y="T9"/>
                </a:cxn>
                <a:cxn ang="0">
                  <a:pos x="T10" y="T11"/>
                </a:cxn>
              </a:cxnLst>
              <a:rect l="0" t="0" r="r" b="b"/>
              <a:pathLst>
                <a:path w="808" h="578">
                  <a:moveTo>
                    <a:pt x="808" y="578"/>
                  </a:moveTo>
                  <a:lnTo>
                    <a:pt x="0" y="111"/>
                  </a:lnTo>
                  <a:lnTo>
                    <a:pt x="0" y="78"/>
                  </a:lnTo>
                  <a:lnTo>
                    <a:pt x="470" y="0"/>
                  </a:lnTo>
                  <a:lnTo>
                    <a:pt x="808" y="547"/>
                  </a:lnTo>
                  <a:lnTo>
                    <a:pt x="808" y="578"/>
                  </a:lnTo>
                  <a:close/>
                </a:path>
              </a:pathLst>
            </a:custGeom>
            <a:solidFill>
              <a:srgbClr val="B8967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7" name="Freeform 908">
              <a:extLst>
                <a:ext uri="{FF2B5EF4-FFF2-40B4-BE49-F238E27FC236}">
                  <a16:creationId xmlns:a16="http://schemas.microsoft.com/office/drawing/2014/main" id="{C27BAE22-FA60-284A-8A23-338E327F03B2}"/>
                </a:ext>
              </a:extLst>
            </p:cNvPr>
            <p:cNvSpPr>
              <a:spLocks/>
            </p:cNvSpPr>
            <p:nvPr/>
          </p:nvSpPr>
          <p:spPr bwMode="auto">
            <a:xfrm>
              <a:off x="2584450" y="5464175"/>
              <a:ext cx="85725" cy="103188"/>
            </a:xfrm>
            <a:custGeom>
              <a:avLst/>
              <a:gdLst>
                <a:gd name="T0" fmla="*/ 0 w 146"/>
                <a:gd name="T1" fmla="*/ 61 h 174"/>
                <a:gd name="T2" fmla="*/ 73 w 146"/>
                <a:gd name="T3" fmla="*/ 14 h 174"/>
                <a:gd name="T4" fmla="*/ 146 w 146"/>
                <a:gd name="T5" fmla="*/ 113 h 174"/>
                <a:gd name="T6" fmla="*/ 73 w 146"/>
                <a:gd name="T7" fmla="*/ 160 h 174"/>
                <a:gd name="T8" fmla="*/ 0 w 146"/>
                <a:gd name="T9" fmla="*/ 61 h 174"/>
              </a:gdLst>
              <a:ahLst/>
              <a:cxnLst>
                <a:cxn ang="0">
                  <a:pos x="T0" y="T1"/>
                </a:cxn>
                <a:cxn ang="0">
                  <a:pos x="T2" y="T3"/>
                </a:cxn>
                <a:cxn ang="0">
                  <a:pos x="T4" y="T5"/>
                </a:cxn>
                <a:cxn ang="0">
                  <a:pos x="T6" y="T7"/>
                </a:cxn>
                <a:cxn ang="0">
                  <a:pos x="T8" y="T9"/>
                </a:cxn>
              </a:cxnLst>
              <a:rect l="0" t="0" r="r" b="b"/>
              <a:pathLst>
                <a:path w="146" h="174">
                  <a:moveTo>
                    <a:pt x="0" y="61"/>
                  </a:moveTo>
                  <a:cubicBezTo>
                    <a:pt x="0" y="21"/>
                    <a:pt x="33" y="0"/>
                    <a:pt x="73" y="14"/>
                  </a:cubicBezTo>
                  <a:cubicBezTo>
                    <a:pt x="113" y="28"/>
                    <a:pt x="146" y="72"/>
                    <a:pt x="146" y="113"/>
                  </a:cubicBezTo>
                  <a:cubicBezTo>
                    <a:pt x="146" y="153"/>
                    <a:pt x="113" y="174"/>
                    <a:pt x="73" y="160"/>
                  </a:cubicBezTo>
                  <a:cubicBezTo>
                    <a:pt x="33" y="146"/>
                    <a:pt x="0" y="101"/>
                    <a:pt x="0" y="61"/>
                  </a:cubicBezTo>
                  <a:close/>
                </a:path>
              </a:pathLst>
            </a:custGeom>
            <a:solidFill>
              <a:srgbClr val="60381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8" name="Freeform 909">
              <a:extLst>
                <a:ext uri="{FF2B5EF4-FFF2-40B4-BE49-F238E27FC236}">
                  <a16:creationId xmlns:a16="http://schemas.microsoft.com/office/drawing/2014/main" id="{5E3AD3D9-82F9-5E46-9151-B7138273975D}"/>
                </a:ext>
              </a:extLst>
            </p:cNvPr>
            <p:cNvSpPr>
              <a:spLocks/>
            </p:cNvSpPr>
            <p:nvPr/>
          </p:nvSpPr>
          <p:spPr bwMode="auto">
            <a:xfrm>
              <a:off x="2581275" y="5464175"/>
              <a:ext cx="85725" cy="104775"/>
            </a:xfrm>
            <a:custGeom>
              <a:avLst/>
              <a:gdLst>
                <a:gd name="T0" fmla="*/ 0 w 146"/>
                <a:gd name="T1" fmla="*/ 61 h 174"/>
                <a:gd name="T2" fmla="*/ 73 w 146"/>
                <a:gd name="T3" fmla="*/ 14 h 174"/>
                <a:gd name="T4" fmla="*/ 146 w 146"/>
                <a:gd name="T5" fmla="*/ 113 h 174"/>
                <a:gd name="T6" fmla="*/ 73 w 146"/>
                <a:gd name="T7" fmla="*/ 160 h 174"/>
                <a:gd name="T8" fmla="*/ 0 w 146"/>
                <a:gd name="T9" fmla="*/ 61 h 174"/>
              </a:gdLst>
              <a:ahLst/>
              <a:cxnLst>
                <a:cxn ang="0">
                  <a:pos x="T0" y="T1"/>
                </a:cxn>
                <a:cxn ang="0">
                  <a:pos x="T2" y="T3"/>
                </a:cxn>
                <a:cxn ang="0">
                  <a:pos x="T4" y="T5"/>
                </a:cxn>
                <a:cxn ang="0">
                  <a:pos x="T6" y="T7"/>
                </a:cxn>
                <a:cxn ang="0">
                  <a:pos x="T8" y="T9"/>
                </a:cxn>
              </a:cxnLst>
              <a:rect l="0" t="0" r="r" b="b"/>
              <a:pathLst>
                <a:path w="146" h="174">
                  <a:moveTo>
                    <a:pt x="0" y="61"/>
                  </a:moveTo>
                  <a:cubicBezTo>
                    <a:pt x="0" y="21"/>
                    <a:pt x="32" y="0"/>
                    <a:pt x="73" y="14"/>
                  </a:cubicBezTo>
                  <a:cubicBezTo>
                    <a:pt x="113" y="28"/>
                    <a:pt x="146" y="73"/>
                    <a:pt x="146" y="113"/>
                  </a:cubicBezTo>
                  <a:cubicBezTo>
                    <a:pt x="146" y="153"/>
                    <a:pt x="113" y="174"/>
                    <a:pt x="73" y="160"/>
                  </a:cubicBezTo>
                  <a:cubicBezTo>
                    <a:pt x="32" y="146"/>
                    <a:pt x="0" y="102"/>
                    <a:pt x="0" y="61"/>
                  </a:cubicBezTo>
                  <a:close/>
                </a:path>
              </a:pathLst>
            </a:custGeom>
            <a:solidFill>
              <a:srgbClr val="8C623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9" name="Freeform 910">
              <a:extLst>
                <a:ext uri="{FF2B5EF4-FFF2-40B4-BE49-F238E27FC236}">
                  <a16:creationId xmlns:a16="http://schemas.microsoft.com/office/drawing/2014/main" id="{A17F4982-EDA1-BA4D-9184-087CAB3A8454}"/>
                </a:ext>
              </a:extLst>
            </p:cNvPr>
            <p:cNvSpPr>
              <a:spLocks/>
            </p:cNvSpPr>
            <p:nvPr/>
          </p:nvSpPr>
          <p:spPr bwMode="auto">
            <a:xfrm>
              <a:off x="2598738" y="5481638"/>
              <a:ext cx="26988" cy="38100"/>
            </a:xfrm>
            <a:custGeom>
              <a:avLst/>
              <a:gdLst>
                <a:gd name="T0" fmla="*/ 45 w 45"/>
                <a:gd name="T1" fmla="*/ 63 h 63"/>
                <a:gd name="T2" fmla="*/ 0 w 45"/>
                <a:gd name="T3" fmla="*/ 31 h 63"/>
                <a:gd name="T4" fmla="*/ 3 w 45"/>
                <a:gd name="T5" fmla="*/ 27 h 63"/>
                <a:gd name="T6" fmla="*/ 40 w 45"/>
                <a:gd name="T7" fmla="*/ 53 h 63"/>
                <a:gd name="T8" fmla="*/ 40 w 45"/>
                <a:gd name="T9" fmla="*/ 0 h 63"/>
                <a:gd name="T10" fmla="*/ 45 w 45"/>
                <a:gd name="T11" fmla="*/ 0 h 63"/>
                <a:gd name="T12" fmla="*/ 45 w 45"/>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45" h="63">
                  <a:moveTo>
                    <a:pt x="45" y="63"/>
                  </a:moveTo>
                  <a:lnTo>
                    <a:pt x="0" y="31"/>
                  </a:lnTo>
                  <a:lnTo>
                    <a:pt x="3" y="27"/>
                  </a:lnTo>
                  <a:lnTo>
                    <a:pt x="40" y="53"/>
                  </a:lnTo>
                  <a:lnTo>
                    <a:pt x="40" y="0"/>
                  </a:lnTo>
                  <a:lnTo>
                    <a:pt x="45" y="0"/>
                  </a:lnTo>
                  <a:lnTo>
                    <a:pt x="45" y="63"/>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0" name="Freeform 911">
              <a:extLst>
                <a:ext uri="{FF2B5EF4-FFF2-40B4-BE49-F238E27FC236}">
                  <a16:creationId xmlns:a16="http://schemas.microsoft.com/office/drawing/2014/main" id="{D2971676-5FE5-A347-8460-3CF376CD9153}"/>
                </a:ext>
              </a:extLst>
            </p:cNvPr>
            <p:cNvSpPr>
              <a:spLocks/>
            </p:cNvSpPr>
            <p:nvPr/>
          </p:nvSpPr>
          <p:spPr bwMode="auto">
            <a:xfrm>
              <a:off x="2686050" y="6126163"/>
              <a:ext cx="23813" cy="14288"/>
            </a:xfrm>
            <a:custGeom>
              <a:avLst/>
              <a:gdLst>
                <a:gd name="T0" fmla="*/ 3 w 42"/>
                <a:gd name="T1" fmla="*/ 8 h 24"/>
                <a:gd name="T2" fmla="*/ 3 w 42"/>
                <a:gd name="T3" fmla="*/ 8 h 24"/>
                <a:gd name="T4" fmla="*/ 3 w 42"/>
                <a:gd name="T5" fmla="*/ 8 h 24"/>
                <a:gd name="T6" fmla="*/ 3 w 42"/>
                <a:gd name="T7" fmla="*/ 8 h 24"/>
                <a:gd name="T8" fmla="*/ 6 w 42"/>
                <a:gd name="T9" fmla="*/ 3 h 24"/>
                <a:gd name="T10" fmla="*/ 8 w 42"/>
                <a:gd name="T11" fmla="*/ 3 h 24"/>
                <a:gd name="T12" fmla="*/ 34 w 42"/>
                <a:gd name="T13" fmla="*/ 3 h 24"/>
                <a:gd name="T14" fmla="*/ 36 w 42"/>
                <a:gd name="T15" fmla="*/ 3 h 24"/>
                <a:gd name="T16" fmla="*/ 40 w 42"/>
                <a:gd name="T17" fmla="*/ 8 h 24"/>
                <a:gd name="T18" fmla="*/ 35 w 42"/>
                <a:gd name="T19" fmla="*/ 20 h 24"/>
                <a:gd name="T20" fmla="*/ 7 w 42"/>
                <a:gd name="T21" fmla="*/ 20 h 24"/>
                <a:gd name="T22" fmla="*/ 3 w 42"/>
                <a:gd name="T23"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24">
                  <a:moveTo>
                    <a:pt x="3" y="8"/>
                  </a:moveTo>
                  <a:lnTo>
                    <a:pt x="3" y="8"/>
                  </a:lnTo>
                  <a:lnTo>
                    <a:pt x="3" y="8"/>
                  </a:lnTo>
                  <a:cubicBezTo>
                    <a:pt x="3" y="8"/>
                    <a:pt x="3" y="8"/>
                    <a:pt x="3" y="8"/>
                  </a:cubicBezTo>
                  <a:lnTo>
                    <a:pt x="6" y="3"/>
                  </a:lnTo>
                  <a:lnTo>
                    <a:pt x="8" y="3"/>
                  </a:lnTo>
                  <a:cubicBezTo>
                    <a:pt x="16" y="0"/>
                    <a:pt x="27" y="0"/>
                    <a:pt x="34" y="3"/>
                  </a:cubicBezTo>
                  <a:lnTo>
                    <a:pt x="36" y="3"/>
                  </a:lnTo>
                  <a:lnTo>
                    <a:pt x="40" y="8"/>
                  </a:lnTo>
                  <a:cubicBezTo>
                    <a:pt x="42" y="12"/>
                    <a:pt x="41" y="17"/>
                    <a:pt x="35" y="20"/>
                  </a:cubicBezTo>
                  <a:cubicBezTo>
                    <a:pt x="27" y="24"/>
                    <a:pt x="15" y="24"/>
                    <a:pt x="7" y="20"/>
                  </a:cubicBezTo>
                  <a:cubicBezTo>
                    <a:pt x="2" y="17"/>
                    <a:pt x="0" y="12"/>
                    <a:pt x="3" y="8"/>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1" name="Freeform 912">
              <a:extLst>
                <a:ext uri="{FF2B5EF4-FFF2-40B4-BE49-F238E27FC236}">
                  <a16:creationId xmlns:a16="http://schemas.microsoft.com/office/drawing/2014/main" id="{5956821F-49A3-C842-B359-20AD626270A1}"/>
                </a:ext>
              </a:extLst>
            </p:cNvPr>
            <p:cNvSpPr>
              <a:spLocks/>
            </p:cNvSpPr>
            <p:nvPr/>
          </p:nvSpPr>
          <p:spPr bwMode="auto">
            <a:xfrm>
              <a:off x="2687638" y="6124575"/>
              <a:ext cx="22225" cy="12700"/>
            </a:xfrm>
            <a:custGeom>
              <a:avLst/>
              <a:gdLst>
                <a:gd name="T0" fmla="*/ 6 w 37"/>
                <a:gd name="T1" fmla="*/ 18 h 22"/>
                <a:gd name="T2" fmla="*/ 30 w 37"/>
                <a:gd name="T3" fmla="*/ 18 h 22"/>
                <a:gd name="T4" fmla="*/ 30 w 37"/>
                <a:gd name="T5" fmla="*/ 4 h 22"/>
                <a:gd name="T6" fmla="*/ 6 w 37"/>
                <a:gd name="T7" fmla="*/ 4 h 22"/>
                <a:gd name="T8" fmla="*/ 6 w 37"/>
                <a:gd name="T9" fmla="*/ 18 h 22"/>
              </a:gdLst>
              <a:ahLst/>
              <a:cxnLst>
                <a:cxn ang="0">
                  <a:pos x="T0" y="T1"/>
                </a:cxn>
                <a:cxn ang="0">
                  <a:pos x="T2" y="T3"/>
                </a:cxn>
                <a:cxn ang="0">
                  <a:pos x="T4" y="T5"/>
                </a:cxn>
                <a:cxn ang="0">
                  <a:pos x="T6" y="T7"/>
                </a:cxn>
                <a:cxn ang="0">
                  <a:pos x="T8" y="T9"/>
                </a:cxn>
              </a:cxnLst>
              <a:rect l="0" t="0" r="r" b="b"/>
              <a:pathLst>
                <a:path w="37" h="22">
                  <a:moveTo>
                    <a:pt x="6" y="18"/>
                  </a:moveTo>
                  <a:cubicBezTo>
                    <a:pt x="13" y="22"/>
                    <a:pt x="23" y="22"/>
                    <a:pt x="30" y="18"/>
                  </a:cubicBezTo>
                  <a:cubicBezTo>
                    <a:pt x="37" y="14"/>
                    <a:pt x="37" y="8"/>
                    <a:pt x="30" y="4"/>
                  </a:cubicBezTo>
                  <a:cubicBezTo>
                    <a:pt x="23" y="0"/>
                    <a:pt x="13" y="0"/>
                    <a:pt x="6" y="4"/>
                  </a:cubicBezTo>
                  <a:cubicBezTo>
                    <a:pt x="0" y="8"/>
                    <a:pt x="0" y="14"/>
                    <a:pt x="6" y="18"/>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2" name="Freeform 913">
              <a:extLst>
                <a:ext uri="{FF2B5EF4-FFF2-40B4-BE49-F238E27FC236}">
                  <a16:creationId xmlns:a16="http://schemas.microsoft.com/office/drawing/2014/main" id="{D2EA4606-87B3-9947-B363-1E8FE93E3164}"/>
                </a:ext>
              </a:extLst>
            </p:cNvPr>
            <p:cNvSpPr>
              <a:spLocks/>
            </p:cNvSpPr>
            <p:nvPr/>
          </p:nvSpPr>
          <p:spPr bwMode="auto">
            <a:xfrm>
              <a:off x="2695575" y="6129338"/>
              <a:ext cx="6350" cy="3175"/>
            </a:xfrm>
            <a:custGeom>
              <a:avLst/>
              <a:gdLst>
                <a:gd name="T0" fmla="*/ 2 w 11"/>
                <a:gd name="T1" fmla="*/ 5 h 6"/>
                <a:gd name="T2" fmla="*/ 9 w 11"/>
                <a:gd name="T3" fmla="*/ 5 h 6"/>
                <a:gd name="T4" fmla="*/ 9 w 11"/>
                <a:gd name="T5" fmla="*/ 1 h 6"/>
                <a:gd name="T6" fmla="*/ 2 w 11"/>
                <a:gd name="T7" fmla="*/ 1 h 6"/>
                <a:gd name="T8" fmla="*/ 2 w 11"/>
                <a:gd name="T9" fmla="*/ 5 h 6"/>
              </a:gdLst>
              <a:ahLst/>
              <a:cxnLst>
                <a:cxn ang="0">
                  <a:pos x="T0" y="T1"/>
                </a:cxn>
                <a:cxn ang="0">
                  <a:pos x="T2" y="T3"/>
                </a:cxn>
                <a:cxn ang="0">
                  <a:pos x="T4" y="T5"/>
                </a:cxn>
                <a:cxn ang="0">
                  <a:pos x="T6" y="T7"/>
                </a:cxn>
                <a:cxn ang="0">
                  <a:pos x="T8" y="T9"/>
                </a:cxn>
              </a:cxnLst>
              <a:rect l="0" t="0" r="r" b="b"/>
              <a:pathLst>
                <a:path w="11" h="6">
                  <a:moveTo>
                    <a:pt x="2" y="5"/>
                  </a:moveTo>
                  <a:cubicBezTo>
                    <a:pt x="4" y="6"/>
                    <a:pt x="7" y="6"/>
                    <a:pt x="9" y="5"/>
                  </a:cubicBezTo>
                  <a:cubicBezTo>
                    <a:pt x="11" y="4"/>
                    <a:pt x="11" y="2"/>
                    <a:pt x="9" y="1"/>
                  </a:cubicBezTo>
                  <a:cubicBezTo>
                    <a:pt x="7" y="0"/>
                    <a:pt x="4" y="0"/>
                    <a:pt x="2" y="1"/>
                  </a:cubicBezTo>
                  <a:cubicBezTo>
                    <a:pt x="0" y="2"/>
                    <a:pt x="0" y="4"/>
                    <a:pt x="2" y="5"/>
                  </a:cubicBezTo>
                  <a:close/>
                </a:path>
              </a:pathLst>
            </a:custGeom>
            <a:solidFill>
              <a:srgbClr val="29292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3" name="Freeform 914">
              <a:extLst>
                <a:ext uri="{FF2B5EF4-FFF2-40B4-BE49-F238E27FC236}">
                  <a16:creationId xmlns:a16="http://schemas.microsoft.com/office/drawing/2014/main" id="{78F74F66-3332-C64B-9828-40CC3DC7A900}"/>
                </a:ext>
              </a:extLst>
            </p:cNvPr>
            <p:cNvSpPr>
              <a:spLocks/>
            </p:cNvSpPr>
            <p:nvPr/>
          </p:nvSpPr>
          <p:spPr bwMode="auto">
            <a:xfrm>
              <a:off x="2697163" y="6026150"/>
              <a:ext cx="3175" cy="106363"/>
            </a:xfrm>
            <a:custGeom>
              <a:avLst/>
              <a:gdLst>
                <a:gd name="T0" fmla="*/ 6 w 6"/>
                <a:gd name="T1" fmla="*/ 0 h 176"/>
                <a:gd name="T2" fmla="*/ 6 w 6"/>
                <a:gd name="T3" fmla="*/ 174 h 176"/>
                <a:gd name="T4" fmla="*/ 5 w 6"/>
                <a:gd name="T5" fmla="*/ 175 h 176"/>
                <a:gd name="T6" fmla="*/ 1 w 6"/>
                <a:gd name="T7" fmla="*/ 175 h 176"/>
                <a:gd name="T8" fmla="*/ 0 w 6"/>
                <a:gd name="T9" fmla="*/ 174 h 176"/>
                <a:gd name="T10" fmla="*/ 0 w 6"/>
                <a:gd name="T11" fmla="*/ 174 h 176"/>
                <a:gd name="T12" fmla="*/ 0 w 6"/>
                <a:gd name="T13" fmla="*/ 0 h 176"/>
                <a:gd name="T14" fmla="*/ 6 w 6"/>
                <a:gd name="T15" fmla="*/ 0 h 1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76">
                  <a:moveTo>
                    <a:pt x="6" y="0"/>
                  </a:moveTo>
                  <a:lnTo>
                    <a:pt x="6" y="174"/>
                  </a:lnTo>
                  <a:cubicBezTo>
                    <a:pt x="6" y="174"/>
                    <a:pt x="6" y="175"/>
                    <a:pt x="5" y="175"/>
                  </a:cubicBezTo>
                  <a:cubicBezTo>
                    <a:pt x="4" y="176"/>
                    <a:pt x="2" y="176"/>
                    <a:pt x="1" y="175"/>
                  </a:cubicBezTo>
                  <a:cubicBezTo>
                    <a:pt x="0" y="175"/>
                    <a:pt x="0" y="174"/>
                    <a:pt x="0" y="174"/>
                  </a:cubicBezTo>
                  <a:lnTo>
                    <a:pt x="0" y="174"/>
                  </a:lnTo>
                  <a:lnTo>
                    <a:pt x="0" y="0"/>
                  </a:lnTo>
                  <a:lnTo>
                    <a:pt x="6" y="0"/>
                  </a:ln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4" name="Freeform 915">
              <a:extLst>
                <a:ext uri="{FF2B5EF4-FFF2-40B4-BE49-F238E27FC236}">
                  <a16:creationId xmlns:a16="http://schemas.microsoft.com/office/drawing/2014/main" id="{C852878B-7FB0-8042-80C9-5B5F6A8FDEAB}"/>
                </a:ext>
              </a:extLst>
            </p:cNvPr>
            <p:cNvSpPr>
              <a:spLocks/>
            </p:cNvSpPr>
            <p:nvPr/>
          </p:nvSpPr>
          <p:spPr bwMode="auto">
            <a:xfrm>
              <a:off x="2684463" y="5999163"/>
              <a:ext cx="28575" cy="28575"/>
            </a:xfrm>
            <a:custGeom>
              <a:avLst/>
              <a:gdLst>
                <a:gd name="T0" fmla="*/ 47 w 47"/>
                <a:gd name="T1" fmla="*/ 23 h 48"/>
                <a:gd name="T2" fmla="*/ 45 w 47"/>
                <a:gd name="T3" fmla="*/ 33 h 48"/>
                <a:gd name="T4" fmla="*/ 2 w 47"/>
                <a:gd name="T5" fmla="*/ 33 h 48"/>
                <a:gd name="T6" fmla="*/ 0 w 47"/>
                <a:gd name="T7" fmla="*/ 23 h 48"/>
                <a:gd name="T8" fmla="*/ 23 w 47"/>
                <a:gd name="T9" fmla="*/ 0 h 48"/>
                <a:gd name="T10" fmla="*/ 47 w 47"/>
                <a:gd name="T11" fmla="*/ 23 h 48"/>
              </a:gdLst>
              <a:ahLst/>
              <a:cxnLst>
                <a:cxn ang="0">
                  <a:pos x="T0" y="T1"/>
                </a:cxn>
                <a:cxn ang="0">
                  <a:pos x="T2" y="T3"/>
                </a:cxn>
                <a:cxn ang="0">
                  <a:pos x="T4" y="T5"/>
                </a:cxn>
                <a:cxn ang="0">
                  <a:pos x="T6" y="T7"/>
                </a:cxn>
                <a:cxn ang="0">
                  <a:pos x="T8" y="T9"/>
                </a:cxn>
                <a:cxn ang="0">
                  <a:pos x="T10" y="T11"/>
                </a:cxn>
              </a:cxnLst>
              <a:rect l="0" t="0" r="r" b="b"/>
              <a:pathLst>
                <a:path w="47" h="48">
                  <a:moveTo>
                    <a:pt x="47" y="23"/>
                  </a:moveTo>
                  <a:cubicBezTo>
                    <a:pt x="47" y="27"/>
                    <a:pt x="46" y="30"/>
                    <a:pt x="45" y="33"/>
                  </a:cubicBezTo>
                  <a:cubicBezTo>
                    <a:pt x="34" y="48"/>
                    <a:pt x="10" y="44"/>
                    <a:pt x="2" y="33"/>
                  </a:cubicBezTo>
                  <a:cubicBezTo>
                    <a:pt x="0" y="30"/>
                    <a:pt x="0" y="27"/>
                    <a:pt x="0" y="23"/>
                  </a:cubicBezTo>
                  <a:cubicBezTo>
                    <a:pt x="0" y="10"/>
                    <a:pt x="10" y="0"/>
                    <a:pt x="23" y="0"/>
                  </a:cubicBezTo>
                  <a:cubicBezTo>
                    <a:pt x="36" y="0"/>
                    <a:pt x="47" y="10"/>
                    <a:pt x="47" y="23"/>
                  </a:cubicBezTo>
                  <a:close/>
                </a:path>
              </a:pathLst>
            </a:custGeom>
            <a:solidFill>
              <a:srgbClr val="FDE25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5" name="Freeform 916">
              <a:extLst>
                <a:ext uri="{FF2B5EF4-FFF2-40B4-BE49-F238E27FC236}">
                  <a16:creationId xmlns:a16="http://schemas.microsoft.com/office/drawing/2014/main" id="{DB561826-15D8-BD46-9CD2-C6263E5DE210}"/>
                </a:ext>
              </a:extLst>
            </p:cNvPr>
            <p:cNvSpPr>
              <a:spLocks/>
            </p:cNvSpPr>
            <p:nvPr/>
          </p:nvSpPr>
          <p:spPr bwMode="auto">
            <a:xfrm>
              <a:off x="2686050" y="6019800"/>
              <a:ext cx="23813" cy="7938"/>
            </a:xfrm>
            <a:custGeom>
              <a:avLst/>
              <a:gdLst>
                <a:gd name="T0" fmla="*/ 21 w 42"/>
                <a:gd name="T1" fmla="*/ 7 h 14"/>
                <a:gd name="T2" fmla="*/ 0 w 42"/>
                <a:gd name="T3" fmla="*/ 0 h 14"/>
                <a:gd name="T4" fmla="*/ 21 w 42"/>
                <a:gd name="T5" fmla="*/ 14 h 14"/>
                <a:gd name="T6" fmla="*/ 42 w 42"/>
                <a:gd name="T7" fmla="*/ 0 h 14"/>
                <a:gd name="T8" fmla="*/ 21 w 42"/>
                <a:gd name="T9" fmla="*/ 7 h 14"/>
              </a:gdLst>
              <a:ahLst/>
              <a:cxnLst>
                <a:cxn ang="0">
                  <a:pos x="T0" y="T1"/>
                </a:cxn>
                <a:cxn ang="0">
                  <a:pos x="T2" y="T3"/>
                </a:cxn>
                <a:cxn ang="0">
                  <a:pos x="T4" y="T5"/>
                </a:cxn>
                <a:cxn ang="0">
                  <a:pos x="T6" y="T7"/>
                </a:cxn>
                <a:cxn ang="0">
                  <a:pos x="T8" y="T9"/>
                </a:cxn>
              </a:cxnLst>
              <a:rect l="0" t="0" r="r" b="b"/>
              <a:pathLst>
                <a:path w="42" h="14">
                  <a:moveTo>
                    <a:pt x="21" y="7"/>
                  </a:moveTo>
                  <a:cubicBezTo>
                    <a:pt x="13" y="7"/>
                    <a:pt x="6" y="4"/>
                    <a:pt x="0" y="0"/>
                  </a:cubicBezTo>
                  <a:cubicBezTo>
                    <a:pt x="4" y="8"/>
                    <a:pt x="12" y="14"/>
                    <a:pt x="21" y="14"/>
                  </a:cubicBezTo>
                  <a:cubicBezTo>
                    <a:pt x="31" y="14"/>
                    <a:pt x="39" y="8"/>
                    <a:pt x="42" y="0"/>
                  </a:cubicBezTo>
                  <a:cubicBezTo>
                    <a:pt x="37" y="4"/>
                    <a:pt x="29" y="7"/>
                    <a:pt x="21" y="7"/>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6" name="Freeform 917">
              <a:extLst>
                <a:ext uri="{FF2B5EF4-FFF2-40B4-BE49-F238E27FC236}">
                  <a16:creationId xmlns:a16="http://schemas.microsoft.com/office/drawing/2014/main" id="{762F977D-ECAB-CC44-9680-D9A10900F34F}"/>
                </a:ext>
              </a:extLst>
            </p:cNvPr>
            <p:cNvSpPr>
              <a:spLocks/>
            </p:cNvSpPr>
            <p:nvPr/>
          </p:nvSpPr>
          <p:spPr bwMode="auto">
            <a:xfrm>
              <a:off x="3498850" y="5930900"/>
              <a:ext cx="38100" cy="87313"/>
            </a:xfrm>
            <a:custGeom>
              <a:avLst/>
              <a:gdLst>
                <a:gd name="T0" fmla="*/ 0 w 64"/>
                <a:gd name="T1" fmla="*/ 37 h 146"/>
                <a:gd name="T2" fmla="*/ 0 w 64"/>
                <a:gd name="T3" fmla="*/ 146 h 146"/>
                <a:gd name="T4" fmla="*/ 64 w 64"/>
                <a:gd name="T5" fmla="*/ 109 h 146"/>
                <a:gd name="T6" fmla="*/ 64 w 64"/>
                <a:gd name="T7" fmla="*/ 0 h 146"/>
                <a:gd name="T8" fmla="*/ 0 w 64"/>
                <a:gd name="T9" fmla="*/ 37 h 146"/>
              </a:gdLst>
              <a:ahLst/>
              <a:cxnLst>
                <a:cxn ang="0">
                  <a:pos x="T0" y="T1"/>
                </a:cxn>
                <a:cxn ang="0">
                  <a:pos x="T2" y="T3"/>
                </a:cxn>
                <a:cxn ang="0">
                  <a:pos x="T4" y="T5"/>
                </a:cxn>
                <a:cxn ang="0">
                  <a:pos x="T6" y="T7"/>
                </a:cxn>
                <a:cxn ang="0">
                  <a:pos x="T8" y="T9"/>
                </a:cxn>
              </a:cxnLst>
              <a:rect l="0" t="0" r="r" b="b"/>
              <a:pathLst>
                <a:path w="64" h="146">
                  <a:moveTo>
                    <a:pt x="0" y="37"/>
                  </a:moveTo>
                  <a:lnTo>
                    <a:pt x="0" y="146"/>
                  </a:lnTo>
                  <a:lnTo>
                    <a:pt x="64" y="109"/>
                  </a:lnTo>
                  <a:lnTo>
                    <a:pt x="64"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7" name="Freeform 918">
              <a:extLst>
                <a:ext uri="{FF2B5EF4-FFF2-40B4-BE49-F238E27FC236}">
                  <a16:creationId xmlns:a16="http://schemas.microsoft.com/office/drawing/2014/main" id="{C1E05726-AB9B-8749-A998-02C6E5B607EC}"/>
                </a:ext>
              </a:extLst>
            </p:cNvPr>
            <p:cNvSpPr>
              <a:spLocks/>
            </p:cNvSpPr>
            <p:nvPr/>
          </p:nvSpPr>
          <p:spPr bwMode="auto">
            <a:xfrm>
              <a:off x="3502025" y="5935663"/>
              <a:ext cx="31750" cy="41275"/>
            </a:xfrm>
            <a:custGeom>
              <a:avLst/>
              <a:gdLst>
                <a:gd name="T0" fmla="*/ 55 w 55"/>
                <a:gd name="T1" fmla="*/ 0 h 71"/>
                <a:gd name="T2" fmla="*/ 55 w 55"/>
                <a:gd name="T3" fmla="*/ 39 h 71"/>
                <a:gd name="T4" fmla="*/ 0 w 55"/>
                <a:gd name="T5" fmla="*/ 71 h 71"/>
                <a:gd name="T6" fmla="*/ 0 w 55"/>
                <a:gd name="T7" fmla="*/ 32 h 71"/>
                <a:gd name="T8" fmla="*/ 55 w 55"/>
                <a:gd name="T9" fmla="*/ 0 h 71"/>
              </a:gdLst>
              <a:ahLst/>
              <a:cxnLst>
                <a:cxn ang="0">
                  <a:pos x="T0" y="T1"/>
                </a:cxn>
                <a:cxn ang="0">
                  <a:pos x="T2" y="T3"/>
                </a:cxn>
                <a:cxn ang="0">
                  <a:pos x="T4" y="T5"/>
                </a:cxn>
                <a:cxn ang="0">
                  <a:pos x="T6" y="T7"/>
                </a:cxn>
                <a:cxn ang="0">
                  <a:pos x="T8" y="T9"/>
                </a:cxn>
              </a:cxnLst>
              <a:rect l="0" t="0" r="r" b="b"/>
              <a:pathLst>
                <a:path w="55" h="71">
                  <a:moveTo>
                    <a:pt x="55" y="0"/>
                  </a:moveTo>
                  <a:lnTo>
                    <a:pt x="55" y="39"/>
                  </a:lnTo>
                  <a:lnTo>
                    <a:pt x="0" y="71"/>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8" name="Freeform 919">
              <a:extLst>
                <a:ext uri="{FF2B5EF4-FFF2-40B4-BE49-F238E27FC236}">
                  <a16:creationId xmlns:a16="http://schemas.microsoft.com/office/drawing/2014/main" id="{2A50D0DE-AF76-974A-A51A-77A45567EEE9}"/>
                </a:ext>
              </a:extLst>
            </p:cNvPr>
            <p:cNvSpPr>
              <a:spLocks/>
            </p:cNvSpPr>
            <p:nvPr/>
          </p:nvSpPr>
          <p:spPr bwMode="auto">
            <a:xfrm>
              <a:off x="3502025" y="5961063"/>
              <a:ext cx="31750" cy="53975"/>
            </a:xfrm>
            <a:custGeom>
              <a:avLst/>
              <a:gdLst>
                <a:gd name="T0" fmla="*/ 55 w 55"/>
                <a:gd name="T1" fmla="*/ 0 h 88"/>
                <a:gd name="T2" fmla="*/ 55 w 55"/>
                <a:gd name="T3" fmla="*/ 56 h 88"/>
                <a:gd name="T4" fmla="*/ 0 w 55"/>
                <a:gd name="T5" fmla="*/ 88 h 88"/>
                <a:gd name="T6" fmla="*/ 0 w 55"/>
                <a:gd name="T7" fmla="*/ 32 h 88"/>
                <a:gd name="T8" fmla="*/ 55 w 55"/>
                <a:gd name="T9" fmla="*/ 0 h 88"/>
              </a:gdLst>
              <a:ahLst/>
              <a:cxnLst>
                <a:cxn ang="0">
                  <a:pos x="T0" y="T1"/>
                </a:cxn>
                <a:cxn ang="0">
                  <a:pos x="T2" y="T3"/>
                </a:cxn>
                <a:cxn ang="0">
                  <a:pos x="T4" y="T5"/>
                </a:cxn>
                <a:cxn ang="0">
                  <a:pos x="T6" y="T7"/>
                </a:cxn>
                <a:cxn ang="0">
                  <a:pos x="T8" y="T9"/>
                </a:cxn>
              </a:cxnLst>
              <a:rect l="0" t="0" r="r" b="b"/>
              <a:pathLst>
                <a:path w="55" h="88">
                  <a:moveTo>
                    <a:pt x="55" y="0"/>
                  </a:moveTo>
                  <a:lnTo>
                    <a:pt x="55" y="56"/>
                  </a:lnTo>
                  <a:lnTo>
                    <a:pt x="0" y="88"/>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9" name="Freeform 920">
              <a:extLst>
                <a:ext uri="{FF2B5EF4-FFF2-40B4-BE49-F238E27FC236}">
                  <a16:creationId xmlns:a16="http://schemas.microsoft.com/office/drawing/2014/main" id="{958A8DDF-9C4F-DD47-BF74-BECD62C1B008}"/>
                </a:ext>
              </a:extLst>
            </p:cNvPr>
            <p:cNvSpPr>
              <a:spLocks/>
            </p:cNvSpPr>
            <p:nvPr/>
          </p:nvSpPr>
          <p:spPr bwMode="auto">
            <a:xfrm>
              <a:off x="3560763" y="5894388"/>
              <a:ext cx="38100" cy="87313"/>
            </a:xfrm>
            <a:custGeom>
              <a:avLst/>
              <a:gdLst>
                <a:gd name="T0" fmla="*/ 0 w 64"/>
                <a:gd name="T1" fmla="*/ 37 h 146"/>
                <a:gd name="T2" fmla="*/ 0 w 64"/>
                <a:gd name="T3" fmla="*/ 146 h 146"/>
                <a:gd name="T4" fmla="*/ 64 w 64"/>
                <a:gd name="T5" fmla="*/ 109 h 146"/>
                <a:gd name="T6" fmla="*/ 64 w 64"/>
                <a:gd name="T7" fmla="*/ 0 h 146"/>
                <a:gd name="T8" fmla="*/ 0 w 64"/>
                <a:gd name="T9" fmla="*/ 37 h 146"/>
              </a:gdLst>
              <a:ahLst/>
              <a:cxnLst>
                <a:cxn ang="0">
                  <a:pos x="T0" y="T1"/>
                </a:cxn>
                <a:cxn ang="0">
                  <a:pos x="T2" y="T3"/>
                </a:cxn>
                <a:cxn ang="0">
                  <a:pos x="T4" y="T5"/>
                </a:cxn>
                <a:cxn ang="0">
                  <a:pos x="T6" y="T7"/>
                </a:cxn>
                <a:cxn ang="0">
                  <a:pos x="T8" y="T9"/>
                </a:cxn>
              </a:cxnLst>
              <a:rect l="0" t="0" r="r" b="b"/>
              <a:pathLst>
                <a:path w="64" h="146">
                  <a:moveTo>
                    <a:pt x="0" y="37"/>
                  </a:moveTo>
                  <a:lnTo>
                    <a:pt x="0" y="146"/>
                  </a:lnTo>
                  <a:lnTo>
                    <a:pt x="64" y="109"/>
                  </a:lnTo>
                  <a:lnTo>
                    <a:pt x="64"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0" name="Freeform 921">
              <a:extLst>
                <a:ext uri="{FF2B5EF4-FFF2-40B4-BE49-F238E27FC236}">
                  <a16:creationId xmlns:a16="http://schemas.microsoft.com/office/drawing/2014/main" id="{345EC089-816A-E545-83E7-A1DA45F307CC}"/>
                </a:ext>
              </a:extLst>
            </p:cNvPr>
            <p:cNvSpPr>
              <a:spLocks/>
            </p:cNvSpPr>
            <p:nvPr/>
          </p:nvSpPr>
          <p:spPr bwMode="auto">
            <a:xfrm>
              <a:off x="3563938" y="5899150"/>
              <a:ext cx="31750" cy="41275"/>
            </a:xfrm>
            <a:custGeom>
              <a:avLst/>
              <a:gdLst>
                <a:gd name="T0" fmla="*/ 55 w 55"/>
                <a:gd name="T1" fmla="*/ 0 h 71"/>
                <a:gd name="T2" fmla="*/ 55 w 55"/>
                <a:gd name="T3" fmla="*/ 39 h 71"/>
                <a:gd name="T4" fmla="*/ 0 w 55"/>
                <a:gd name="T5" fmla="*/ 71 h 71"/>
                <a:gd name="T6" fmla="*/ 0 w 55"/>
                <a:gd name="T7" fmla="*/ 31 h 71"/>
                <a:gd name="T8" fmla="*/ 55 w 55"/>
                <a:gd name="T9" fmla="*/ 0 h 71"/>
              </a:gdLst>
              <a:ahLst/>
              <a:cxnLst>
                <a:cxn ang="0">
                  <a:pos x="T0" y="T1"/>
                </a:cxn>
                <a:cxn ang="0">
                  <a:pos x="T2" y="T3"/>
                </a:cxn>
                <a:cxn ang="0">
                  <a:pos x="T4" y="T5"/>
                </a:cxn>
                <a:cxn ang="0">
                  <a:pos x="T6" y="T7"/>
                </a:cxn>
                <a:cxn ang="0">
                  <a:pos x="T8" y="T9"/>
                </a:cxn>
              </a:cxnLst>
              <a:rect l="0" t="0" r="r" b="b"/>
              <a:pathLst>
                <a:path w="55" h="71">
                  <a:moveTo>
                    <a:pt x="55" y="0"/>
                  </a:moveTo>
                  <a:lnTo>
                    <a:pt x="55" y="39"/>
                  </a:lnTo>
                  <a:lnTo>
                    <a:pt x="0" y="71"/>
                  </a:lnTo>
                  <a:lnTo>
                    <a:pt x="0" y="31"/>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1" name="Freeform 922">
              <a:extLst>
                <a:ext uri="{FF2B5EF4-FFF2-40B4-BE49-F238E27FC236}">
                  <a16:creationId xmlns:a16="http://schemas.microsoft.com/office/drawing/2014/main" id="{C037B7F3-6729-6E4A-BEC1-B2A784F9A542}"/>
                </a:ext>
              </a:extLst>
            </p:cNvPr>
            <p:cNvSpPr>
              <a:spLocks/>
            </p:cNvSpPr>
            <p:nvPr/>
          </p:nvSpPr>
          <p:spPr bwMode="auto">
            <a:xfrm>
              <a:off x="3563938" y="5924550"/>
              <a:ext cx="31750" cy="52388"/>
            </a:xfrm>
            <a:custGeom>
              <a:avLst/>
              <a:gdLst>
                <a:gd name="T0" fmla="*/ 55 w 55"/>
                <a:gd name="T1" fmla="*/ 0 h 88"/>
                <a:gd name="T2" fmla="*/ 55 w 55"/>
                <a:gd name="T3" fmla="*/ 56 h 88"/>
                <a:gd name="T4" fmla="*/ 0 w 55"/>
                <a:gd name="T5" fmla="*/ 88 h 88"/>
                <a:gd name="T6" fmla="*/ 0 w 55"/>
                <a:gd name="T7" fmla="*/ 32 h 88"/>
                <a:gd name="T8" fmla="*/ 55 w 55"/>
                <a:gd name="T9" fmla="*/ 0 h 88"/>
              </a:gdLst>
              <a:ahLst/>
              <a:cxnLst>
                <a:cxn ang="0">
                  <a:pos x="T0" y="T1"/>
                </a:cxn>
                <a:cxn ang="0">
                  <a:pos x="T2" y="T3"/>
                </a:cxn>
                <a:cxn ang="0">
                  <a:pos x="T4" y="T5"/>
                </a:cxn>
                <a:cxn ang="0">
                  <a:pos x="T6" y="T7"/>
                </a:cxn>
                <a:cxn ang="0">
                  <a:pos x="T8" y="T9"/>
                </a:cxn>
              </a:cxnLst>
              <a:rect l="0" t="0" r="r" b="b"/>
              <a:pathLst>
                <a:path w="55" h="88">
                  <a:moveTo>
                    <a:pt x="55" y="0"/>
                  </a:moveTo>
                  <a:lnTo>
                    <a:pt x="55" y="56"/>
                  </a:lnTo>
                  <a:lnTo>
                    <a:pt x="0" y="88"/>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2" name="Freeform 923">
              <a:extLst>
                <a:ext uri="{FF2B5EF4-FFF2-40B4-BE49-F238E27FC236}">
                  <a16:creationId xmlns:a16="http://schemas.microsoft.com/office/drawing/2014/main" id="{86E0254E-8856-E44A-B4E1-1124BC4AFE91}"/>
                </a:ext>
              </a:extLst>
            </p:cNvPr>
            <p:cNvSpPr>
              <a:spLocks/>
            </p:cNvSpPr>
            <p:nvPr/>
          </p:nvSpPr>
          <p:spPr bwMode="auto">
            <a:xfrm>
              <a:off x="3622675" y="5857875"/>
              <a:ext cx="38100" cy="87313"/>
            </a:xfrm>
            <a:custGeom>
              <a:avLst/>
              <a:gdLst>
                <a:gd name="T0" fmla="*/ 0 w 65"/>
                <a:gd name="T1" fmla="*/ 37 h 146"/>
                <a:gd name="T2" fmla="*/ 0 w 65"/>
                <a:gd name="T3" fmla="*/ 146 h 146"/>
                <a:gd name="T4" fmla="*/ 65 w 65"/>
                <a:gd name="T5" fmla="*/ 109 h 146"/>
                <a:gd name="T6" fmla="*/ 65 w 65"/>
                <a:gd name="T7" fmla="*/ 0 h 146"/>
                <a:gd name="T8" fmla="*/ 0 w 65"/>
                <a:gd name="T9" fmla="*/ 37 h 146"/>
              </a:gdLst>
              <a:ahLst/>
              <a:cxnLst>
                <a:cxn ang="0">
                  <a:pos x="T0" y="T1"/>
                </a:cxn>
                <a:cxn ang="0">
                  <a:pos x="T2" y="T3"/>
                </a:cxn>
                <a:cxn ang="0">
                  <a:pos x="T4" y="T5"/>
                </a:cxn>
                <a:cxn ang="0">
                  <a:pos x="T6" y="T7"/>
                </a:cxn>
                <a:cxn ang="0">
                  <a:pos x="T8" y="T9"/>
                </a:cxn>
              </a:cxnLst>
              <a:rect l="0" t="0" r="r" b="b"/>
              <a:pathLst>
                <a:path w="65" h="146">
                  <a:moveTo>
                    <a:pt x="0" y="37"/>
                  </a:moveTo>
                  <a:lnTo>
                    <a:pt x="0" y="146"/>
                  </a:lnTo>
                  <a:lnTo>
                    <a:pt x="65" y="109"/>
                  </a:lnTo>
                  <a:lnTo>
                    <a:pt x="65"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3" name="Freeform 924">
              <a:extLst>
                <a:ext uri="{FF2B5EF4-FFF2-40B4-BE49-F238E27FC236}">
                  <a16:creationId xmlns:a16="http://schemas.microsoft.com/office/drawing/2014/main" id="{DB4D995B-E56E-C14D-BA92-7123D455D856}"/>
                </a:ext>
              </a:extLst>
            </p:cNvPr>
            <p:cNvSpPr>
              <a:spLocks/>
            </p:cNvSpPr>
            <p:nvPr/>
          </p:nvSpPr>
          <p:spPr bwMode="auto">
            <a:xfrm>
              <a:off x="3625850" y="5862638"/>
              <a:ext cx="31750" cy="41275"/>
            </a:xfrm>
            <a:custGeom>
              <a:avLst/>
              <a:gdLst>
                <a:gd name="T0" fmla="*/ 55 w 55"/>
                <a:gd name="T1" fmla="*/ 0 h 71"/>
                <a:gd name="T2" fmla="*/ 55 w 55"/>
                <a:gd name="T3" fmla="*/ 39 h 71"/>
                <a:gd name="T4" fmla="*/ 0 w 55"/>
                <a:gd name="T5" fmla="*/ 71 h 71"/>
                <a:gd name="T6" fmla="*/ 0 w 55"/>
                <a:gd name="T7" fmla="*/ 31 h 71"/>
                <a:gd name="T8" fmla="*/ 55 w 55"/>
                <a:gd name="T9" fmla="*/ 0 h 71"/>
              </a:gdLst>
              <a:ahLst/>
              <a:cxnLst>
                <a:cxn ang="0">
                  <a:pos x="T0" y="T1"/>
                </a:cxn>
                <a:cxn ang="0">
                  <a:pos x="T2" y="T3"/>
                </a:cxn>
                <a:cxn ang="0">
                  <a:pos x="T4" y="T5"/>
                </a:cxn>
                <a:cxn ang="0">
                  <a:pos x="T6" y="T7"/>
                </a:cxn>
                <a:cxn ang="0">
                  <a:pos x="T8" y="T9"/>
                </a:cxn>
              </a:cxnLst>
              <a:rect l="0" t="0" r="r" b="b"/>
              <a:pathLst>
                <a:path w="55" h="71">
                  <a:moveTo>
                    <a:pt x="55" y="0"/>
                  </a:moveTo>
                  <a:lnTo>
                    <a:pt x="55" y="39"/>
                  </a:lnTo>
                  <a:lnTo>
                    <a:pt x="0" y="71"/>
                  </a:lnTo>
                  <a:lnTo>
                    <a:pt x="0" y="31"/>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4" name="Freeform 925">
              <a:extLst>
                <a:ext uri="{FF2B5EF4-FFF2-40B4-BE49-F238E27FC236}">
                  <a16:creationId xmlns:a16="http://schemas.microsoft.com/office/drawing/2014/main" id="{4E7687D5-98F0-4D4C-B9E2-62FCFEC60990}"/>
                </a:ext>
              </a:extLst>
            </p:cNvPr>
            <p:cNvSpPr>
              <a:spLocks/>
            </p:cNvSpPr>
            <p:nvPr/>
          </p:nvSpPr>
          <p:spPr bwMode="auto">
            <a:xfrm>
              <a:off x="3625850" y="5888038"/>
              <a:ext cx="31750" cy="52388"/>
            </a:xfrm>
            <a:custGeom>
              <a:avLst/>
              <a:gdLst>
                <a:gd name="T0" fmla="*/ 55 w 55"/>
                <a:gd name="T1" fmla="*/ 0 h 87"/>
                <a:gd name="T2" fmla="*/ 55 w 55"/>
                <a:gd name="T3" fmla="*/ 56 h 87"/>
                <a:gd name="T4" fmla="*/ 0 w 55"/>
                <a:gd name="T5" fmla="*/ 87 h 87"/>
                <a:gd name="T6" fmla="*/ 0 w 55"/>
                <a:gd name="T7" fmla="*/ 32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6"/>
                  </a:lnTo>
                  <a:lnTo>
                    <a:pt x="0" y="87"/>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5" name="Freeform 926">
              <a:extLst>
                <a:ext uri="{FF2B5EF4-FFF2-40B4-BE49-F238E27FC236}">
                  <a16:creationId xmlns:a16="http://schemas.microsoft.com/office/drawing/2014/main" id="{1A063D9C-BC79-974F-AC79-95058D8D8907}"/>
                </a:ext>
              </a:extLst>
            </p:cNvPr>
            <p:cNvSpPr>
              <a:spLocks/>
            </p:cNvSpPr>
            <p:nvPr/>
          </p:nvSpPr>
          <p:spPr bwMode="auto">
            <a:xfrm>
              <a:off x="3684588" y="5821363"/>
              <a:ext cx="38100" cy="87313"/>
            </a:xfrm>
            <a:custGeom>
              <a:avLst/>
              <a:gdLst>
                <a:gd name="T0" fmla="*/ 0 w 64"/>
                <a:gd name="T1" fmla="*/ 37 h 146"/>
                <a:gd name="T2" fmla="*/ 0 w 64"/>
                <a:gd name="T3" fmla="*/ 146 h 146"/>
                <a:gd name="T4" fmla="*/ 64 w 64"/>
                <a:gd name="T5" fmla="*/ 109 h 146"/>
                <a:gd name="T6" fmla="*/ 64 w 64"/>
                <a:gd name="T7" fmla="*/ 0 h 146"/>
                <a:gd name="T8" fmla="*/ 0 w 64"/>
                <a:gd name="T9" fmla="*/ 37 h 146"/>
              </a:gdLst>
              <a:ahLst/>
              <a:cxnLst>
                <a:cxn ang="0">
                  <a:pos x="T0" y="T1"/>
                </a:cxn>
                <a:cxn ang="0">
                  <a:pos x="T2" y="T3"/>
                </a:cxn>
                <a:cxn ang="0">
                  <a:pos x="T4" y="T5"/>
                </a:cxn>
                <a:cxn ang="0">
                  <a:pos x="T6" y="T7"/>
                </a:cxn>
                <a:cxn ang="0">
                  <a:pos x="T8" y="T9"/>
                </a:cxn>
              </a:cxnLst>
              <a:rect l="0" t="0" r="r" b="b"/>
              <a:pathLst>
                <a:path w="64" h="146">
                  <a:moveTo>
                    <a:pt x="0" y="37"/>
                  </a:moveTo>
                  <a:lnTo>
                    <a:pt x="0" y="146"/>
                  </a:lnTo>
                  <a:lnTo>
                    <a:pt x="64" y="109"/>
                  </a:lnTo>
                  <a:lnTo>
                    <a:pt x="64"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6" name="Freeform 927">
              <a:extLst>
                <a:ext uri="{FF2B5EF4-FFF2-40B4-BE49-F238E27FC236}">
                  <a16:creationId xmlns:a16="http://schemas.microsoft.com/office/drawing/2014/main" id="{5B62F522-B1F2-B240-8FAD-4B1244CA2C23}"/>
                </a:ext>
              </a:extLst>
            </p:cNvPr>
            <p:cNvSpPr>
              <a:spLocks/>
            </p:cNvSpPr>
            <p:nvPr/>
          </p:nvSpPr>
          <p:spPr bwMode="auto">
            <a:xfrm>
              <a:off x="3687763" y="5824538"/>
              <a:ext cx="31750" cy="42863"/>
            </a:xfrm>
            <a:custGeom>
              <a:avLst/>
              <a:gdLst>
                <a:gd name="T0" fmla="*/ 54 w 54"/>
                <a:gd name="T1" fmla="*/ 0 h 71"/>
                <a:gd name="T2" fmla="*/ 54 w 54"/>
                <a:gd name="T3" fmla="*/ 39 h 71"/>
                <a:gd name="T4" fmla="*/ 0 w 54"/>
                <a:gd name="T5" fmla="*/ 71 h 71"/>
                <a:gd name="T6" fmla="*/ 0 w 54"/>
                <a:gd name="T7" fmla="*/ 31 h 71"/>
                <a:gd name="T8" fmla="*/ 54 w 54"/>
                <a:gd name="T9" fmla="*/ 0 h 71"/>
              </a:gdLst>
              <a:ahLst/>
              <a:cxnLst>
                <a:cxn ang="0">
                  <a:pos x="T0" y="T1"/>
                </a:cxn>
                <a:cxn ang="0">
                  <a:pos x="T2" y="T3"/>
                </a:cxn>
                <a:cxn ang="0">
                  <a:pos x="T4" y="T5"/>
                </a:cxn>
                <a:cxn ang="0">
                  <a:pos x="T6" y="T7"/>
                </a:cxn>
                <a:cxn ang="0">
                  <a:pos x="T8" y="T9"/>
                </a:cxn>
              </a:cxnLst>
              <a:rect l="0" t="0" r="r" b="b"/>
              <a:pathLst>
                <a:path w="54" h="71">
                  <a:moveTo>
                    <a:pt x="54" y="0"/>
                  </a:moveTo>
                  <a:lnTo>
                    <a:pt x="54" y="39"/>
                  </a:lnTo>
                  <a:lnTo>
                    <a:pt x="0" y="71"/>
                  </a:lnTo>
                  <a:lnTo>
                    <a:pt x="0" y="31"/>
                  </a:lnTo>
                  <a:lnTo>
                    <a:pt x="54"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 name="Freeform 928">
              <a:extLst>
                <a:ext uri="{FF2B5EF4-FFF2-40B4-BE49-F238E27FC236}">
                  <a16:creationId xmlns:a16="http://schemas.microsoft.com/office/drawing/2014/main" id="{654E5BEC-4714-8E47-B9B4-1A58FBE94BA7}"/>
                </a:ext>
              </a:extLst>
            </p:cNvPr>
            <p:cNvSpPr>
              <a:spLocks/>
            </p:cNvSpPr>
            <p:nvPr/>
          </p:nvSpPr>
          <p:spPr bwMode="auto">
            <a:xfrm>
              <a:off x="3687763" y="5851525"/>
              <a:ext cx="31750" cy="52388"/>
            </a:xfrm>
            <a:custGeom>
              <a:avLst/>
              <a:gdLst>
                <a:gd name="T0" fmla="*/ 54 w 54"/>
                <a:gd name="T1" fmla="*/ 0 h 87"/>
                <a:gd name="T2" fmla="*/ 54 w 54"/>
                <a:gd name="T3" fmla="*/ 56 h 87"/>
                <a:gd name="T4" fmla="*/ 0 w 54"/>
                <a:gd name="T5" fmla="*/ 87 h 87"/>
                <a:gd name="T6" fmla="*/ 0 w 54"/>
                <a:gd name="T7" fmla="*/ 32 h 87"/>
                <a:gd name="T8" fmla="*/ 54 w 54"/>
                <a:gd name="T9" fmla="*/ 0 h 87"/>
              </a:gdLst>
              <a:ahLst/>
              <a:cxnLst>
                <a:cxn ang="0">
                  <a:pos x="T0" y="T1"/>
                </a:cxn>
                <a:cxn ang="0">
                  <a:pos x="T2" y="T3"/>
                </a:cxn>
                <a:cxn ang="0">
                  <a:pos x="T4" y="T5"/>
                </a:cxn>
                <a:cxn ang="0">
                  <a:pos x="T6" y="T7"/>
                </a:cxn>
                <a:cxn ang="0">
                  <a:pos x="T8" y="T9"/>
                </a:cxn>
              </a:cxnLst>
              <a:rect l="0" t="0" r="r" b="b"/>
              <a:pathLst>
                <a:path w="54" h="87">
                  <a:moveTo>
                    <a:pt x="54" y="0"/>
                  </a:moveTo>
                  <a:lnTo>
                    <a:pt x="54" y="56"/>
                  </a:lnTo>
                  <a:lnTo>
                    <a:pt x="0" y="87"/>
                  </a:lnTo>
                  <a:lnTo>
                    <a:pt x="0" y="32"/>
                  </a:lnTo>
                  <a:lnTo>
                    <a:pt x="54"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8" name="Freeform 929">
              <a:extLst>
                <a:ext uri="{FF2B5EF4-FFF2-40B4-BE49-F238E27FC236}">
                  <a16:creationId xmlns:a16="http://schemas.microsoft.com/office/drawing/2014/main" id="{D135E50D-FB32-D342-A814-15FECADDED9E}"/>
                </a:ext>
              </a:extLst>
            </p:cNvPr>
            <p:cNvSpPr>
              <a:spLocks/>
            </p:cNvSpPr>
            <p:nvPr/>
          </p:nvSpPr>
          <p:spPr bwMode="auto">
            <a:xfrm>
              <a:off x="3746500" y="5784850"/>
              <a:ext cx="38100" cy="87313"/>
            </a:xfrm>
            <a:custGeom>
              <a:avLst/>
              <a:gdLst>
                <a:gd name="T0" fmla="*/ 0 w 65"/>
                <a:gd name="T1" fmla="*/ 37 h 146"/>
                <a:gd name="T2" fmla="*/ 0 w 65"/>
                <a:gd name="T3" fmla="*/ 146 h 146"/>
                <a:gd name="T4" fmla="*/ 65 w 65"/>
                <a:gd name="T5" fmla="*/ 109 h 146"/>
                <a:gd name="T6" fmla="*/ 65 w 65"/>
                <a:gd name="T7" fmla="*/ 0 h 146"/>
                <a:gd name="T8" fmla="*/ 0 w 65"/>
                <a:gd name="T9" fmla="*/ 37 h 146"/>
              </a:gdLst>
              <a:ahLst/>
              <a:cxnLst>
                <a:cxn ang="0">
                  <a:pos x="T0" y="T1"/>
                </a:cxn>
                <a:cxn ang="0">
                  <a:pos x="T2" y="T3"/>
                </a:cxn>
                <a:cxn ang="0">
                  <a:pos x="T4" y="T5"/>
                </a:cxn>
                <a:cxn ang="0">
                  <a:pos x="T6" y="T7"/>
                </a:cxn>
                <a:cxn ang="0">
                  <a:pos x="T8" y="T9"/>
                </a:cxn>
              </a:cxnLst>
              <a:rect l="0" t="0" r="r" b="b"/>
              <a:pathLst>
                <a:path w="65" h="146">
                  <a:moveTo>
                    <a:pt x="0" y="37"/>
                  </a:moveTo>
                  <a:lnTo>
                    <a:pt x="0" y="146"/>
                  </a:lnTo>
                  <a:lnTo>
                    <a:pt x="65" y="109"/>
                  </a:lnTo>
                  <a:lnTo>
                    <a:pt x="65"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9" name="Freeform 930">
              <a:extLst>
                <a:ext uri="{FF2B5EF4-FFF2-40B4-BE49-F238E27FC236}">
                  <a16:creationId xmlns:a16="http://schemas.microsoft.com/office/drawing/2014/main" id="{48E2CDF8-BA03-A543-B32A-9EBEAE8B9BE3}"/>
                </a:ext>
              </a:extLst>
            </p:cNvPr>
            <p:cNvSpPr>
              <a:spLocks/>
            </p:cNvSpPr>
            <p:nvPr/>
          </p:nvSpPr>
          <p:spPr bwMode="auto">
            <a:xfrm>
              <a:off x="3749675" y="5788025"/>
              <a:ext cx="31750" cy="42863"/>
            </a:xfrm>
            <a:custGeom>
              <a:avLst/>
              <a:gdLst>
                <a:gd name="T0" fmla="*/ 55 w 55"/>
                <a:gd name="T1" fmla="*/ 0 h 72"/>
                <a:gd name="T2" fmla="*/ 55 w 55"/>
                <a:gd name="T3" fmla="*/ 40 h 72"/>
                <a:gd name="T4" fmla="*/ 0 w 55"/>
                <a:gd name="T5" fmla="*/ 72 h 72"/>
                <a:gd name="T6" fmla="*/ 0 w 55"/>
                <a:gd name="T7" fmla="*/ 32 h 72"/>
                <a:gd name="T8" fmla="*/ 55 w 55"/>
                <a:gd name="T9" fmla="*/ 0 h 72"/>
              </a:gdLst>
              <a:ahLst/>
              <a:cxnLst>
                <a:cxn ang="0">
                  <a:pos x="T0" y="T1"/>
                </a:cxn>
                <a:cxn ang="0">
                  <a:pos x="T2" y="T3"/>
                </a:cxn>
                <a:cxn ang="0">
                  <a:pos x="T4" y="T5"/>
                </a:cxn>
                <a:cxn ang="0">
                  <a:pos x="T6" y="T7"/>
                </a:cxn>
                <a:cxn ang="0">
                  <a:pos x="T8" y="T9"/>
                </a:cxn>
              </a:cxnLst>
              <a:rect l="0" t="0" r="r" b="b"/>
              <a:pathLst>
                <a:path w="55" h="72">
                  <a:moveTo>
                    <a:pt x="55" y="0"/>
                  </a:moveTo>
                  <a:lnTo>
                    <a:pt x="55" y="40"/>
                  </a:lnTo>
                  <a:lnTo>
                    <a:pt x="0" y="72"/>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0" name="Freeform 931">
              <a:extLst>
                <a:ext uri="{FF2B5EF4-FFF2-40B4-BE49-F238E27FC236}">
                  <a16:creationId xmlns:a16="http://schemas.microsoft.com/office/drawing/2014/main" id="{F183FD18-BE42-7F4F-8CD5-E10EAE7C32AD}"/>
                </a:ext>
              </a:extLst>
            </p:cNvPr>
            <p:cNvSpPr>
              <a:spLocks/>
            </p:cNvSpPr>
            <p:nvPr/>
          </p:nvSpPr>
          <p:spPr bwMode="auto">
            <a:xfrm>
              <a:off x="3749675" y="5815013"/>
              <a:ext cx="31750" cy="52388"/>
            </a:xfrm>
            <a:custGeom>
              <a:avLst/>
              <a:gdLst>
                <a:gd name="T0" fmla="*/ 55 w 55"/>
                <a:gd name="T1" fmla="*/ 0 h 87"/>
                <a:gd name="T2" fmla="*/ 55 w 55"/>
                <a:gd name="T3" fmla="*/ 56 h 87"/>
                <a:gd name="T4" fmla="*/ 0 w 55"/>
                <a:gd name="T5" fmla="*/ 87 h 87"/>
                <a:gd name="T6" fmla="*/ 0 w 55"/>
                <a:gd name="T7" fmla="*/ 32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6"/>
                  </a:lnTo>
                  <a:lnTo>
                    <a:pt x="0" y="87"/>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1" name="Freeform 932">
              <a:extLst>
                <a:ext uri="{FF2B5EF4-FFF2-40B4-BE49-F238E27FC236}">
                  <a16:creationId xmlns:a16="http://schemas.microsoft.com/office/drawing/2014/main" id="{BEFD153B-0CDF-A64B-A8DB-C4DEB31E825A}"/>
                </a:ext>
              </a:extLst>
            </p:cNvPr>
            <p:cNvSpPr>
              <a:spLocks/>
            </p:cNvSpPr>
            <p:nvPr/>
          </p:nvSpPr>
          <p:spPr bwMode="auto">
            <a:xfrm>
              <a:off x="3808413" y="5748338"/>
              <a:ext cx="38100" cy="87313"/>
            </a:xfrm>
            <a:custGeom>
              <a:avLst/>
              <a:gdLst>
                <a:gd name="T0" fmla="*/ 0 w 64"/>
                <a:gd name="T1" fmla="*/ 37 h 146"/>
                <a:gd name="T2" fmla="*/ 0 w 64"/>
                <a:gd name="T3" fmla="*/ 146 h 146"/>
                <a:gd name="T4" fmla="*/ 64 w 64"/>
                <a:gd name="T5" fmla="*/ 109 h 146"/>
                <a:gd name="T6" fmla="*/ 64 w 64"/>
                <a:gd name="T7" fmla="*/ 0 h 146"/>
                <a:gd name="T8" fmla="*/ 0 w 64"/>
                <a:gd name="T9" fmla="*/ 37 h 146"/>
              </a:gdLst>
              <a:ahLst/>
              <a:cxnLst>
                <a:cxn ang="0">
                  <a:pos x="T0" y="T1"/>
                </a:cxn>
                <a:cxn ang="0">
                  <a:pos x="T2" y="T3"/>
                </a:cxn>
                <a:cxn ang="0">
                  <a:pos x="T4" y="T5"/>
                </a:cxn>
                <a:cxn ang="0">
                  <a:pos x="T6" y="T7"/>
                </a:cxn>
                <a:cxn ang="0">
                  <a:pos x="T8" y="T9"/>
                </a:cxn>
              </a:cxnLst>
              <a:rect l="0" t="0" r="r" b="b"/>
              <a:pathLst>
                <a:path w="64" h="146">
                  <a:moveTo>
                    <a:pt x="0" y="37"/>
                  </a:moveTo>
                  <a:lnTo>
                    <a:pt x="0" y="146"/>
                  </a:lnTo>
                  <a:lnTo>
                    <a:pt x="64" y="109"/>
                  </a:lnTo>
                  <a:lnTo>
                    <a:pt x="64"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2" name="Freeform 933">
              <a:extLst>
                <a:ext uri="{FF2B5EF4-FFF2-40B4-BE49-F238E27FC236}">
                  <a16:creationId xmlns:a16="http://schemas.microsoft.com/office/drawing/2014/main" id="{66C0B1DC-E94A-A44D-AEC3-C6A3717C4F8E}"/>
                </a:ext>
              </a:extLst>
            </p:cNvPr>
            <p:cNvSpPr>
              <a:spLocks/>
            </p:cNvSpPr>
            <p:nvPr/>
          </p:nvSpPr>
          <p:spPr bwMode="auto">
            <a:xfrm>
              <a:off x="3811588" y="5751513"/>
              <a:ext cx="31750" cy="42863"/>
            </a:xfrm>
            <a:custGeom>
              <a:avLst/>
              <a:gdLst>
                <a:gd name="T0" fmla="*/ 55 w 55"/>
                <a:gd name="T1" fmla="*/ 0 h 72"/>
                <a:gd name="T2" fmla="*/ 55 w 55"/>
                <a:gd name="T3" fmla="*/ 40 h 72"/>
                <a:gd name="T4" fmla="*/ 0 w 55"/>
                <a:gd name="T5" fmla="*/ 72 h 72"/>
                <a:gd name="T6" fmla="*/ 0 w 55"/>
                <a:gd name="T7" fmla="*/ 32 h 72"/>
                <a:gd name="T8" fmla="*/ 55 w 55"/>
                <a:gd name="T9" fmla="*/ 0 h 72"/>
              </a:gdLst>
              <a:ahLst/>
              <a:cxnLst>
                <a:cxn ang="0">
                  <a:pos x="T0" y="T1"/>
                </a:cxn>
                <a:cxn ang="0">
                  <a:pos x="T2" y="T3"/>
                </a:cxn>
                <a:cxn ang="0">
                  <a:pos x="T4" y="T5"/>
                </a:cxn>
                <a:cxn ang="0">
                  <a:pos x="T6" y="T7"/>
                </a:cxn>
                <a:cxn ang="0">
                  <a:pos x="T8" y="T9"/>
                </a:cxn>
              </a:cxnLst>
              <a:rect l="0" t="0" r="r" b="b"/>
              <a:pathLst>
                <a:path w="55" h="72">
                  <a:moveTo>
                    <a:pt x="55" y="0"/>
                  </a:moveTo>
                  <a:lnTo>
                    <a:pt x="55" y="40"/>
                  </a:lnTo>
                  <a:lnTo>
                    <a:pt x="0" y="72"/>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3" name="Freeform 934">
              <a:extLst>
                <a:ext uri="{FF2B5EF4-FFF2-40B4-BE49-F238E27FC236}">
                  <a16:creationId xmlns:a16="http://schemas.microsoft.com/office/drawing/2014/main" id="{7C793B8B-6CF4-9E4D-9DE0-57EAC46FBA6A}"/>
                </a:ext>
              </a:extLst>
            </p:cNvPr>
            <p:cNvSpPr>
              <a:spLocks/>
            </p:cNvSpPr>
            <p:nvPr/>
          </p:nvSpPr>
          <p:spPr bwMode="auto">
            <a:xfrm>
              <a:off x="3811588" y="5778500"/>
              <a:ext cx="31750" cy="52388"/>
            </a:xfrm>
            <a:custGeom>
              <a:avLst/>
              <a:gdLst>
                <a:gd name="T0" fmla="*/ 55 w 55"/>
                <a:gd name="T1" fmla="*/ 0 h 87"/>
                <a:gd name="T2" fmla="*/ 55 w 55"/>
                <a:gd name="T3" fmla="*/ 55 h 87"/>
                <a:gd name="T4" fmla="*/ 0 w 55"/>
                <a:gd name="T5" fmla="*/ 87 h 87"/>
                <a:gd name="T6" fmla="*/ 0 w 55"/>
                <a:gd name="T7" fmla="*/ 32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5"/>
                  </a:lnTo>
                  <a:lnTo>
                    <a:pt x="0" y="87"/>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4" name="Freeform 935">
              <a:extLst>
                <a:ext uri="{FF2B5EF4-FFF2-40B4-BE49-F238E27FC236}">
                  <a16:creationId xmlns:a16="http://schemas.microsoft.com/office/drawing/2014/main" id="{705585A8-5675-E14E-BBA8-02D8A1FB6E4B}"/>
                </a:ext>
              </a:extLst>
            </p:cNvPr>
            <p:cNvSpPr>
              <a:spLocks/>
            </p:cNvSpPr>
            <p:nvPr/>
          </p:nvSpPr>
          <p:spPr bwMode="auto">
            <a:xfrm>
              <a:off x="3498850" y="6022975"/>
              <a:ext cx="38100" cy="87313"/>
            </a:xfrm>
            <a:custGeom>
              <a:avLst/>
              <a:gdLst>
                <a:gd name="T0" fmla="*/ 0 w 64"/>
                <a:gd name="T1" fmla="*/ 37 h 146"/>
                <a:gd name="T2" fmla="*/ 0 w 64"/>
                <a:gd name="T3" fmla="*/ 146 h 146"/>
                <a:gd name="T4" fmla="*/ 64 w 64"/>
                <a:gd name="T5" fmla="*/ 109 h 146"/>
                <a:gd name="T6" fmla="*/ 64 w 64"/>
                <a:gd name="T7" fmla="*/ 0 h 146"/>
                <a:gd name="T8" fmla="*/ 0 w 64"/>
                <a:gd name="T9" fmla="*/ 37 h 146"/>
              </a:gdLst>
              <a:ahLst/>
              <a:cxnLst>
                <a:cxn ang="0">
                  <a:pos x="T0" y="T1"/>
                </a:cxn>
                <a:cxn ang="0">
                  <a:pos x="T2" y="T3"/>
                </a:cxn>
                <a:cxn ang="0">
                  <a:pos x="T4" y="T5"/>
                </a:cxn>
                <a:cxn ang="0">
                  <a:pos x="T6" y="T7"/>
                </a:cxn>
                <a:cxn ang="0">
                  <a:pos x="T8" y="T9"/>
                </a:cxn>
              </a:cxnLst>
              <a:rect l="0" t="0" r="r" b="b"/>
              <a:pathLst>
                <a:path w="64" h="146">
                  <a:moveTo>
                    <a:pt x="0" y="37"/>
                  </a:moveTo>
                  <a:lnTo>
                    <a:pt x="0" y="146"/>
                  </a:lnTo>
                  <a:lnTo>
                    <a:pt x="64" y="109"/>
                  </a:lnTo>
                  <a:lnTo>
                    <a:pt x="64"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5" name="Freeform 936">
              <a:extLst>
                <a:ext uri="{FF2B5EF4-FFF2-40B4-BE49-F238E27FC236}">
                  <a16:creationId xmlns:a16="http://schemas.microsoft.com/office/drawing/2014/main" id="{C96CB34F-CE6E-F641-BD37-89268CA32A85}"/>
                </a:ext>
              </a:extLst>
            </p:cNvPr>
            <p:cNvSpPr>
              <a:spLocks/>
            </p:cNvSpPr>
            <p:nvPr/>
          </p:nvSpPr>
          <p:spPr bwMode="auto">
            <a:xfrm>
              <a:off x="3502025" y="6026150"/>
              <a:ext cx="31750" cy="42863"/>
            </a:xfrm>
            <a:custGeom>
              <a:avLst/>
              <a:gdLst>
                <a:gd name="T0" fmla="*/ 55 w 55"/>
                <a:gd name="T1" fmla="*/ 0 h 71"/>
                <a:gd name="T2" fmla="*/ 55 w 55"/>
                <a:gd name="T3" fmla="*/ 39 h 71"/>
                <a:gd name="T4" fmla="*/ 0 w 55"/>
                <a:gd name="T5" fmla="*/ 71 h 71"/>
                <a:gd name="T6" fmla="*/ 0 w 55"/>
                <a:gd name="T7" fmla="*/ 31 h 71"/>
                <a:gd name="T8" fmla="*/ 55 w 55"/>
                <a:gd name="T9" fmla="*/ 0 h 71"/>
              </a:gdLst>
              <a:ahLst/>
              <a:cxnLst>
                <a:cxn ang="0">
                  <a:pos x="T0" y="T1"/>
                </a:cxn>
                <a:cxn ang="0">
                  <a:pos x="T2" y="T3"/>
                </a:cxn>
                <a:cxn ang="0">
                  <a:pos x="T4" y="T5"/>
                </a:cxn>
                <a:cxn ang="0">
                  <a:pos x="T6" y="T7"/>
                </a:cxn>
                <a:cxn ang="0">
                  <a:pos x="T8" y="T9"/>
                </a:cxn>
              </a:cxnLst>
              <a:rect l="0" t="0" r="r" b="b"/>
              <a:pathLst>
                <a:path w="55" h="71">
                  <a:moveTo>
                    <a:pt x="55" y="0"/>
                  </a:moveTo>
                  <a:lnTo>
                    <a:pt x="55" y="39"/>
                  </a:lnTo>
                  <a:lnTo>
                    <a:pt x="0" y="71"/>
                  </a:lnTo>
                  <a:lnTo>
                    <a:pt x="0" y="31"/>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6" name="Freeform 937">
              <a:extLst>
                <a:ext uri="{FF2B5EF4-FFF2-40B4-BE49-F238E27FC236}">
                  <a16:creationId xmlns:a16="http://schemas.microsoft.com/office/drawing/2014/main" id="{AEC27672-17B8-244C-9E48-92C95DEF833D}"/>
                </a:ext>
              </a:extLst>
            </p:cNvPr>
            <p:cNvSpPr>
              <a:spLocks/>
            </p:cNvSpPr>
            <p:nvPr/>
          </p:nvSpPr>
          <p:spPr bwMode="auto">
            <a:xfrm>
              <a:off x="3502025" y="6053138"/>
              <a:ext cx="31750" cy="52388"/>
            </a:xfrm>
            <a:custGeom>
              <a:avLst/>
              <a:gdLst>
                <a:gd name="T0" fmla="*/ 55 w 55"/>
                <a:gd name="T1" fmla="*/ 0 h 87"/>
                <a:gd name="T2" fmla="*/ 55 w 55"/>
                <a:gd name="T3" fmla="*/ 56 h 87"/>
                <a:gd name="T4" fmla="*/ 0 w 55"/>
                <a:gd name="T5" fmla="*/ 87 h 87"/>
                <a:gd name="T6" fmla="*/ 0 w 55"/>
                <a:gd name="T7" fmla="*/ 32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6"/>
                  </a:lnTo>
                  <a:lnTo>
                    <a:pt x="0" y="87"/>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7" name="Freeform 938">
              <a:extLst>
                <a:ext uri="{FF2B5EF4-FFF2-40B4-BE49-F238E27FC236}">
                  <a16:creationId xmlns:a16="http://schemas.microsoft.com/office/drawing/2014/main" id="{D7A43714-AF69-714B-BB6A-9E88EACF720A}"/>
                </a:ext>
              </a:extLst>
            </p:cNvPr>
            <p:cNvSpPr>
              <a:spLocks/>
            </p:cNvSpPr>
            <p:nvPr/>
          </p:nvSpPr>
          <p:spPr bwMode="auto">
            <a:xfrm>
              <a:off x="3560763" y="5986463"/>
              <a:ext cx="38100" cy="87313"/>
            </a:xfrm>
            <a:custGeom>
              <a:avLst/>
              <a:gdLst>
                <a:gd name="T0" fmla="*/ 0 w 64"/>
                <a:gd name="T1" fmla="*/ 37 h 146"/>
                <a:gd name="T2" fmla="*/ 0 w 64"/>
                <a:gd name="T3" fmla="*/ 146 h 146"/>
                <a:gd name="T4" fmla="*/ 64 w 64"/>
                <a:gd name="T5" fmla="*/ 109 h 146"/>
                <a:gd name="T6" fmla="*/ 64 w 64"/>
                <a:gd name="T7" fmla="*/ 0 h 146"/>
                <a:gd name="T8" fmla="*/ 0 w 64"/>
                <a:gd name="T9" fmla="*/ 37 h 146"/>
              </a:gdLst>
              <a:ahLst/>
              <a:cxnLst>
                <a:cxn ang="0">
                  <a:pos x="T0" y="T1"/>
                </a:cxn>
                <a:cxn ang="0">
                  <a:pos x="T2" y="T3"/>
                </a:cxn>
                <a:cxn ang="0">
                  <a:pos x="T4" y="T5"/>
                </a:cxn>
                <a:cxn ang="0">
                  <a:pos x="T6" y="T7"/>
                </a:cxn>
                <a:cxn ang="0">
                  <a:pos x="T8" y="T9"/>
                </a:cxn>
              </a:cxnLst>
              <a:rect l="0" t="0" r="r" b="b"/>
              <a:pathLst>
                <a:path w="64" h="146">
                  <a:moveTo>
                    <a:pt x="0" y="37"/>
                  </a:moveTo>
                  <a:lnTo>
                    <a:pt x="0" y="146"/>
                  </a:lnTo>
                  <a:lnTo>
                    <a:pt x="64" y="109"/>
                  </a:lnTo>
                  <a:lnTo>
                    <a:pt x="64"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8" name="Freeform 939">
              <a:extLst>
                <a:ext uri="{FF2B5EF4-FFF2-40B4-BE49-F238E27FC236}">
                  <a16:creationId xmlns:a16="http://schemas.microsoft.com/office/drawing/2014/main" id="{3D051B47-BD2B-AA46-A311-AEE67745B490}"/>
                </a:ext>
              </a:extLst>
            </p:cNvPr>
            <p:cNvSpPr>
              <a:spLocks/>
            </p:cNvSpPr>
            <p:nvPr/>
          </p:nvSpPr>
          <p:spPr bwMode="auto">
            <a:xfrm>
              <a:off x="3563938" y="5989638"/>
              <a:ext cx="31750" cy="42863"/>
            </a:xfrm>
            <a:custGeom>
              <a:avLst/>
              <a:gdLst>
                <a:gd name="T0" fmla="*/ 55 w 55"/>
                <a:gd name="T1" fmla="*/ 0 h 71"/>
                <a:gd name="T2" fmla="*/ 55 w 55"/>
                <a:gd name="T3" fmla="*/ 39 h 71"/>
                <a:gd name="T4" fmla="*/ 0 w 55"/>
                <a:gd name="T5" fmla="*/ 71 h 71"/>
                <a:gd name="T6" fmla="*/ 0 w 55"/>
                <a:gd name="T7" fmla="*/ 31 h 71"/>
                <a:gd name="T8" fmla="*/ 55 w 55"/>
                <a:gd name="T9" fmla="*/ 0 h 71"/>
              </a:gdLst>
              <a:ahLst/>
              <a:cxnLst>
                <a:cxn ang="0">
                  <a:pos x="T0" y="T1"/>
                </a:cxn>
                <a:cxn ang="0">
                  <a:pos x="T2" y="T3"/>
                </a:cxn>
                <a:cxn ang="0">
                  <a:pos x="T4" y="T5"/>
                </a:cxn>
                <a:cxn ang="0">
                  <a:pos x="T6" y="T7"/>
                </a:cxn>
                <a:cxn ang="0">
                  <a:pos x="T8" y="T9"/>
                </a:cxn>
              </a:cxnLst>
              <a:rect l="0" t="0" r="r" b="b"/>
              <a:pathLst>
                <a:path w="55" h="71">
                  <a:moveTo>
                    <a:pt x="55" y="0"/>
                  </a:moveTo>
                  <a:lnTo>
                    <a:pt x="55" y="39"/>
                  </a:lnTo>
                  <a:lnTo>
                    <a:pt x="0" y="71"/>
                  </a:lnTo>
                  <a:lnTo>
                    <a:pt x="0" y="31"/>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9" name="Freeform 940">
              <a:extLst>
                <a:ext uri="{FF2B5EF4-FFF2-40B4-BE49-F238E27FC236}">
                  <a16:creationId xmlns:a16="http://schemas.microsoft.com/office/drawing/2014/main" id="{A8711F47-3B1F-6B4B-9C5D-9834C3DB08EB}"/>
                </a:ext>
              </a:extLst>
            </p:cNvPr>
            <p:cNvSpPr>
              <a:spLocks/>
            </p:cNvSpPr>
            <p:nvPr/>
          </p:nvSpPr>
          <p:spPr bwMode="auto">
            <a:xfrm>
              <a:off x="3563938" y="6016625"/>
              <a:ext cx="31750" cy="52388"/>
            </a:xfrm>
            <a:custGeom>
              <a:avLst/>
              <a:gdLst>
                <a:gd name="T0" fmla="*/ 55 w 55"/>
                <a:gd name="T1" fmla="*/ 0 h 87"/>
                <a:gd name="T2" fmla="*/ 55 w 55"/>
                <a:gd name="T3" fmla="*/ 56 h 87"/>
                <a:gd name="T4" fmla="*/ 0 w 55"/>
                <a:gd name="T5" fmla="*/ 87 h 87"/>
                <a:gd name="T6" fmla="*/ 0 w 55"/>
                <a:gd name="T7" fmla="*/ 32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6"/>
                  </a:lnTo>
                  <a:lnTo>
                    <a:pt x="0" y="87"/>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0" name="Freeform 941">
              <a:extLst>
                <a:ext uri="{FF2B5EF4-FFF2-40B4-BE49-F238E27FC236}">
                  <a16:creationId xmlns:a16="http://schemas.microsoft.com/office/drawing/2014/main" id="{6447A120-F6AB-164C-AC36-1A7904C38484}"/>
                </a:ext>
              </a:extLst>
            </p:cNvPr>
            <p:cNvSpPr>
              <a:spLocks/>
            </p:cNvSpPr>
            <p:nvPr/>
          </p:nvSpPr>
          <p:spPr bwMode="auto">
            <a:xfrm>
              <a:off x="3622675" y="5949950"/>
              <a:ext cx="38100" cy="87313"/>
            </a:xfrm>
            <a:custGeom>
              <a:avLst/>
              <a:gdLst>
                <a:gd name="T0" fmla="*/ 0 w 65"/>
                <a:gd name="T1" fmla="*/ 37 h 146"/>
                <a:gd name="T2" fmla="*/ 0 w 65"/>
                <a:gd name="T3" fmla="*/ 146 h 146"/>
                <a:gd name="T4" fmla="*/ 65 w 65"/>
                <a:gd name="T5" fmla="*/ 109 h 146"/>
                <a:gd name="T6" fmla="*/ 65 w 65"/>
                <a:gd name="T7" fmla="*/ 0 h 146"/>
                <a:gd name="T8" fmla="*/ 0 w 65"/>
                <a:gd name="T9" fmla="*/ 37 h 146"/>
              </a:gdLst>
              <a:ahLst/>
              <a:cxnLst>
                <a:cxn ang="0">
                  <a:pos x="T0" y="T1"/>
                </a:cxn>
                <a:cxn ang="0">
                  <a:pos x="T2" y="T3"/>
                </a:cxn>
                <a:cxn ang="0">
                  <a:pos x="T4" y="T5"/>
                </a:cxn>
                <a:cxn ang="0">
                  <a:pos x="T6" y="T7"/>
                </a:cxn>
                <a:cxn ang="0">
                  <a:pos x="T8" y="T9"/>
                </a:cxn>
              </a:cxnLst>
              <a:rect l="0" t="0" r="r" b="b"/>
              <a:pathLst>
                <a:path w="65" h="146">
                  <a:moveTo>
                    <a:pt x="0" y="37"/>
                  </a:moveTo>
                  <a:lnTo>
                    <a:pt x="0" y="146"/>
                  </a:lnTo>
                  <a:lnTo>
                    <a:pt x="65" y="109"/>
                  </a:lnTo>
                  <a:lnTo>
                    <a:pt x="65"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1" name="Freeform 942">
              <a:extLst>
                <a:ext uri="{FF2B5EF4-FFF2-40B4-BE49-F238E27FC236}">
                  <a16:creationId xmlns:a16="http://schemas.microsoft.com/office/drawing/2014/main" id="{04F5CF7D-A17A-F046-8BD2-B8FFBBE16DDD}"/>
                </a:ext>
              </a:extLst>
            </p:cNvPr>
            <p:cNvSpPr>
              <a:spLocks/>
            </p:cNvSpPr>
            <p:nvPr/>
          </p:nvSpPr>
          <p:spPr bwMode="auto">
            <a:xfrm>
              <a:off x="3625850" y="5953125"/>
              <a:ext cx="31750" cy="42863"/>
            </a:xfrm>
            <a:custGeom>
              <a:avLst/>
              <a:gdLst>
                <a:gd name="T0" fmla="*/ 55 w 55"/>
                <a:gd name="T1" fmla="*/ 0 h 72"/>
                <a:gd name="T2" fmla="*/ 55 w 55"/>
                <a:gd name="T3" fmla="*/ 40 h 72"/>
                <a:gd name="T4" fmla="*/ 0 w 55"/>
                <a:gd name="T5" fmla="*/ 72 h 72"/>
                <a:gd name="T6" fmla="*/ 0 w 55"/>
                <a:gd name="T7" fmla="*/ 32 h 72"/>
                <a:gd name="T8" fmla="*/ 55 w 55"/>
                <a:gd name="T9" fmla="*/ 0 h 72"/>
              </a:gdLst>
              <a:ahLst/>
              <a:cxnLst>
                <a:cxn ang="0">
                  <a:pos x="T0" y="T1"/>
                </a:cxn>
                <a:cxn ang="0">
                  <a:pos x="T2" y="T3"/>
                </a:cxn>
                <a:cxn ang="0">
                  <a:pos x="T4" y="T5"/>
                </a:cxn>
                <a:cxn ang="0">
                  <a:pos x="T6" y="T7"/>
                </a:cxn>
                <a:cxn ang="0">
                  <a:pos x="T8" y="T9"/>
                </a:cxn>
              </a:cxnLst>
              <a:rect l="0" t="0" r="r" b="b"/>
              <a:pathLst>
                <a:path w="55" h="72">
                  <a:moveTo>
                    <a:pt x="55" y="0"/>
                  </a:moveTo>
                  <a:lnTo>
                    <a:pt x="55" y="40"/>
                  </a:lnTo>
                  <a:lnTo>
                    <a:pt x="0" y="72"/>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2" name="Freeform 943">
              <a:extLst>
                <a:ext uri="{FF2B5EF4-FFF2-40B4-BE49-F238E27FC236}">
                  <a16:creationId xmlns:a16="http://schemas.microsoft.com/office/drawing/2014/main" id="{3129F9D6-340C-8743-9556-13108A5AB4C1}"/>
                </a:ext>
              </a:extLst>
            </p:cNvPr>
            <p:cNvSpPr>
              <a:spLocks/>
            </p:cNvSpPr>
            <p:nvPr/>
          </p:nvSpPr>
          <p:spPr bwMode="auto">
            <a:xfrm>
              <a:off x="3625850" y="5980113"/>
              <a:ext cx="31750" cy="52388"/>
            </a:xfrm>
            <a:custGeom>
              <a:avLst/>
              <a:gdLst>
                <a:gd name="T0" fmla="*/ 55 w 55"/>
                <a:gd name="T1" fmla="*/ 0 h 87"/>
                <a:gd name="T2" fmla="*/ 55 w 55"/>
                <a:gd name="T3" fmla="*/ 56 h 87"/>
                <a:gd name="T4" fmla="*/ 0 w 55"/>
                <a:gd name="T5" fmla="*/ 87 h 87"/>
                <a:gd name="T6" fmla="*/ 0 w 55"/>
                <a:gd name="T7" fmla="*/ 32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6"/>
                  </a:lnTo>
                  <a:lnTo>
                    <a:pt x="0" y="87"/>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3" name="Freeform 944">
              <a:extLst>
                <a:ext uri="{FF2B5EF4-FFF2-40B4-BE49-F238E27FC236}">
                  <a16:creationId xmlns:a16="http://schemas.microsoft.com/office/drawing/2014/main" id="{52EDBDF1-6B35-E14B-B864-46604BBEBA16}"/>
                </a:ext>
              </a:extLst>
            </p:cNvPr>
            <p:cNvSpPr>
              <a:spLocks/>
            </p:cNvSpPr>
            <p:nvPr/>
          </p:nvSpPr>
          <p:spPr bwMode="auto">
            <a:xfrm>
              <a:off x="3684588" y="5913438"/>
              <a:ext cx="38100" cy="87313"/>
            </a:xfrm>
            <a:custGeom>
              <a:avLst/>
              <a:gdLst>
                <a:gd name="T0" fmla="*/ 0 w 64"/>
                <a:gd name="T1" fmla="*/ 37 h 146"/>
                <a:gd name="T2" fmla="*/ 0 w 64"/>
                <a:gd name="T3" fmla="*/ 146 h 146"/>
                <a:gd name="T4" fmla="*/ 64 w 64"/>
                <a:gd name="T5" fmla="*/ 109 h 146"/>
                <a:gd name="T6" fmla="*/ 64 w 64"/>
                <a:gd name="T7" fmla="*/ 0 h 146"/>
                <a:gd name="T8" fmla="*/ 0 w 64"/>
                <a:gd name="T9" fmla="*/ 37 h 146"/>
              </a:gdLst>
              <a:ahLst/>
              <a:cxnLst>
                <a:cxn ang="0">
                  <a:pos x="T0" y="T1"/>
                </a:cxn>
                <a:cxn ang="0">
                  <a:pos x="T2" y="T3"/>
                </a:cxn>
                <a:cxn ang="0">
                  <a:pos x="T4" y="T5"/>
                </a:cxn>
                <a:cxn ang="0">
                  <a:pos x="T6" y="T7"/>
                </a:cxn>
                <a:cxn ang="0">
                  <a:pos x="T8" y="T9"/>
                </a:cxn>
              </a:cxnLst>
              <a:rect l="0" t="0" r="r" b="b"/>
              <a:pathLst>
                <a:path w="64" h="146">
                  <a:moveTo>
                    <a:pt x="0" y="37"/>
                  </a:moveTo>
                  <a:lnTo>
                    <a:pt x="0" y="146"/>
                  </a:lnTo>
                  <a:lnTo>
                    <a:pt x="64" y="109"/>
                  </a:lnTo>
                  <a:lnTo>
                    <a:pt x="64"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4" name="Freeform 945">
              <a:extLst>
                <a:ext uri="{FF2B5EF4-FFF2-40B4-BE49-F238E27FC236}">
                  <a16:creationId xmlns:a16="http://schemas.microsoft.com/office/drawing/2014/main" id="{490A416C-317B-2546-B287-D7457FE9DDF1}"/>
                </a:ext>
              </a:extLst>
            </p:cNvPr>
            <p:cNvSpPr>
              <a:spLocks/>
            </p:cNvSpPr>
            <p:nvPr/>
          </p:nvSpPr>
          <p:spPr bwMode="auto">
            <a:xfrm>
              <a:off x="3687763" y="5916613"/>
              <a:ext cx="31750" cy="42863"/>
            </a:xfrm>
            <a:custGeom>
              <a:avLst/>
              <a:gdLst>
                <a:gd name="T0" fmla="*/ 54 w 54"/>
                <a:gd name="T1" fmla="*/ 0 h 72"/>
                <a:gd name="T2" fmla="*/ 54 w 54"/>
                <a:gd name="T3" fmla="*/ 40 h 72"/>
                <a:gd name="T4" fmla="*/ 0 w 54"/>
                <a:gd name="T5" fmla="*/ 72 h 72"/>
                <a:gd name="T6" fmla="*/ 0 w 54"/>
                <a:gd name="T7" fmla="*/ 32 h 72"/>
                <a:gd name="T8" fmla="*/ 54 w 54"/>
                <a:gd name="T9" fmla="*/ 0 h 72"/>
              </a:gdLst>
              <a:ahLst/>
              <a:cxnLst>
                <a:cxn ang="0">
                  <a:pos x="T0" y="T1"/>
                </a:cxn>
                <a:cxn ang="0">
                  <a:pos x="T2" y="T3"/>
                </a:cxn>
                <a:cxn ang="0">
                  <a:pos x="T4" y="T5"/>
                </a:cxn>
                <a:cxn ang="0">
                  <a:pos x="T6" y="T7"/>
                </a:cxn>
                <a:cxn ang="0">
                  <a:pos x="T8" y="T9"/>
                </a:cxn>
              </a:cxnLst>
              <a:rect l="0" t="0" r="r" b="b"/>
              <a:pathLst>
                <a:path w="54" h="72">
                  <a:moveTo>
                    <a:pt x="54" y="0"/>
                  </a:moveTo>
                  <a:lnTo>
                    <a:pt x="54" y="40"/>
                  </a:lnTo>
                  <a:lnTo>
                    <a:pt x="0" y="72"/>
                  </a:lnTo>
                  <a:lnTo>
                    <a:pt x="0" y="32"/>
                  </a:lnTo>
                  <a:lnTo>
                    <a:pt x="54"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5" name="Freeform 946">
              <a:extLst>
                <a:ext uri="{FF2B5EF4-FFF2-40B4-BE49-F238E27FC236}">
                  <a16:creationId xmlns:a16="http://schemas.microsoft.com/office/drawing/2014/main" id="{5A836210-A254-DD48-80AC-CD262C85C53B}"/>
                </a:ext>
              </a:extLst>
            </p:cNvPr>
            <p:cNvSpPr>
              <a:spLocks/>
            </p:cNvSpPr>
            <p:nvPr/>
          </p:nvSpPr>
          <p:spPr bwMode="auto">
            <a:xfrm>
              <a:off x="3687763" y="5943600"/>
              <a:ext cx="31750" cy="52388"/>
            </a:xfrm>
            <a:custGeom>
              <a:avLst/>
              <a:gdLst>
                <a:gd name="T0" fmla="*/ 54 w 54"/>
                <a:gd name="T1" fmla="*/ 0 h 87"/>
                <a:gd name="T2" fmla="*/ 54 w 54"/>
                <a:gd name="T3" fmla="*/ 55 h 87"/>
                <a:gd name="T4" fmla="*/ 0 w 54"/>
                <a:gd name="T5" fmla="*/ 87 h 87"/>
                <a:gd name="T6" fmla="*/ 0 w 54"/>
                <a:gd name="T7" fmla="*/ 32 h 87"/>
                <a:gd name="T8" fmla="*/ 54 w 54"/>
                <a:gd name="T9" fmla="*/ 0 h 87"/>
              </a:gdLst>
              <a:ahLst/>
              <a:cxnLst>
                <a:cxn ang="0">
                  <a:pos x="T0" y="T1"/>
                </a:cxn>
                <a:cxn ang="0">
                  <a:pos x="T2" y="T3"/>
                </a:cxn>
                <a:cxn ang="0">
                  <a:pos x="T4" y="T5"/>
                </a:cxn>
                <a:cxn ang="0">
                  <a:pos x="T6" y="T7"/>
                </a:cxn>
                <a:cxn ang="0">
                  <a:pos x="T8" y="T9"/>
                </a:cxn>
              </a:cxnLst>
              <a:rect l="0" t="0" r="r" b="b"/>
              <a:pathLst>
                <a:path w="54" h="87">
                  <a:moveTo>
                    <a:pt x="54" y="0"/>
                  </a:moveTo>
                  <a:lnTo>
                    <a:pt x="54" y="55"/>
                  </a:lnTo>
                  <a:lnTo>
                    <a:pt x="0" y="87"/>
                  </a:lnTo>
                  <a:lnTo>
                    <a:pt x="0" y="32"/>
                  </a:lnTo>
                  <a:lnTo>
                    <a:pt x="54"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6" name="Freeform 947">
              <a:extLst>
                <a:ext uri="{FF2B5EF4-FFF2-40B4-BE49-F238E27FC236}">
                  <a16:creationId xmlns:a16="http://schemas.microsoft.com/office/drawing/2014/main" id="{9F948924-997E-3A48-9130-F1EEFDA26532}"/>
                </a:ext>
              </a:extLst>
            </p:cNvPr>
            <p:cNvSpPr>
              <a:spLocks/>
            </p:cNvSpPr>
            <p:nvPr/>
          </p:nvSpPr>
          <p:spPr bwMode="auto">
            <a:xfrm>
              <a:off x="3746500" y="5876925"/>
              <a:ext cx="38100" cy="87313"/>
            </a:xfrm>
            <a:custGeom>
              <a:avLst/>
              <a:gdLst>
                <a:gd name="T0" fmla="*/ 0 w 65"/>
                <a:gd name="T1" fmla="*/ 37 h 146"/>
                <a:gd name="T2" fmla="*/ 0 w 65"/>
                <a:gd name="T3" fmla="*/ 146 h 146"/>
                <a:gd name="T4" fmla="*/ 65 w 65"/>
                <a:gd name="T5" fmla="*/ 109 h 146"/>
                <a:gd name="T6" fmla="*/ 65 w 65"/>
                <a:gd name="T7" fmla="*/ 0 h 146"/>
                <a:gd name="T8" fmla="*/ 0 w 65"/>
                <a:gd name="T9" fmla="*/ 37 h 146"/>
              </a:gdLst>
              <a:ahLst/>
              <a:cxnLst>
                <a:cxn ang="0">
                  <a:pos x="T0" y="T1"/>
                </a:cxn>
                <a:cxn ang="0">
                  <a:pos x="T2" y="T3"/>
                </a:cxn>
                <a:cxn ang="0">
                  <a:pos x="T4" y="T5"/>
                </a:cxn>
                <a:cxn ang="0">
                  <a:pos x="T6" y="T7"/>
                </a:cxn>
                <a:cxn ang="0">
                  <a:pos x="T8" y="T9"/>
                </a:cxn>
              </a:cxnLst>
              <a:rect l="0" t="0" r="r" b="b"/>
              <a:pathLst>
                <a:path w="65" h="146">
                  <a:moveTo>
                    <a:pt x="0" y="37"/>
                  </a:moveTo>
                  <a:lnTo>
                    <a:pt x="0" y="146"/>
                  </a:lnTo>
                  <a:lnTo>
                    <a:pt x="65" y="109"/>
                  </a:lnTo>
                  <a:lnTo>
                    <a:pt x="65"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7" name="Freeform 948">
              <a:extLst>
                <a:ext uri="{FF2B5EF4-FFF2-40B4-BE49-F238E27FC236}">
                  <a16:creationId xmlns:a16="http://schemas.microsoft.com/office/drawing/2014/main" id="{4A156F03-5695-1F41-8371-853352D87287}"/>
                </a:ext>
              </a:extLst>
            </p:cNvPr>
            <p:cNvSpPr>
              <a:spLocks/>
            </p:cNvSpPr>
            <p:nvPr/>
          </p:nvSpPr>
          <p:spPr bwMode="auto">
            <a:xfrm>
              <a:off x="3749675" y="5880100"/>
              <a:ext cx="31750" cy="42863"/>
            </a:xfrm>
            <a:custGeom>
              <a:avLst/>
              <a:gdLst>
                <a:gd name="T0" fmla="*/ 55 w 55"/>
                <a:gd name="T1" fmla="*/ 0 h 71"/>
                <a:gd name="T2" fmla="*/ 55 w 55"/>
                <a:gd name="T3" fmla="*/ 40 h 71"/>
                <a:gd name="T4" fmla="*/ 0 w 55"/>
                <a:gd name="T5" fmla="*/ 71 h 71"/>
                <a:gd name="T6" fmla="*/ 0 w 55"/>
                <a:gd name="T7" fmla="*/ 32 h 71"/>
                <a:gd name="T8" fmla="*/ 55 w 55"/>
                <a:gd name="T9" fmla="*/ 0 h 71"/>
              </a:gdLst>
              <a:ahLst/>
              <a:cxnLst>
                <a:cxn ang="0">
                  <a:pos x="T0" y="T1"/>
                </a:cxn>
                <a:cxn ang="0">
                  <a:pos x="T2" y="T3"/>
                </a:cxn>
                <a:cxn ang="0">
                  <a:pos x="T4" y="T5"/>
                </a:cxn>
                <a:cxn ang="0">
                  <a:pos x="T6" y="T7"/>
                </a:cxn>
                <a:cxn ang="0">
                  <a:pos x="T8" y="T9"/>
                </a:cxn>
              </a:cxnLst>
              <a:rect l="0" t="0" r="r" b="b"/>
              <a:pathLst>
                <a:path w="55" h="71">
                  <a:moveTo>
                    <a:pt x="55" y="0"/>
                  </a:moveTo>
                  <a:lnTo>
                    <a:pt x="55" y="40"/>
                  </a:lnTo>
                  <a:lnTo>
                    <a:pt x="0" y="71"/>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8" name="Freeform 949">
              <a:extLst>
                <a:ext uri="{FF2B5EF4-FFF2-40B4-BE49-F238E27FC236}">
                  <a16:creationId xmlns:a16="http://schemas.microsoft.com/office/drawing/2014/main" id="{196AFE18-9836-AA45-836F-E6DEBFC2CACA}"/>
                </a:ext>
              </a:extLst>
            </p:cNvPr>
            <p:cNvSpPr>
              <a:spLocks/>
            </p:cNvSpPr>
            <p:nvPr/>
          </p:nvSpPr>
          <p:spPr bwMode="auto">
            <a:xfrm>
              <a:off x="3749675" y="5907088"/>
              <a:ext cx="31750" cy="52388"/>
            </a:xfrm>
            <a:custGeom>
              <a:avLst/>
              <a:gdLst>
                <a:gd name="T0" fmla="*/ 55 w 55"/>
                <a:gd name="T1" fmla="*/ 0 h 87"/>
                <a:gd name="T2" fmla="*/ 55 w 55"/>
                <a:gd name="T3" fmla="*/ 55 h 87"/>
                <a:gd name="T4" fmla="*/ 0 w 55"/>
                <a:gd name="T5" fmla="*/ 87 h 87"/>
                <a:gd name="T6" fmla="*/ 0 w 55"/>
                <a:gd name="T7" fmla="*/ 31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5"/>
                  </a:lnTo>
                  <a:lnTo>
                    <a:pt x="0" y="87"/>
                  </a:lnTo>
                  <a:lnTo>
                    <a:pt x="0" y="31"/>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9" name="Freeform 950">
              <a:extLst>
                <a:ext uri="{FF2B5EF4-FFF2-40B4-BE49-F238E27FC236}">
                  <a16:creationId xmlns:a16="http://schemas.microsoft.com/office/drawing/2014/main" id="{7160D5C2-D972-C14E-A2A5-65FF5B655C63}"/>
                </a:ext>
              </a:extLst>
            </p:cNvPr>
            <p:cNvSpPr>
              <a:spLocks/>
            </p:cNvSpPr>
            <p:nvPr/>
          </p:nvSpPr>
          <p:spPr bwMode="auto">
            <a:xfrm>
              <a:off x="3808413" y="5838825"/>
              <a:ext cx="38100" cy="88900"/>
            </a:xfrm>
            <a:custGeom>
              <a:avLst/>
              <a:gdLst>
                <a:gd name="T0" fmla="*/ 0 w 64"/>
                <a:gd name="T1" fmla="*/ 38 h 147"/>
                <a:gd name="T2" fmla="*/ 0 w 64"/>
                <a:gd name="T3" fmla="*/ 147 h 147"/>
                <a:gd name="T4" fmla="*/ 64 w 64"/>
                <a:gd name="T5" fmla="*/ 110 h 147"/>
                <a:gd name="T6" fmla="*/ 64 w 64"/>
                <a:gd name="T7" fmla="*/ 0 h 147"/>
                <a:gd name="T8" fmla="*/ 0 w 64"/>
                <a:gd name="T9" fmla="*/ 38 h 147"/>
              </a:gdLst>
              <a:ahLst/>
              <a:cxnLst>
                <a:cxn ang="0">
                  <a:pos x="T0" y="T1"/>
                </a:cxn>
                <a:cxn ang="0">
                  <a:pos x="T2" y="T3"/>
                </a:cxn>
                <a:cxn ang="0">
                  <a:pos x="T4" y="T5"/>
                </a:cxn>
                <a:cxn ang="0">
                  <a:pos x="T6" y="T7"/>
                </a:cxn>
                <a:cxn ang="0">
                  <a:pos x="T8" y="T9"/>
                </a:cxn>
              </a:cxnLst>
              <a:rect l="0" t="0" r="r" b="b"/>
              <a:pathLst>
                <a:path w="64" h="147">
                  <a:moveTo>
                    <a:pt x="0" y="38"/>
                  </a:moveTo>
                  <a:lnTo>
                    <a:pt x="0" y="147"/>
                  </a:lnTo>
                  <a:lnTo>
                    <a:pt x="64" y="110"/>
                  </a:lnTo>
                  <a:lnTo>
                    <a:pt x="64" y="0"/>
                  </a:lnTo>
                  <a:lnTo>
                    <a:pt x="0" y="38"/>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0" name="Freeform 951">
              <a:extLst>
                <a:ext uri="{FF2B5EF4-FFF2-40B4-BE49-F238E27FC236}">
                  <a16:creationId xmlns:a16="http://schemas.microsoft.com/office/drawing/2014/main" id="{198A40BE-59A6-FE43-B09B-C95555A736BD}"/>
                </a:ext>
              </a:extLst>
            </p:cNvPr>
            <p:cNvSpPr>
              <a:spLocks/>
            </p:cNvSpPr>
            <p:nvPr/>
          </p:nvSpPr>
          <p:spPr bwMode="auto">
            <a:xfrm>
              <a:off x="3811588" y="5843588"/>
              <a:ext cx="31750" cy="42863"/>
            </a:xfrm>
            <a:custGeom>
              <a:avLst/>
              <a:gdLst>
                <a:gd name="T0" fmla="*/ 55 w 55"/>
                <a:gd name="T1" fmla="*/ 0 h 71"/>
                <a:gd name="T2" fmla="*/ 55 w 55"/>
                <a:gd name="T3" fmla="*/ 40 h 71"/>
                <a:gd name="T4" fmla="*/ 0 w 55"/>
                <a:gd name="T5" fmla="*/ 71 h 71"/>
                <a:gd name="T6" fmla="*/ 0 w 55"/>
                <a:gd name="T7" fmla="*/ 32 h 71"/>
                <a:gd name="T8" fmla="*/ 55 w 55"/>
                <a:gd name="T9" fmla="*/ 0 h 71"/>
              </a:gdLst>
              <a:ahLst/>
              <a:cxnLst>
                <a:cxn ang="0">
                  <a:pos x="T0" y="T1"/>
                </a:cxn>
                <a:cxn ang="0">
                  <a:pos x="T2" y="T3"/>
                </a:cxn>
                <a:cxn ang="0">
                  <a:pos x="T4" y="T5"/>
                </a:cxn>
                <a:cxn ang="0">
                  <a:pos x="T6" y="T7"/>
                </a:cxn>
                <a:cxn ang="0">
                  <a:pos x="T8" y="T9"/>
                </a:cxn>
              </a:cxnLst>
              <a:rect l="0" t="0" r="r" b="b"/>
              <a:pathLst>
                <a:path w="55" h="71">
                  <a:moveTo>
                    <a:pt x="55" y="0"/>
                  </a:moveTo>
                  <a:lnTo>
                    <a:pt x="55" y="40"/>
                  </a:lnTo>
                  <a:lnTo>
                    <a:pt x="0" y="71"/>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1" name="Freeform 952">
              <a:extLst>
                <a:ext uri="{FF2B5EF4-FFF2-40B4-BE49-F238E27FC236}">
                  <a16:creationId xmlns:a16="http://schemas.microsoft.com/office/drawing/2014/main" id="{4FF892D7-5499-5141-82B4-578AC3DA374C}"/>
                </a:ext>
              </a:extLst>
            </p:cNvPr>
            <p:cNvSpPr>
              <a:spLocks/>
            </p:cNvSpPr>
            <p:nvPr/>
          </p:nvSpPr>
          <p:spPr bwMode="auto">
            <a:xfrm>
              <a:off x="3811588" y="5870575"/>
              <a:ext cx="31750" cy="52388"/>
            </a:xfrm>
            <a:custGeom>
              <a:avLst/>
              <a:gdLst>
                <a:gd name="T0" fmla="*/ 55 w 55"/>
                <a:gd name="T1" fmla="*/ 0 h 87"/>
                <a:gd name="T2" fmla="*/ 55 w 55"/>
                <a:gd name="T3" fmla="*/ 55 h 87"/>
                <a:gd name="T4" fmla="*/ 0 w 55"/>
                <a:gd name="T5" fmla="*/ 87 h 87"/>
                <a:gd name="T6" fmla="*/ 0 w 55"/>
                <a:gd name="T7" fmla="*/ 31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5"/>
                  </a:lnTo>
                  <a:lnTo>
                    <a:pt x="0" y="87"/>
                  </a:lnTo>
                  <a:lnTo>
                    <a:pt x="0" y="31"/>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2" name="Freeform 953">
              <a:extLst>
                <a:ext uri="{FF2B5EF4-FFF2-40B4-BE49-F238E27FC236}">
                  <a16:creationId xmlns:a16="http://schemas.microsoft.com/office/drawing/2014/main" id="{A4CCAA6E-7B3B-734F-92ED-C904196530B6}"/>
                </a:ext>
              </a:extLst>
            </p:cNvPr>
            <p:cNvSpPr>
              <a:spLocks/>
            </p:cNvSpPr>
            <p:nvPr/>
          </p:nvSpPr>
          <p:spPr bwMode="auto">
            <a:xfrm>
              <a:off x="3498850" y="6115050"/>
              <a:ext cx="38100" cy="87313"/>
            </a:xfrm>
            <a:custGeom>
              <a:avLst/>
              <a:gdLst>
                <a:gd name="T0" fmla="*/ 0 w 64"/>
                <a:gd name="T1" fmla="*/ 37 h 146"/>
                <a:gd name="T2" fmla="*/ 0 w 64"/>
                <a:gd name="T3" fmla="*/ 146 h 146"/>
                <a:gd name="T4" fmla="*/ 64 w 64"/>
                <a:gd name="T5" fmla="*/ 109 h 146"/>
                <a:gd name="T6" fmla="*/ 64 w 64"/>
                <a:gd name="T7" fmla="*/ 0 h 146"/>
                <a:gd name="T8" fmla="*/ 0 w 64"/>
                <a:gd name="T9" fmla="*/ 37 h 146"/>
              </a:gdLst>
              <a:ahLst/>
              <a:cxnLst>
                <a:cxn ang="0">
                  <a:pos x="T0" y="T1"/>
                </a:cxn>
                <a:cxn ang="0">
                  <a:pos x="T2" y="T3"/>
                </a:cxn>
                <a:cxn ang="0">
                  <a:pos x="T4" y="T5"/>
                </a:cxn>
                <a:cxn ang="0">
                  <a:pos x="T6" y="T7"/>
                </a:cxn>
                <a:cxn ang="0">
                  <a:pos x="T8" y="T9"/>
                </a:cxn>
              </a:cxnLst>
              <a:rect l="0" t="0" r="r" b="b"/>
              <a:pathLst>
                <a:path w="64" h="146">
                  <a:moveTo>
                    <a:pt x="0" y="37"/>
                  </a:moveTo>
                  <a:lnTo>
                    <a:pt x="0" y="146"/>
                  </a:lnTo>
                  <a:lnTo>
                    <a:pt x="64" y="109"/>
                  </a:lnTo>
                  <a:lnTo>
                    <a:pt x="64"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3" name="Freeform 954">
              <a:extLst>
                <a:ext uri="{FF2B5EF4-FFF2-40B4-BE49-F238E27FC236}">
                  <a16:creationId xmlns:a16="http://schemas.microsoft.com/office/drawing/2014/main" id="{6EA88907-A9D0-9246-AF88-C4ACACB8510C}"/>
                </a:ext>
              </a:extLst>
            </p:cNvPr>
            <p:cNvSpPr>
              <a:spLocks/>
            </p:cNvSpPr>
            <p:nvPr/>
          </p:nvSpPr>
          <p:spPr bwMode="auto">
            <a:xfrm>
              <a:off x="3502025" y="6118225"/>
              <a:ext cx="31750" cy="42863"/>
            </a:xfrm>
            <a:custGeom>
              <a:avLst/>
              <a:gdLst>
                <a:gd name="T0" fmla="*/ 55 w 55"/>
                <a:gd name="T1" fmla="*/ 0 h 72"/>
                <a:gd name="T2" fmla="*/ 55 w 55"/>
                <a:gd name="T3" fmla="*/ 40 h 72"/>
                <a:gd name="T4" fmla="*/ 0 w 55"/>
                <a:gd name="T5" fmla="*/ 72 h 72"/>
                <a:gd name="T6" fmla="*/ 0 w 55"/>
                <a:gd name="T7" fmla="*/ 32 h 72"/>
                <a:gd name="T8" fmla="*/ 55 w 55"/>
                <a:gd name="T9" fmla="*/ 0 h 72"/>
              </a:gdLst>
              <a:ahLst/>
              <a:cxnLst>
                <a:cxn ang="0">
                  <a:pos x="T0" y="T1"/>
                </a:cxn>
                <a:cxn ang="0">
                  <a:pos x="T2" y="T3"/>
                </a:cxn>
                <a:cxn ang="0">
                  <a:pos x="T4" y="T5"/>
                </a:cxn>
                <a:cxn ang="0">
                  <a:pos x="T6" y="T7"/>
                </a:cxn>
                <a:cxn ang="0">
                  <a:pos x="T8" y="T9"/>
                </a:cxn>
              </a:cxnLst>
              <a:rect l="0" t="0" r="r" b="b"/>
              <a:pathLst>
                <a:path w="55" h="72">
                  <a:moveTo>
                    <a:pt x="55" y="0"/>
                  </a:moveTo>
                  <a:lnTo>
                    <a:pt x="55" y="40"/>
                  </a:lnTo>
                  <a:lnTo>
                    <a:pt x="0" y="72"/>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4" name="Freeform 955">
              <a:extLst>
                <a:ext uri="{FF2B5EF4-FFF2-40B4-BE49-F238E27FC236}">
                  <a16:creationId xmlns:a16="http://schemas.microsoft.com/office/drawing/2014/main" id="{B574D753-E77A-C54C-85C9-64FCAD1163B4}"/>
                </a:ext>
              </a:extLst>
            </p:cNvPr>
            <p:cNvSpPr>
              <a:spLocks/>
            </p:cNvSpPr>
            <p:nvPr/>
          </p:nvSpPr>
          <p:spPr bwMode="auto">
            <a:xfrm>
              <a:off x="3502025" y="6145213"/>
              <a:ext cx="31750" cy="52388"/>
            </a:xfrm>
            <a:custGeom>
              <a:avLst/>
              <a:gdLst>
                <a:gd name="T0" fmla="*/ 55 w 55"/>
                <a:gd name="T1" fmla="*/ 0 h 87"/>
                <a:gd name="T2" fmla="*/ 55 w 55"/>
                <a:gd name="T3" fmla="*/ 56 h 87"/>
                <a:gd name="T4" fmla="*/ 0 w 55"/>
                <a:gd name="T5" fmla="*/ 87 h 87"/>
                <a:gd name="T6" fmla="*/ 0 w 55"/>
                <a:gd name="T7" fmla="*/ 32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6"/>
                  </a:lnTo>
                  <a:lnTo>
                    <a:pt x="0" y="87"/>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5" name="Freeform 956">
              <a:extLst>
                <a:ext uri="{FF2B5EF4-FFF2-40B4-BE49-F238E27FC236}">
                  <a16:creationId xmlns:a16="http://schemas.microsoft.com/office/drawing/2014/main" id="{22C15EAB-5FBA-194C-B7E4-B6BDD73B70A3}"/>
                </a:ext>
              </a:extLst>
            </p:cNvPr>
            <p:cNvSpPr>
              <a:spLocks/>
            </p:cNvSpPr>
            <p:nvPr/>
          </p:nvSpPr>
          <p:spPr bwMode="auto">
            <a:xfrm>
              <a:off x="3560763" y="6078538"/>
              <a:ext cx="38100" cy="87313"/>
            </a:xfrm>
            <a:custGeom>
              <a:avLst/>
              <a:gdLst>
                <a:gd name="T0" fmla="*/ 0 w 64"/>
                <a:gd name="T1" fmla="*/ 37 h 146"/>
                <a:gd name="T2" fmla="*/ 0 w 64"/>
                <a:gd name="T3" fmla="*/ 146 h 146"/>
                <a:gd name="T4" fmla="*/ 64 w 64"/>
                <a:gd name="T5" fmla="*/ 109 h 146"/>
                <a:gd name="T6" fmla="*/ 64 w 64"/>
                <a:gd name="T7" fmla="*/ 0 h 146"/>
                <a:gd name="T8" fmla="*/ 0 w 64"/>
                <a:gd name="T9" fmla="*/ 37 h 146"/>
              </a:gdLst>
              <a:ahLst/>
              <a:cxnLst>
                <a:cxn ang="0">
                  <a:pos x="T0" y="T1"/>
                </a:cxn>
                <a:cxn ang="0">
                  <a:pos x="T2" y="T3"/>
                </a:cxn>
                <a:cxn ang="0">
                  <a:pos x="T4" y="T5"/>
                </a:cxn>
                <a:cxn ang="0">
                  <a:pos x="T6" y="T7"/>
                </a:cxn>
                <a:cxn ang="0">
                  <a:pos x="T8" y="T9"/>
                </a:cxn>
              </a:cxnLst>
              <a:rect l="0" t="0" r="r" b="b"/>
              <a:pathLst>
                <a:path w="64" h="146">
                  <a:moveTo>
                    <a:pt x="0" y="37"/>
                  </a:moveTo>
                  <a:lnTo>
                    <a:pt x="0" y="146"/>
                  </a:lnTo>
                  <a:lnTo>
                    <a:pt x="64" y="109"/>
                  </a:lnTo>
                  <a:lnTo>
                    <a:pt x="64"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6" name="Freeform 957">
              <a:extLst>
                <a:ext uri="{FF2B5EF4-FFF2-40B4-BE49-F238E27FC236}">
                  <a16:creationId xmlns:a16="http://schemas.microsoft.com/office/drawing/2014/main" id="{6E01F494-4D61-8045-B51F-2A83B959A6F6}"/>
                </a:ext>
              </a:extLst>
            </p:cNvPr>
            <p:cNvSpPr>
              <a:spLocks/>
            </p:cNvSpPr>
            <p:nvPr/>
          </p:nvSpPr>
          <p:spPr bwMode="auto">
            <a:xfrm>
              <a:off x="3563938" y="6081713"/>
              <a:ext cx="31750" cy="42863"/>
            </a:xfrm>
            <a:custGeom>
              <a:avLst/>
              <a:gdLst>
                <a:gd name="T0" fmla="*/ 55 w 55"/>
                <a:gd name="T1" fmla="*/ 0 h 72"/>
                <a:gd name="T2" fmla="*/ 55 w 55"/>
                <a:gd name="T3" fmla="*/ 40 h 72"/>
                <a:gd name="T4" fmla="*/ 0 w 55"/>
                <a:gd name="T5" fmla="*/ 72 h 72"/>
                <a:gd name="T6" fmla="*/ 0 w 55"/>
                <a:gd name="T7" fmla="*/ 32 h 72"/>
                <a:gd name="T8" fmla="*/ 55 w 55"/>
                <a:gd name="T9" fmla="*/ 0 h 72"/>
              </a:gdLst>
              <a:ahLst/>
              <a:cxnLst>
                <a:cxn ang="0">
                  <a:pos x="T0" y="T1"/>
                </a:cxn>
                <a:cxn ang="0">
                  <a:pos x="T2" y="T3"/>
                </a:cxn>
                <a:cxn ang="0">
                  <a:pos x="T4" y="T5"/>
                </a:cxn>
                <a:cxn ang="0">
                  <a:pos x="T6" y="T7"/>
                </a:cxn>
                <a:cxn ang="0">
                  <a:pos x="T8" y="T9"/>
                </a:cxn>
              </a:cxnLst>
              <a:rect l="0" t="0" r="r" b="b"/>
              <a:pathLst>
                <a:path w="55" h="72">
                  <a:moveTo>
                    <a:pt x="55" y="0"/>
                  </a:moveTo>
                  <a:lnTo>
                    <a:pt x="55" y="40"/>
                  </a:lnTo>
                  <a:lnTo>
                    <a:pt x="0" y="72"/>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7" name="Freeform 958">
              <a:extLst>
                <a:ext uri="{FF2B5EF4-FFF2-40B4-BE49-F238E27FC236}">
                  <a16:creationId xmlns:a16="http://schemas.microsoft.com/office/drawing/2014/main" id="{31B38A91-E94D-114F-B53A-A31B4F365565}"/>
                </a:ext>
              </a:extLst>
            </p:cNvPr>
            <p:cNvSpPr>
              <a:spLocks/>
            </p:cNvSpPr>
            <p:nvPr/>
          </p:nvSpPr>
          <p:spPr bwMode="auto">
            <a:xfrm>
              <a:off x="3563938" y="6108700"/>
              <a:ext cx="31750" cy="52388"/>
            </a:xfrm>
            <a:custGeom>
              <a:avLst/>
              <a:gdLst>
                <a:gd name="T0" fmla="*/ 55 w 55"/>
                <a:gd name="T1" fmla="*/ 0 h 87"/>
                <a:gd name="T2" fmla="*/ 55 w 55"/>
                <a:gd name="T3" fmla="*/ 55 h 87"/>
                <a:gd name="T4" fmla="*/ 0 w 55"/>
                <a:gd name="T5" fmla="*/ 87 h 87"/>
                <a:gd name="T6" fmla="*/ 0 w 55"/>
                <a:gd name="T7" fmla="*/ 32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5"/>
                  </a:lnTo>
                  <a:lnTo>
                    <a:pt x="0" y="87"/>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8" name="Freeform 959">
              <a:extLst>
                <a:ext uri="{FF2B5EF4-FFF2-40B4-BE49-F238E27FC236}">
                  <a16:creationId xmlns:a16="http://schemas.microsoft.com/office/drawing/2014/main" id="{31843C0F-5D74-BD4B-8054-3421DA7266C0}"/>
                </a:ext>
              </a:extLst>
            </p:cNvPr>
            <p:cNvSpPr>
              <a:spLocks/>
            </p:cNvSpPr>
            <p:nvPr/>
          </p:nvSpPr>
          <p:spPr bwMode="auto">
            <a:xfrm>
              <a:off x="3622675" y="6042025"/>
              <a:ext cx="38100" cy="87313"/>
            </a:xfrm>
            <a:custGeom>
              <a:avLst/>
              <a:gdLst>
                <a:gd name="T0" fmla="*/ 0 w 65"/>
                <a:gd name="T1" fmla="*/ 37 h 146"/>
                <a:gd name="T2" fmla="*/ 0 w 65"/>
                <a:gd name="T3" fmla="*/ 146 h 146"/>
                <a:gd name="T4" fmla="*/ 65 w 65"/>
                <a:gd name="T5" fmla="*/ 109 h 146"/>
                <a:gd name="T6" fmla="*/ 65 w 65"/>
                <a:gd name="T7" fmla="*/ 0 h 146"/>
                <a:gd name="T8" fmla="*/ 0 w 65"/>
                <a:gd name="T9" fmla="*/ 37 h 146"/>
              </a:gdLst>
              <a:ahLst/>
              <a:cxnLst>
                <a:cxn ang="0">
                  <a:pos x="T0" y="T1"/>
                </a:cxn>
                <a:cxn ang="0">
                  <a:pos x="T2" y="T3"/>
                </a:cxn>
                <a:cxn ang="0">
                  <a:pos x="T4" y="T5"/>
                </a:cxn>
                <a:cxn ang="0">
                  <a:pos x="T6" y="T7"/>
                </a:cxn>
                <a:cxn ang="0">
                  <a:pos x="T8" y="T9"/>
                </a:cxn>
              </a:cxnLst>
              <a:rect l="0" t="0" r="r" b="b"/>
              <a:pathLst>
                <a:path w="65" h="146">
                  <a:moveTo>
                    <a:pt x="0" y="37"/>
                  </a:moveTo>
                  <a:lnTo>
                    <a:pt x="0" y="146"/>
                  </a:lnTo>
                  <a:lnTo>
                    <a:pt x="65" y="109"/>
                  </a:lnTo>
                  <a:lnTo>
                    <a:pt x="65"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9" name="Freeform 960">
              <a:extLst>
                <a:ext uri="{FF2B5EF4-FFF2-40B4-BE49-F238E27FC236}">
                  <a16:creationId xmlns:a16="http://schemas.microsoft.com/office/drawing/2014/main" id="{D5E4BA5B-CFC9-DD45-B555-E501FDCC9302}"/>
                </a:ext>
              </a:extLst>
            </p:cNvPr>
            <p:cNvSpPr>
              <a:spLocks/>
            </p:cNvSpPr>
            <p:nvPr/>
          </p:nvSpPr>
          <p:spPr bwMode="auto">
            <a:xfrm>
              <a:off x="3625850" y="6045200"/>
              <a:ext cx="31750" cy="42863"/>
            </a:xfrm>
            <a:custGeom>
              <a:avLst/>
              <a:gdLst>
                <a:gd name="T0" fmla="*/ 55 w 55"/>
                <a:gd name="T1" fmla="*/ 0 h 71"/>
                <a:gd name="T2" fmla="*/ 55 w 55"/>
                <a:gd name="T3" fmla="*/ 40 h 71"/>
                <a:gd name="T4" fmla="*/ 0 w 55"/>
                <a:gd name="T5" fmla="*/ 71 h 71"/>
                <a:gd name="T6" fmla="*/ 0 w 55"/>
                <a:gd name="T7" fmla="*/ 32 h 71"/>
                <a:gd name="T8" fmla="*/ 55 w 55"/>
                <a:gd name="T9" fmla="*/ 0 h 71"/>
              </a:gdLst>
              <a:ahLst/>
              <a:cxnLst>
                <a:cxn ang="0">
                  <a:pos x="T0" y="T1"/>
                </a:cxn>
                <a:cxn ang="0">
                  <a:pos x="T2" y="T3"/>
                </a:cxn>
                <a:cxn ang="0">
                  <a:pos x="T4" y="T5"/>
                </a:cxn>
                <a:cxn ang="0">
                  <a:pos x="T6" y="T7"/>
                </a:cxn>
                <a:cxn ang="0">
                  <a:pos x="T8" y="T9"/>
                </a:cxn>
              </a:cxnLst>
              <a:rect l="0" t="0" r="r" b="b"/>
              <a:pathLst>
                <a:path w="55" h="71">
                  <a:moveTo>
                    <a:pt x="55" y="0"/>
                  </a:moveTo>
                  <a:lnTo>
                    <a:pt x="55" y="40"/>
                  </a:lnTo>
                  <a:lnTo>
                    <a:pt x="0" y="71"/>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0" name="Freeform 961">
              <a:extLst>
                <a:ext uri="{FF2B5EF4-FFF2-40B4-BE49-F238E27FC236}">
                  <a16:creationId xmlns:a16="http://schemas.microsoft.com/office/drawing/2014/main" id="{0B8A01C2-EECE-0F48-A79A-5F9E7D3BD3D2}"/>
                </a:ext>
              </a:extLst>
            </p:cNvPr>
            <p:cNvSpPr>
              <a:spLocks/>
            </p:cNvSpPr>
            <p:nvPr/>
          </p:nvSpPr>
          <p:spPr bwMode="auto">
            <a:xfrm>
              <a:off x="3625850" y="6072188"/>
              <a:ext cx="31750" cy="52388"/>
            </a:xfrm>
            <a:custGeom>
              <a:avLst/>
              <a:gdLst>
                <a:gd name="T0" fmla="*/ 55 w 55"/>
                <a:gd name="T1" fmla="*/ 0 h 87"/>
                <a:gd name="T2" fmla="*/ 55 w 55"/>
                <a:gd name="T3" fmla="*/ 55 h 87"/>
                <a:gd name="T4" fmla="*/ 0 w 55"/>
                <a:gd name="T5" fmla="*/ 87 h 87"/>
                <a:gd name="T6" fmla="*/ 0 w 55"/>
                <a:gd name="T7" fmla="*/ 31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5"/>
                  </a:lnTo>
                  <a:lnTo>
                    <a:pt x="0" y="87"/>
                  </a:lnTo>
                  <a:lnTo>
                    <a:pt x="0" y="31"/>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1" name="Freeform 962">
              <a:extLst>
                <a:ext uri="{FF2B5EF4-FFF2-40B4-BE49-F238E27FC236}">
                  <a16:creationId xmlns:a16="http://schemas.microsoft.com/office/drawing/2014/main" id="{2F239046-640E-194B-A0ED-A573DD3779B3}"/>
                </a:ext>
              </a:extLst>
            </p:cNvPr>
            <p:cNvSpPr>
              <a:spLocks/>
            </p:cNvSpPr>
            <p:nvPr/>
          </p:nvSpPr>
          <p:spPr bwMode="auto">
            <a:xfrm>
              <a:off x="3684588" y="6003925"/>
              <a:ext cx="38100" cy="88900"/>
            </a:xfrm>
            <a:custGeom>
              <a:avLst/>
              <a:gdLst>
                <a:gd name="T0" fmla="*/ 0 w 64"/>
                <a:gd name="T1" fmla="*/ 38 h 147"/>
                <a:gd name="T2" fmla="*/ 0 w 64"/>
                <a:gd name="T3" fmla="*/ 147 h 147"/>
                <a:gd name="T4" fmla="*/ 64 w 64"/>
                <a:gd name="T5" fmla="*/ 110 h 147"/>
                <a:gd name="T6" fmla="*/ 64 w 64"/>
                <a:gd name="T7" fmla="*/ 0 h 147"/>
                <a:gd name="T8" fmla="*/ 0 w 64"/>
                <a:gd name="T9" fmla="*/ 38 h 147"/>
              </a:gdLst>
              <a:ahLst/>
              <a:cxnLst>
                <a:cxn ang="0">
                  <a:pos x="T0" y="T1"/>
                </a:cxn>
                <a:cxn ang="0">
                  <a:pos x="T2" y="T3"/>
                </a:cxn>
                <a:cxn ang="0">
                  <a:pos x="T4" y="T5"/>
                </a:cxn>
                <a:cxn ang="0">
                  <a:pos x="T6" y="T7"/>
                </a:cxn>
                <a:cxn ang="0">
                  <a:pos x="T8" y="T9"/>
                </a:cxn>
              </a:cxnLst>
              <a:rect l="0" t="0" r="r" b="b"/>
              <a:pathLst>
                <a:path w="64" h="147">
                  <a:moveTo>
                    <a:pt x="0" y="38"/>
                  </a:moveTo>
                  <a:lnTo>
                    <a:pt x="0" y="147"/>
                  </a:lnTo>
                  <a:lnTo>
                    <a:pt x="64" y="110"/>
                  </a:lnTo>
                  <a:lnTo>
                    <a:pt x="64" y="0"/>
                  </a:lnTo>
                  <a:lnTo>
                    <a:pt x="0" y="38"/>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2" name="Freeform 963">
              <a:extLst>
                <a:ext uri="{FF2B5EF4-FFF2-40B4-BE49-F238E27FC236}">
                  <a16:creationId xmlns:a16="http://schemas.microsoft.com/office/drawing/2014/main" id="{83804E95-5E1E-3341-AED2-81E30BD906B0}"/>
                </a:ext>
              </a:extLst>
            </p:cNvPr>
            <p:cNvSpPr>
              <a:spLocks/>
            </p:cNvSpPr>
            <p:nvPr/>
          </p:nvSpPr>
          <p:spPr bwMode="auto">
            <a:xfrm>
              <a:off x="3687763" y="6008688"/>
              <a:ext cx="31750" cy="42863"/>
            </a:xfrm>
            <a:custGeom>
              <a:avLst/>
              <a:gdLst>
                <a:gd name="T0" fmla="*/ 54 w 54"/>
                <a:gd name="T1" fmla="*/ 0 h 71"/>
                <a:gd name="T2" fmla="*/ 54 w 54"/>
                <a:gd name="T3" fmla="*/ 40 h 71"/>
                <a:gd name="T4" fmla="*/ 0 w 54"/>
                <a:gd name="T5" fmla="*/ 71 h 71"/>
                <a:gd name="T6" fmla="*/ 0 w 54"/>
                <a:gd name="T7" fmla="*/ 32 h 71"/>
                <a:gd name="T8" fmla="*/ 54 w 54"/>
                <a:gd name="T9" fmla="*/ 0 h 71"/>
              </a:gdLst>
              <a:ahLst/>
              <a:cxnLst>
                <a:cxn ang="0">
                  <a:pos x="T0" y="T1"/>
                </a:cxn>
                <a:cxn ang="0">
                  <a:pos x="T2" y="T3"/>
                </a:cxn>
                <a:cxn ang="0">
                  <a:pos x="T4" y="T5"/>
                </a:cxn>
                <a:cxn ang="0">
                  <a:pos x="T6" y="T7"/>
                </a:cxn>
                <a:cxn ang="0">
                  <a:pos x="T8" y="T9"/>
                </a:cxn>
              </a:cxnLst>
              <a:rect l="0" t="0" r="r" b="b"/>
              <a:pathLst>
                <a:path w="54" h="71">
                  <a:moveTo>
                    <a:pt x="54" y="0"/>
                  </a:moveTo>
                  <a:lnTo>
                    <a:pt x="54" y="40"/>
                  </a:lnTo>
                  <a:lnTo>
                    <a:pt x="0" y="71"/>
                  </a:lnTo>
                  <a:lnTo>
                    <a:pt x="0" y="32"/>
                  </a:lnTo>
                  <a:lnTo>
                    <a:pt x="54"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3" name="Freeform 964">
              <a:extLst>
                <a:ext uri="{FF2B5EF4-FFF2-40B4-BE49-F238E27FC236}">
                  <a16:creationId xmlns:a16="http://schemas.microsoft.com/office/drawing/2014/main" id="{E655E94A-47AA-8345-9B10-C65A2BD01539}"/>
                </a:ext>
              </a:extLst>
            </p:cNvPr>
            <p:cNvSpPr>
              <a:spLocks/>
            </p:cNvSpPr>
            <p:nvPr/>
          </p:nvSpPr>
          <p:spPr bwMode="auto">
            <a:xfrm>
              <a:off x="3687763" y="6035675"/>
              <a:ext cx="31750" cy="52388"/>
            </a:xfrm>
            <a:custGeom>
              <a:avLst/>
              <a:gdLst>
                <a:gd name="T0" fmla="*/ 54 w 54"/>
                <a:gd name="T1" fmla="*/ 0 h 87"/>
                <a:gd name="T2" fmla="*/ 54 w 54"/>
                <a:gd name="T3" fmla="*/ 55 h 87"/>
                <a:gd name="T4" fmla="*/ 0 w 54"/>
                <a:gd name="T5" fmla="*/ 87 h 87"/>
                <a:gd name="T6" fmla="*/ 0 w 54"/>
                <a:gd name="T7" fmla="*/ 31 h 87"/>
                <a:gd name="T8" fmla="*/ 54 w 54"/>
                <a:gd name="T9" fmla="*/ 0 h 87"/>
              </a:gdLst>
              <a:ahLst/>
              <a:cxnLst>
                <a:cxn ang="0">
                  <a:pos x="T0" y="T1"/>
                </a:cxn>
                <a:cxn ang="0">
                  <a:pos x="T2" y="T3"/>
                </a:cxn>
                <a:cxn ang="0">
                  <a:pos x="T4" y="T5"/>
                </a:cxn>
                <a:cxn ang="0">
                  <a:pos x="T6" y="T7"/>
                </a:cxn>
                <a:cxn ang="0">
                  <a:pos x="T8" y="T9"/>
                </a:cxn>
              </a:cxnLst>
              <a:rect l="0" t="0" r="r" b="b"/>
              <a:pathLst>
                <a:path w="54" h="87">
                  <a:moveTo>
                    <a:pt x="54" y="0"/>
                  </a:moveTo>
                  <a:lnTo>
                    <a:pt x="54" y="55"/>
                  </a:lnTo>
                  <a:lnTo>
                    <a:pt x="0" y="87"/>
                  </a:lnTo>
                  <a:lnTo>
                    <a:pt x="0" y="31"/>
                  </a:lnTo>
                  <a:lnTo>
                    <a:pt x="54"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4" name="Freeform 965">
              <a:extLst>
                <a:ext uri="{FF2B5EF4-FFF2-40B4-BE49-F238E27FC236}">
                  <a16:creationId xmlns:a16="http://schemas.microsoft.com/office/drawing/2014/main" id="{0B879289-00D0-6E44-9D39-6CA554E4914A}"/>
                </a:ext>
              </a:extLst>
            </p:cNvPr>
            <p:cNvSpPr>
              <a:spLocks/>
            </p:cNvSpPr>
            <p:nvPr/>
          </p:nvSpPr>
          <p:spPr bwMode="auto">
            <a:xfrm>
              <a:off x="3746500" y="5967413"/>
              <a:ext cx="38100" cy="88900"/>
            </a:xfrm>
            <a:custGeom>
              <a:avLst/>
              <a:gdLst>
                <a:gd name="T0" fmla="*/ 0 w 65"/>
                <a:gd name="T1" fmla="*/ 37 h 147"/>
                <a:gd name="T2" fmla="*/ 0 w 65"/>
                <a:gd name="T3" fmla="*/ 147 h 147"/>
                <a:gd name="T4" fmla="*/ 65 w 65"/>
                <a:gd name="T5" fmla="*/ 110 h 147"/>
                <a:gd name="T6" fmla="*/ 65 w 65"/>
                <a:gd name="T7" fmla="*/ 0 h 147"/>
                <a:gd name="T8" fmla="*/ 0 w 65"/>
                <a:gd name="T9" fmla="*/ 37 h 147"/>
              </a:gdLst>
              <a:ahLst/>
              <a:cxnLst>
                <a:cxn ang="0">
                  <a:pos x="T0" y="T1"/>
                </a:cxn>
                <a:cxn ang="0">
                  <a:pos x="T2" y="T3"/>
                </a:cxn>
                <a:cxn ang="0">
                  <a:pos x="T4" y="T5"/>
                </a:cxn>
                <a:cxn ang="0">
                  <a:pos x="T6" y="T7"/>
                </a:cxn>
                <a:cxn ang="0">
                  <a:pos x="T8" y="T9"/>
                </a:cxn>
              </a:cxnLst>
              <a:rect l="0" t="0" r="r" b="b"/>
              <a:pathLst>
                <a:path w="65" h="147">
                  <a:moveTo>
                    <a:pt x="0" y="37"/>
                  </a:moveTo>
                  <a:lnTo>
                    <a:pt x="0" y="147"/>
                  </a:lnTo>
                  <a:lnTo>
                    <a:pt x="65" y="110"/>
                  </a:lnTo>
                  <a:lnTo>
                    <a:pt x="65"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5" name="Freeform 966">
              <a:extLst>
                <a:ext uri="{FF2B5EF4-FFF2-40B4-BE49-F238E27FC236}">
                  <a16:creationId xmlns:a16="http://schemas.microsoft.com/office/drawing/2014/main" id="{5479F7A9-AFE8-E142-8826-86E890B25DF0}"/>
                </a:ext>
              </a:extLst>
            </p:cNvPr>
            <p:cNvSpPr>
              <a:spLocks/>
            </p:cNvSpPr>
            <p:nvPr/>
          </p:nvSpPr>
          <p:spPr bwMode="auto">
            <a:xfrm>
              <a:off x="3749675" y="5972175"/>
              <a:ext cx="31750" cy="42863"/>
            </a:xfrm>
            <a:custGeom>
              <a:avLst/>
              <a:gdLst>
                <a:gd name="T0" fmla="*/ 55 w 55"/>
                <a:gd name="T1" fmla="*/ 0 h 71"/>
                <a:gd name="T2" fmla="*/ 55 w 55"/>
                <a:gd name="T3" fmla="*/ 40 h 71"/>
                <a:gd name="T4" fmla="*/ 0 w 55"/>
                <a:gd name="T5" fmla="*/ 71 h 71"/>
                <a:gd name="T6" fmla="*/ 0 w 55"/>
                <a:gd name="T7" fmla="*/ 32 h 71"/>
                <a:gd name="T8" fmla="*/ 55 w 55"/>
                <a:gd name="T9" fmla="*/ 0 h 71"/>
              </a:gdLst>
              <a:ahLst/>
              <a:cxnLst>
                <a:cxn ang="0">
                  <a:pos x="T0" y="T1"/>
                </a:cxn>
                <a:cxn ang="0">
                  <a:pos x="T2" y="T3"/>
                </a:cxn>
                <a:cxn ang="0">
                  <a:pos x="T4" y="T5"/>
                </a:cxn>
                <a:cxn ang="0">
                  <a:pos x="T6" y="T7"/>
                </a:cxn>
                <a:cxn ang="0">
                  <a:pos x="T8" y="T9"/>
                </a:cxn>
              </a:cxnLst>
              <a:rect l="0" t="0" r="r" b="b"/>
              <a:pathLst>
                <a:path w="55" h="71">
                  <a:moveTo>
                    <a:pt x="55" y="0"/>
                  </a:moveTo>
                  <a:lnTo>
                    <a:pt x="55" y="40"/>
                  </a:lnTo>
                  <a:lnTo>
                    <a:pt x="0" y="71"/>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6" name="Freeform 967">
              <a:extLst>
                <a:ext uri="{FF2B5EF4-FFF2-40B4-BE49-F238E27FC236}">
                  <a16:creationId xmlns:a16="http://schemas.microsoft.com/office/drawing/2014/main" id="{8AF28345-C903-E54E-A250-D2B23ABBE32C}"/>
                </a:ext>
              </a:extLst>
            </p:cNvPr>
            <p:cNvSpPr>
              <a:spLocks/>
            </p:cNvSpPr>
            <p:nvPr/>
          </p:nvSpPr>
          <p:spPr bwMode="auto">
            <a:xfrm>
              <a:off x="3749675" y="5999163"/>
              <a:ext cx="31750" cy="52388"/>
            </a:xfrm>
            <a:custGeom>
              <a:avLst/>
              <a:gdLst>
                <a:gd name="T0" fmla="*/ 55 w 55"/>
                <a:gd name="T1" fmla="*/ 0 h 87"/>
                <a:gd name="T2" fmla="*/ 55 w 55"/>
                <a:gd name="T3" fmla="*/ 55 h 87"/>
                <a:gd name="T4" fmla="*/ 0 w 55"/>
                <a:gd name="T5" fmla="*/ 87 h 87"/>
                <a:gd name="T6" fmla="*/ 0 w 55"/>
                <a:gd name="T7" fmla="*/ 31 h 87"/>
                <a:gd name="T8" fmla="*/ 55 w 55"/>
                <a:gd name="T9" fmla="*/ 0 h 87"/>
              </a:gdLst>
              <a:ahLst/>
              <a:cxnLst>
                <a:cxn ang="0">
                  <a:pos x="T0" y="T1"/>
                </a:cxn>
                <a:cxn ang="0">
                  <a:pos x="T2" y="T3"/>
                </a:cxn>
                <a:cxn ang="0">
                  <a:pos x="T4" y="T5"/>
                </a:cxn>
                <a:cxn ang="0">
                  <a:pos x="T6" y="T7"/>
                </a:cxn>
                <a:cxn ang="0">
                  <a:pos x="T8" y="T9"/>
                </a:cxn>
              </a:cxnLst>
              <a:rect l="0" t="0" r="r" b="b"/>
              <a:pathLst>
                <a:path w="55" h="87">
                  <a:moveTo>
                    <a:pt x="55" y="0"/>
                  </a:moveTo>
                  <a:lnTo>
                    <a:pt x="55" y="55"/>
                  </a:lnTo>
                  <a:lnTo>
                    <a:pt x="0" y="87"/>
                  </a:lnTo>
                  <a:lnTo>
                    <a:pt x="0" y="31"/>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7" name="Freeform 968">
              <a:extLst>
                <a:ext uri="{FF2B5EF4-FFF2-40B4-BE49-F238E27FC236}">
                  <a16:creationId xmlns:a16="http://schemas.microsoft.com/office/drawing/2014/main" id="{FC65AAC3-A6F8-4043-835A-CC9881CC5323}"/>
                </a:ext>
              </a:extLst>
            </p:cNvPr>
            <p:cNvSpPr>
              <a:spLocks/>
            </p:cNvSpPr>
            <p:nvPr/>
          </p:nvSpPr>
          <p:spPr bwMode="auto">
            <a:xfrm>
              <a:off x="3808413" y="5930900"/>
              <a:ext cx="38100" cy="87313"/>
            </a:xfrm>
            <a:custGeom>
              <a:avLst/>
              <a:gdLst>
                <a:gd name="T0" fmla="*/ 0 w 64"/>
                <a:gd name="T1" fmla="*/ 37 h 146"/>
                <a:gd name="T2" fmla="*/ 0 w 64"/>
                <a:gd name="T3" fmla="*/ 146 h 146"/>
                <a:gd name="T4" fmla="*/ 64 w 64"/>
                <a:gd name="T5" fmla="*/ 109 h 146"/>
                <a:gd name="T6" fmla="*/ 64 w 64"/>
                <a:gd name="T7" fmla="*/ 0 h 146"/>
                <a:gd name="T8" fmla="*/ 0 w 64"/>
                <a:gd name="T9" fmla="*/ 37 h 146"/>
              </a:gdLst>
              <a:ahLst/>
              <a:cxnLst>
                <a:cxn ang="0">
                  <a:pos x="T0" y="T1"/>
                </a:cxn>
                <a:cxn ang="0">
                  <a:pos x="T2" y="T3"/>
                </a:cxn>
                <a:cxn ang="0">
                  <a:pos x="T4" y="T5"/>
                </a:cxn>
                <a:cxn ang="0">
                  <a:pos x="T6" y="T7"/>
                </a:cxn>
                <a:cxn ang="0">
                  <a:pos x="T8" y="T9"/>
                </a:cxn>
              </a:cxnLst>
              <a:rect l="0" t="0" r="r" b="b"/>
              <a:pathLst>
                <a:path w="64" h="146">
                  <a:moveTo>
                    <a:pt x="0" y="37"/>
                  </a:moveTo>
                  <a:lnTo>
                    <a:pt x="0" y="146"/>
                  </a:lnTo>
                  <a:lnTo>
                    <a:pt x="64" y="109"/>
                  </a:lnTo>
                  <a:lnTo>
                    <a:pt x="64" y="0"/>
                  </a:lnTo>
                  <a:lnTo>
                    <a:pt x="0" y="37"/>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8" name="Freeform 969">
              <a:extLst>
                <a:ext uri="{FF2B5EF4-FFF2-40B4-BE49-F238E27FC236}">
                  <a16:creationId xmlns:a16="http://schemas.microsoft.com/office/drawing/2014/main" id="{5D461E22-25CC-C643-936E-A67173145852}"/>
                </a:ext>
              </a:extLst>
            </p:cNvPr>
            <p:cNvSpPr>
              <a:spLocks/>
            </p:cNvSpPr>
            <p:nvPr/>
          </p:nvSpPr>
          <p:spPr bwMode="auto">
            <a:xfrm>
              <a:off x="3811588" y="5935663"/>
              <a:ext cx="31750" cy="41275"/>
            </a:xfrm>
            <a:custGeom>
              <a:avLst/>
              <a:gdLst>
                <a:gd name="T0" fmla="*/ 55 w 55"/>
                <a:gd name="T1" fmla="*/ 0 h 71"/>
                <a:gd name="T2" fmla="*/ 55 w 55"/>
                <a:gd name="T3" fmla="*/ 39 h 71"/>
                <a:gd name="T4" fmla="*/ 0 w 55"/>
                <a:gd name="T5" fmla="*/ 71 h 71"/>
                <a:gd name="T6" fmla="*/ 0 w 55"/>
                <a:gd name="T7" fmla="*/ 32 h 71"/>
                <a:gd name="T8" fmla="*/ 55 w 55"/>
                <a:gd name="T9" fmla="*/ 0 h 71"/>
              </a:gdLst>
              <a:ahLst/>
              <a:cxnLst>
                <a:cxn ang="0">
                  <a:pos x="T0" y="T1"/>
                </a:cxn>
                <a:cxn ang="0">
                  <a:pos x="T2" y="T3"/>
                </a:cxn>
                <a:cxn ang="0">
                  <a:pos x="T4" y="T5"/>
                </a:cxn>
                <a:cxn ang="0">
                  <a:pos x="T6" y="T7"/>
                </a:cxn>
                <a:cxn ang="0">
                  <a:pos x="T8" y="T9"/>
                </a:cxn>
              </a:cxnLst>
              <a:rect l="0" t="0" r="r" b="b"/>
              <a:pathLst>
                <a:path w="55" h="71">
                  <a:moveTo>
                    <a:pt x="55" y="0"/>
                  </a:moveTo>
                  <a:lnTo>
                    <a:pt x="55" y="39"/>
                  </a:lnTo>
                  <a:lnTo>
                    <a:pt x="0" y="71"/>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9" name="Freeform 970">
              <a:extLst>
                <a:ext uri="{FF2B5EF4-FFF2-40B4-BE49-F238E27FC236}">
                  <a16:creationId xmlns:a16="http://schemas.microsoft.com/office/drawing/2014/main" id="{1E292BA5-05E3-7341-BB16-18218A1B0B44}"/>
                </a:ext>
              </a:extLst>
            </p:cNvPr>
            <p:cNvSpPr>
              <a:spLocks/>
            </p:cNvSpPr>
            <p:nvPr/>
          </p:nvSpPr>
          <p:spPr bwMode="auto">
            <a:xfrm>
              <a:off x="3811588" y="5961063"/>
              <a:ext cx="31750" cy="53975"/>
            </a:xfrm>
            <a:custGeom>
              <a:avLst/>
              <a:gdLst>
                <a:gd name="T0" fmla="*/ 55 w 55"/>
                <a:gd name="T1" fmla="*/ 0 h 88"/>
                <a:gd name="T2" fmla="*/ 55 w 55"/>
                <a:gd name="T3" fmla="*/ 56 h 88"/>
                <a:gd name="T4" fmla="*/ 0 w 55"/>
                <a:gd name="T5" fmla="*/ 88 h 88"/>
                <a:gd name="T6" fmla="*/ 0 w 55"/>
                <a:gd name="T7" fmla="*/ 32 h 88"/>
                <a:gd name="T8" fmla="*/ 55 w 55"/>
                <a:gd name="T9" fmla="*/ 0 h 88"/>
              </a:gdLst>
              <a:ahLst/>
              <a:cxnLst>
                <a:cxn ang="0">
                  <a:pos x="T0" y="T1"/>
                </a:cxn>
                <a:cxn ang="0">
                  <a:pos x="T2" y="T3"/>
                </a:cxn>
                <a:cxn ang="0">
                  <a:pos x="T4" y="T5"/>
                </a:cxn>
                <a:cxn ang="0">
                  <a:pos x="T6" y="T7"/>
                </a:cxn>
                <a:cxn ang="0">
                  <a:pos x="T8" y="T9"/>
                </a:cxn>
              </a:cxnLst>
              <a:rect l="0" t="0" r="r" b="b"/>
              <a:pathLst>
                <a:path w="55" h="88">
                  <a:moveTo>
                    <a:pt x="55" y="0"/>
                  </a:moveTo>
                  <a:lnTo>
                    <a:pt x="55" y="56"/>
                  </a:lnTo>
                  <a:lnTo>
                    <a:pt x="0" y="88"/>
                  </a:lnTo>
                  <a:lnTo>
                    <a:pt x="0" y="32"/>
                  </a:lnTo>
                  <a:lnTo>
                    <a:pt x="55" y="0"/>
                  </a:lnTo>
                  <a:close/>
                </a:path>
              </a:pathLst>
            </a:custGeom>
            <a:solidFill>
              <a:srgbClr val="7AA9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0" name="Freeform 971">
              <a:extLst>
                <a:ext uri="{FF2B5EF4-FFF2-40B4-BE49-F238E27FC236}">
                  <a16:creationId xmlns:a16="http://schemas.microsoft.com/office/drawing/2014/main" id="{BB47FA32-D7D0-D743-8607-43968E4B6F2B}"/>
                </a:ext>
              </a:extLst>
            </p:cNvPr>
            <p:cNvSpPr>
              <a:spLocks/>
            </p:cNvSpPr>
            <p:nvPr/>
          </p:nvSpPr>
          <p:spPr bwMode="auto">
            <a:xfrm>
              <a:off x="3333750" y="5935663"/>
              <a:ext cx="38100" cy="87313"/>
            </a:xfrm>
            <a:custGeom>
              <a:avLst/>
              <a:gdLst>
                <a:gd name="T0" fmla="*/ 0 w 65"/>
                <a:gd name="T1" fmla="*/ 0 h 146"/>
                <a:gd name="T2" fmla="*/ 0 w 65"/>
                <a:gd name="T3" fmla="*/ 109 h 146"/>
                <a:gd name="T4" fmla="*/ 65 w 65"/>
                <a:gd name="T5" fmla="*/ 146 h 146"/>
                <a:gd name="T6" fmla="*/ 65 w 65"/>
                <a:gd name="T7" fmla="*/ 37 h 146"/>
                <a:gd name="T8" fmla="*/ 0 w 65"/>
                <a:gd name="T9" fmla="*/ 0 h 146"/>
              </a:gdLst>
              <a:ahLst/>
              <a:cxnLst>
                <a:cxn ang="0">
                  <a:pos x="T0" y="T1"/>
                </a:cxn>
                <a:cxn ang="0">
                  <a:pos x="T2" y="T3"/>
                </a:cxn>
                <a:cxn ang="0">
                  <a:pos x="T4" y="T5"/>
                </a:cxn>
                <a:cxn ang="0">
                  <a:pos x="T6" y="T7"/>
                </a:cxn>
                <a:cxn ang="0">
                  <a:pos x="T8" y="T9"/>
                </a:cxn>
              </a:cxnLst>
              <a:rect l="0" t="0" r="r" b="b"/>
              <a:pathLst>
                <a:path w="65" h="146">
                  <a:moveTo>
                    <a:pt x="0" y="0"/>
                  </a:moveTo>
                  <a:lnTo>
                    <a:pt x="0" y="109"/>
                  </a:lnTo>
                  <a:lnTo>
                    <a:pt x="65" y="146"/>
                  </a:lnTo>
                  <a:lnTo>
                    <a:pt x="65"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1" name="Freeform 972">
              <a:extLst>
                <a:ext uri="{FF2B5EF4-FFF2-40B4-BE49-F238E27FC236}">
                  <a16:creationId xmlns:a16="http://schemas.microsoft.com/office/drawing/2014/main" id="{04BBC777-A258-9D4F-9A81-3A7865BEF0F3}"/>
                </a:ext>
              </a:extLst>
            </p:cNvPr>
            <p:cNvSpPr>
              <a:spLocks/>
            </p:cNvSpPr>
            <p:nvPr/>
          </p:nvSpPr>
          <p:spPr bwMode="auto">
            <a:xfrm>
              <a:off x="3336925" y="5938838"/>
              <a:ext cx="31750" cy="42863"/>
            </a:xfrm>
            <a:custGeom>
              <a:avLst/>
              <a:gdLst>
                <a:gd name="T0" fmla="*/ 0 w 55"/>
                <a:gd name="T1" fmla="*/ 0 h 71"/>
                <a:gd name="T2" fmla="*/ 0 w 55"/>
                <a:gd name="T3" fmla="*/ 40 h 71"/>
                <a:gd name="T4" fmla="*/ 55 w 55"/>
                <a:gd name="T5" fmla="*/ 71 h 71"/>
                <a:gd name="T6" fmla="*/ 55 w 55"/>
                <a:gd name="T7" fmla="*/ 32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40"/>
                  </a:lnTo>
                  <a:lnTo>
                    <a:pt x="55" y="71"/>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2" name="Freeform 973">
              <a:extLst>
                <a:ext uri="{FF2B5EF4-FFF2-40B4-BE49-F238E27FC236}">
                  <a16:creationId xmlns:a16="http://schemas.microsoft.com/office/drawing/2014/main" id="{7DCB7BAC-3110-334A-9C69-AD80EDE2B778}"/>
                </a:ext>
              </a:extLst>
            </p:cNvPr>
            <p:cNvSpPr>
              <a:spLocks/>
            </p:cNvSpPr>
            <p:nvPr/>
          </p:nvSpPr>
          <p:spPr bwMode="auto">
            <a:xfrm>
              <a:off x="3336925" y="5965825"/>
              <a:ext cx="31750" cy="52388"/>
            </a:xfrm>
            <a:custGeom>
              <a:avLst/>
              <a:gdLst>
                <a:gd name="T0" fmla="*/ 0 w 55"/>
                <a:gd name="T1" fmla="*/ 0 h 87"/>
                <a:gd name="T2" fmla="*/ 0 w 55"/>
                <a:gd name="T3" fmla="*/ 55 h 87"/>
                <a:gd name="T4" fmla="*/ 55 w 55"/>
                <a:gd name="T5" fmla="*/ 87 h 87"/>
                <a:gd name="T6" fmla="*/ 55 w 55"/>
                <a:gd name="T7" fmla="*/ 31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5"/>
                  </a:lnTo>
                  <a:lnTo>
                    <a:pt x="55" y="87"/>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3" name="Freeform 974">
              <a:extLst>
                <a:ext uri="{FF2B5EF4-FFF2-40B4-BE49-F238E27FC236}">
                  <a16:creationId xmlns:a16="http://schemas.microsoft.com/office/drawing/2014/main" id="{D14784F5-FC5C-4849-9028-027E01FE6206}"/>
                </a:ext>
              </a:extLst>
            </p:cNvPr>
            <p:cNvSpPr>
              <a:spLocks/>
            </p:cNvSpPr>
            <p:nvPr/>
          </p:nvSpPr>
          <p:spPr bwMode="auto">
            <a:xfrm>
              <a:off x="3271838" y="5899150"/>
              <a:ext cx="38100" cy="87313"/>
            </a:xfrm>
            <a:custGeom>
              <a:avLst/>
              <a:gdLst>
                <a:gd name="T0" fmla="*/ 0 w 64"/>
                <a:gd name="T1" fmla="*/ 0 h 147"/>
                <a:gd name="T2" fmla="*/ 0 w 64"/>
                <a:gd name="T3" fmla="*/ 110 h 147"/>
                <a:gd name="T4" fmla="*/ 64 w 64"/>
                <a:gd name="T5" fmla="*/ 147 h 147"/>
                <a:gd name="T6" fmla="*/ 64 w 64"/>
                <a:gd name="T7" fmla="*/ 38 h 147"/>
                <a:gd name="T8" fmla="*/ 0 w 64"/>
                <a:gd name="T9" fmla="*/ 0 h 147"/>
              </a:gdLst>
              <a:ahLst/>
              <a:cxnLst>
                <a:cxn ang="0">
                  <a:pos x="T0" y="T1"/>
                </a:cxn>
                <a:cxn ang="0">
                  <a:pos x="T2" y="T3"/>
                </a:cxn>
                <a:cxn ang="0">
                  <a:pos x="T4" y="T5"/>
                </a:cxn>
                <a:cxn ang="0">
                  <a:pos x="T6" y="T7"/>
                </a:cxn>
                <a:cxn ang="0">
                  <a:pos x="T8" y="T9"/>
                </a:cxn>
              </a:cxnLst>
              <a:rect l="0" t="0" r="r" b="b"/>
              <a:pathLst>
                <a:path w="64" h="147">
                  <a:moveTo>
                    <a:pt x="0" y="0"/>
                  </a:moveTo>
                  <a:lnTo>
                    <a:pt x="0" y="110"/>
                  </a:lnTo>
                  <a:lnTo>
                    <a:pt x="64" y="147"/>
                  </a:lnTo>
                  <a:lnTo>
                    <a:pt x="64" y="38"/>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4" name="Freeform 975">
              <a:extLst>
                <a:ext uri="{FF2B5EF4-FFF2-40B4-BE49-F238E27FC236}">
                  <a16:creationId xmlns:a16="http://schemas.microsoft.com/office/drawing/2014/main" id="{A0ED90BF-3544-0A42-8DB0-21FBBFD1723B}"/>
                </a:ext>
              </a:extLst>
            </p:cNvPr>
            <p:cNvSpPr>
              <a:spLocks/>
            </p:cNvSpPr>
            <p:nvPr/>
          </p:nvSpPr>
          <p:spPr bwMode="auto">
            <a:xfrm>
              <a:off x="3273425" y="5902325"/>
              <a:ext cx="33338" cy="42863"/>
            </a:xfrm>
            <a:custGeom>
              <a:avLst/>
              <a:gdLst>
                <a:gd name="T0" fmla="*/ 0 w 55"/>
                <a:gd name="T1" fmla="*/ 0 h 71"/>
                <a:gd name="T2" fmla="*/ 0 w 55"/>
                <a:gd name="T3" fmla="*/ 40 h 71"/>
                <a:gd name="T4" fmla="*/ 55 w 55"/>
                <a:gd name="T5" fmla="*/ 71 h 71"/>
                <a:gd name="T6" fmla="*/ 55 w 55"/>
                <a:gd name="T7" fmla="*/ 32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40"/>
                  </a:lnTo>
                  <a:lnTo>
                    <a:pt x="55" y="71"/>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5" name="Freeform 976">
              <a:extLst>
                <a:ext uri="{FF2B5EF4-FFF2-40B4-BE49-F238E27FC236}">
                  <a16:creationId xmlns:a16="http://schemas.microsoft.com/office/drawing/2014/main" id="{38C0DA37-133E-C74D-90CF-1A8FABDE450E}"/>
                </a:ext>
              </a:extLst>
            </p:cNvPr>
            <p:cNvSpPr>
              <a:spLocks/>
            </p:cNvSpPr>
            <p:nvPr/>
          </p:nvSpPr>
          <p:spPr bwMode="auto">
            <a:xfrm>
              <a:off x="3273425" y="5929313"/>
              <a:ext cx="33338" cy="52388"/>
            </a:xfrm>
            <a:custGeom>
              <a:avLst/>
              <a:gdLst>
                <a:gd name="T0" fmla="*/ 0 w 55"/>
                <a:gd name="T1" fmla="*/ 0 h 87"/>
                <a:gd name="T2" fmla="*/ 0 w 55"/>
                <a:gd name="T3" fmla="*/ 55 h 87"/>
                <a:gd name="T4" fmla="*/ 55 w 55"/>
                <a:gd name="T5" fmla="*/ 87 h 87"/>
                <a:gd name="T6" fmla="*/ 55 w 55"/>
                <a:gd name="T7" fmla="*/ 31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5"/>
                  </a:lnTo>
                  <a:lnTo>
                    <a:pt x="55" y="87"/>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6" name="Freeform 977">
              <a:extLst>
                <a:ext uri="{FF2B5EF4-FFF2-40B4-BE49-F238E27FC236}">
                  <a16:creationId xmlns:a16="http://schemas.microsoft.com/office/drawing/2014/main" id="{CF1FADAB-FCA3-BD48-BC75-B1D8FC1DFCAF}"/>
                </a:ext>
              </a:extLst>
            </p:cNvPr>
            <p:cNvSpPr>
              <a:spLocks/>
            </p:cNvSpPr>
            <p:nvPr/>
          </p:nvSpPr>
          <p:spPr bwMode="auto">
            <a:xfrm>
              <a:off x="3209925" y="5862638"/>
              <a:ext cx="36513" cy="87313"/>
            </a:xfrm>
            <a:custGeom>
              <a:avLst/>
              <a:gdLst>
                <a:gd name="T0" fmla="*/ 0 w 64"/>
                <a:gd name="T1" fmla="*/ 0 h 147"/>
                <a:gd name="T2" fmla="*/ 0 w 64"/>
                <a:gd name="T3" fmla="*/ 110 h 147"/>
                <a:gd name="T4" fmla="*/ 64 w 64"/>
                <a:gd name="T5" fmla="*/ 147 h 147"/>
                <a:gd name="T6" fmla="*/ 64 w 64"/>
                <a:gd name="T7" fmla="*/ 37 h 147"/>
                <a:gd name="T8" fmla="*/ 0 w 64"/>
                <a:gd name="T9" fmla="*/ 0 h 147"/>
              </a:gdLst>
              <a:ahLst/>
              <a:cxnLst>
                <a:cxn ang="0">
                  <a:pos x="T0" y="T1"/>
                </a:cxn>
                <a:cxn ang="0">
                  <a:pos x="T2" y="T3"/>
                </a:cxn>
                <a:cxn ang="0">
                  <a:pos x="T4" y="T5"/>
                </a:cxn>
                <a:cxn ang="0">
                  <a:pos x="T6" y="T7"/>
                </a:cxn>
                <a:cxn ang="0">
                  <a:pos x="T8" y="T9"/>
                </a:cxn>
              </a:cxnLst>
              <a:rect l="0" t="0" r="r" b="b"/>
              <a:pathLst>
                <a:path w="64" h="147">
                  <a:moveTo>
                    <a:pt x="0" y="0"/>
                  </a:moveTo>
                  <a:lnTo>
                    <a:pt x="0" y="110"/>
                  </a:lnTo>
                  <a:lnTo>
                    <a:pt x="64" y="147"/>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7" name="Freeform 978">
              <a:extLst>
                <a:ext uri="{FF2B5EF4-FFF2-40B4-BE49-F238E27FC236}">
                  <a16:creationId xmlns:a16="http://schemas.microsoft.com/office/drawing/2014/main" id="{8779FA96-8EF5-E645-8423-32ADF56F097F}"/>
                </a:ext>
              </a:extLst>
            </p:cNvPr>
            <p:cNvSpPr>
              <a:spLocks/>
            </p:cNvSpPr>
            <p:nvPr/>
          </p:nvSpPr>
          <p:spPr bwMode="auto">
            <a:xfrm>
              <a:off x="3213100" y="5865813"/>
              <a:ext cx="31750" cy="42863"/>
            </a:xfrm>
            <a:custGeom>
              <a:avLst/>
              <a:gdLst>
                <a:gd name="T0" fmla="*/ 0 w 55"/>
                <a:gd name="T1" fmla="*/ 0 h 71"/>
                <a:gd name="T2" fmla="*/ 0 w 55"/>
                <a:gd name="T3" fmla="*/ 40 h 71"/>
                <a:gd name="T4" fmla="*/ 55 w 55"/>
                <a:gd name="T5" fmla="*/ 71 h 71"/>
                <a:gd name="T6" fmla="*/ 55 w 55"/>
                <a:gd name="T7" fmla="*/ 32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40"/>
                  </a:lnTo>
                  <a:lnTo>
                    <a:pt x="55" y="71"/>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8" name="Freeform 979">
              <a:extLst>
                <a:ext uri="{FF2B5EF4-FFF2-40B4-BE49-F238E27FC236}">
                  <a16:creationId xmlns:a16="http://schemas.microsoft.com/office/drawing/2014/main" id="{93295346-F1D4-EB49-86C8-5E46762A83C7}"/>
                </a:ext>
              </a:extLst>
            </p:cNvPr>
            <p:cNvSpPr>
              <a:spLocks/>
            </p:cNvSpPr>
            <p:nvPr/>
          </p:nvSpPr>
          <p:spPr bwMode="auto">
            <a:xfrm>
              <a:off x="3213100" y="5892800"/>
              <a:ext cx="31750" cy="52388"/>
            </a:xfrm>
            <a:custGeom>
              <a:avLst/>
              <a:gdLst>
                <a:gd name="T0" fmla="*/ 0 w 55"/>
                <a:gd name="T1" fmla="*/ 0 h 87"/>
                <a:gd name="T2" fmla="*/ 0 w 55"/>
                <a:gd name="T3" fmla="*/ 55 h 87"/>
                <a:gd name="T4" fmla="*/ 55 w 55"/>
                <a:gd name="T5" fmla="*/ 87 h 87"/>
                <a:gd name="T6" fmla="*/ 55 w 55"/>
                <a:gd name="T7" fmla="*/ 31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5"/>
                  </a:lnTo>
                  <a:lnTo>
                    <a:pt x="55" y="87"/>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9" name="Freeform 980">
              <a:extLst>
                <a:ext uri="{FF2B5EF4-FFF2-40B4-BE49-F238E27FC236}">
                  <a16:creationId xmlns:a16="http://schemas.microsoft.com/office/drawing/2014/main" id="{2AA527AC-D670-B049-ABF3-45AC4C3BEC64}"/>
                </a:ext>
              </a:extLst>
            </p:cNvPr>
            <p:cNvSpPr>
              <a:spLocks/>
            </p:cNvSpPr>
            <p:nvPr/>
          </p:nvSpPr>
          <p:spPr bwMode="auto">
            <a:xfrm>
              <a:off x="3148013" y="5824538"/>
              <a:ext cx="38100" cy="88900"/>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0" name="Freeform 981">
              <a:extLst>
                <a:ext uri="{FF2B5EF4-FFF2-40B4-BE49-F238E27FC236}">
                  <a16:creationId xmlns:a16="http://schemas.microsoft.com/office/drawing/2014/main" id="{F5B16427-6143-FF4B-B8AF-2AC87D11C6BB}"/>
                </a:ext>
              </a:extLst>
            </p:cNvPr>
            <p:cNvSpPr>
              <a:spLocks/>
            </p:cNvSpPr>
            <p:nvPr/>
          </p:nvSpPr>
          <p:spPr bwMode="auto">
            <a:xfrm>
              <a:off x="3151188" y="5829300"/>
              <a:ext cx="31750" cy="42863"/>
            </a:xfrm>
            <a:custGeom>
              <a:avLst/>
              <a:gdLst>
                <a:gd name="T0" fmla="*/ 0 w 55"/>
                <a:gd name="T1" fmla="*/ 0 h 71"/>
                <a:gd name="T2" fmla="*/ 0 w 55"/>
                <a:gd name="T3" fmla="*/ 39 h 71"/>
                <a:gd name="T4" fmla="*/ 55 w 55"/>
                <a:gd name="T5" fmla="*/ 71 h 71"/>
                <a:gd name="T6" fmla="*/ 55 w 55"/>
                <a:gd name="T7" fmla="*/ 32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1" name="Freeform 982">
              <a:extLst>
                <a:ext uri="{FF2B5EF4-FFF2-40B4-BE49-F238E27FC236}">
                  <a16:creationId xmlns:a16="http://schemas.microsoft.com/office/drawing/2014/main" id="{3C0F39AF-6E3F-5A4B-82F9-5C1696198296}"/>
                </a:ext>
              </a:extLst>
            </p:cNvPr>
            <p:cNvSpPr>
              <a:spLocks/>
            </p:cNvSpPr>
            <p:nvPr/>
          </p:nvSpPr>
          <p:spPr bwMode="auto">
            <a:xfrm>
              <a:off x="3151188" y="5856288"/>
              <a:ext cx="31750" cy="52388"/>
            </a:xfrm>
            <a:custGeom>
              <a:avLst/>
              <a:gdLst>
                <a:gd name="T0" fmla="*/ 0 w 55"/>
                <a:gd name="T1" fmla="*/ 0 h 88"/>
                <a:gd name="T2" fmla="*/ 0 w 55"/>
                <a:gd name="T3" fmla="*/ 56 h 88"/>
                <a:gd name="T4" fmla="*/ 55 w 55"/>
                <a:gd name="T5" fmla="*/ 88 h 88"/>
                <a:gd name="T6" fmla="*/ 55 w 55"/>
                <a:gd name="T7" fmla="*/ 32 h 88"/>
                <a:gd name="T8" fmla="*/ 0 w 55"/>
                <a:gd name="T9" fmla="*/ 0 h 88"/>
              </a:gdLst>
              <a:ahLst/>
              <a:cxnLst>
                <a:cxn ang="0">
                  <a:pos x="T0" y="T1"/>
                </a:cxn>
                <a:cxn ang="0">
                  <a:pos x="T2" y="T3"/>
                </a:cxn>
                <a:cxn ang="0">
                  <a:pos x="T4" y="T5"/>
                </a:cxn>
                <a:cxn ang="0">
                  <a:pos x="T6" y="T7"/>
                </a:cxn>
                <a:cxn ang="0">
                  <a:pos x="T8" y="T9"/>
                </a:cxn>
              </a:cxnLst>
              <a:rect l="0" t="0" r="r" b="b"/>
              <a:pathLst>
                <a:path w="55" h="88">
                  <a:moveTo>
                    <a:pt x="0" y="0"/>
                  </a:moveTo>
                  <a:lnTo>
                    <a:pt x="0" y="56"/>
                  </a:lnTo>
                  <a:lnTo>
                    <a:pt x="55" y="88"/>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2" name="Freeform 983">
              <a:extLst>
                <a:ext uri="{FF2B5EF4-FFF2-40B4-BE49-F238E27FC236}">
                  <a16:creationId xmlns:a16="http://schemas.microsoft.com/office/drawing/2014/main" id="{7D6DCD1B-74BF-FC40-9BEF-CF8A691A8F03}"/>
                </a:ext>
              </a:extLst>
            </p:cNvPr>
            <p:cNvSpPr>
              <a:spLocks/>
            </p:cNvSpPr>
            <p:nvPr/>
          </p:nvSpPr>
          <p:spPr bwMode="auto">
            <a:xfrm>
              <a:off x="3086100" y="5788025"/>
              <a:ext cx="38100" cy="88900"/>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3" name="Freeform 984">
              <a:extLst>
                <a:ext uri="{FF2B5EF4-FFF2-40B4-BE49-F238E27FC236}">
                  <a16:creationId xmlns:a16="http://schemas.microsoft.com/office/drawing/2014/main" id="{4F77ACF3-0AE8-D846-9CF0-E126210F1255}"/>
                </a:ext>
              </a:extLst>
            </p:cNvPr>
            <p:cNvSpPr>
              <a:spLocks/>
            </p:cNvSpPr>
            <p:nvPr/>
          </p:nvSpPr>
          <p:spPr bwMode="auto">
            <a:xfrm>
              <a:off x="3089275" y="5792788"/>
              <a:ext cx="31750" cy="42863"/>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4" name="Freeform 985">
              <a:extLst>
                <a:ext uri="{FF2B5EF4-FFF2-40B4-BE49-F238E27FC236}">
                  <a16:creationId xmlns:a16="http://schemas.microsoft.com/office/drawing/2014/main" id="{24CD1CE4-2081-544F-AF0B-3C57592D58F1}"/>
                </a:ext>
              </a:extLst>
            </p:cNvPr>
            <p:cNvSpPr>
              <a:spLocks/>
            </p:cNvSpPr>
            <p:nvPr/>
          </p:nvSpPr>
          <p:spPr bwMode="auto">
            <a:xfrm>
              <a:off x="3089275" y="5819775"/>
              <a:ext cx="31750" cy="52388"/>
            </a:xfrm>
            <a:custGeom>
              <a:avLst/>
              <a:gdLst>
                <a:gd name="T0" fmla="*/ 0 w 55"/>
                <a:gd name="T1" fmla="*/ 0 h 88"/>
                <a:gd name="T2" fmla="*/ 0 w 55"/>
                <a:gd name="T3" fmla="*/ 56 h 88"/>
                <a:gd name="T4" fmla="*/ 55 w 55"/>
                <a:gd name="T5" fmla="*/ 88 h 88"/>
                <a:gd name="T6" fmla="*/ 55 w 55"/>
                <a:gd name="T7" fmla="*/ 32 h 88"/>
                <a:gd name="T8" fmla="*/ 0 w 55"/>
                <a:gd name="T9" fmla="*/ 0 h 88"/>
              </a:gdLst>
              <a:ahLst/>
              <a:cxnLst>
                <a:cxn ang="0">
                  <a:pos x="T0" y="T1"/>
                </a:cxn>
                <a:cxn ang="0">
                  <a:pos x="T2" y="T3"/>
                </a:cxn>
                <a:cxn ang="0">
                  <a:pos x="T4" y="T5"/>
                </a:cxn>
                <a:cxn ang="0">
                  <a:pos x="T6" y="T7"/>
                </a:cxn>
                <a:cxn ang="0">
                  <a:pos x="T8" y="T9"/>
                </a:cxn>
              </a:cxnLst>
              <a:rect l="0" t="0" r="r" b="b"/>
              <a:pathLst>
                <a:path w="55" h="88">
                  <a:moveTo>
                    <a:pt x="0" y="0"/>
                  </a:moveTo>
                  <a:lnTo>
                    <a:pt x="0" y="56"/>
                  </a:lnTo>
                  <a:lnTo>
                    <a:pt x="55" y="88"/>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5" name="Freeform 986">
              <a:extLst>
                <a:ext uri="{FF2B5EF4-FFF2-40B4-BE49-F238E27FC236}">
                  <a16:creationId xmlns:a16="http://schemas.microsoft.com/office/drawing/2014/main" id="{2CC2C12D-A9CD-6E4C-8A70-FD2C18677830}"/>
                </a:ext>
              </a:extLst>
            </p:cNvPr>
            <p:cNvSpPr>
              <a:spLocks/>
            </p:cNvSpPr>
            <p:nvPr/>
          </p:nvSpPr>
          <p:spPr bwMode="auto">
            <a:xfrm>
              <a:off x="3024188" y="5751513"/>
              <a:ext cx="38100" cy="88900"/>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6" name="Freeform 987">
              <a:extLst>
                <a:ext uri="{FF2B5EF4-FFF2-40B4-BE49-F238E27FC236}">
                  <a16:creationId xmlns:a16="http://schemas.microsoft.com/office/drawing/2014/main" id="{F44BB4E6-2EB5-8A40-997E-3678D2526E73}"/>
                </a:ext>
              </a:extLst>
            </p:cNvPr>
            <p:cNvSpPr>
              <a:spLocks/>
            </p:cNvSpPr>
            <p:nvPr/>
          </p:nvSpPr>
          <p:spPr bwMode="auto">
            <a:xfrm>
              <a:off x="3027363" y="5756275"/>
              <a:ext cx="31750" cy="42863"/>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7" name="Freeform 988">
              <a:extLst>
                <a:ext uri="{FF2B5EF4-FFF2-40B4-BE49-F238E27FC236}">
                  <a16:creationId xmlns:a16="http://schemas.microsoft.com/office/drawing/2014/main" id="{A86327F1-CEA0-FF48-A9C3-E23059863EA3}"/>
                </a:ext>
              </a:extLst>
            </p:cNvPr>
            <p:cNvSpPr>
              <a:spLocks/>
            </p:cNvSpPr>
            <p:nvPr/>
          </p:nvSpPr>
          <p:spPr bwMode="auto">
            <a:xfrm>
              <a:off x="3027363" y="5783263"/>
              <a:ext cx="31750"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8" name="Freeform 989">
              <a:extLst>
                <a:ext uri="{FF2B5EF4-FFF2-40B4-BE49-F238E27FC236}">
                  <a16:creationId xmlns:a16="http://schemas.microsoft.com/office/drawing/2014/main" id="{09F4B936-F50D-C34C-9748-2A161E3CACC2}"/>
                </a:ext>
              </a:extLst>
            </p:cNvPr>
            <p:cNvSpPr>
              <a:spLocks/>
            </p:cNvSpPr>
            <p:nvPr/>
          </p:nvSpPr>
          <p:spPr bwMode="auto">
            <a:xfrm>
              <a:off x="3333750" y="6026150"/>
              <a:ext cx="38100" cy="88900"/>
            </a:xfrm>
            <a:custGeom>
              <a:avLst/>
              <a:gdLst>
                <a:gd name="T0" fmla="*/ 0 w 65"/>
                <a:gd name="T1" fmla="*/ 0 h 147"/>
                <a:gd name="T2" fmla="*/ 0 w 65"/>
                <a:gd name="T3" fmla="*/ 110 h 147"/>
                <a:gd name="T4" fmla="*/ 65 w 65"/>
                <a:gd name="T5" fmla="*/ 147 h 147"/>
                <a:gd name="T6" fmla="*/ 65 w 65"/>
                <a:gd name="T7" fmla="*/ 37 h 147"/>
                <a:gd name="T8" fmla="*/ 0 w 65"/>
                <a:gd name="T9" fmla="*/ 0 h 147"/>
              </a:gdLst>
              <a:ahLst/>
              <a:cxnLst>
                <a:cxn ang="0">
                  <a:pos x="T0" y="T1"/>
                </a:cxn>
                <a:cxn ang="0">
                  <a:pos x="T2" y="T3"/>
                </a:cxn>
                <a:cxn ang="0">
                  <a:pos x="T4" y="T5"/>
                </a:cxn>
                <a:cxn ang="0">
                  <a:pos x="T6" y="T7"/>
                </a:cxn>
                <a:cxn ang="0">
                  <a:pos x="T8" y="T9"/>
                </a:cxn>
              </a:cxnLst>
              <a:rect l="0" t="0" r="r" b="b"/>
              <a:pathLst>
                <a:path w="65" h="147">
                  <a:moveTo>
                    <a:pt x="0" y="0"/>
                  </a:moveTo>
                  <a:lnTo>
                    <a:pt x="0" y="110"/>
                  </a:lnTo>
                  <a:lnTo>
                    <a:pt x="65" y="147"/>
                  </a:lnTo>
                  <a:lnTo>
                    <a:pt x="65"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9" name="Freeform 990">
              <a:extLst>
                <a:ext uri="{FF2B5EF4-FFF2-40B4-BE49-F238E27FC236}">
                  <a16:creationId xmlns:a16="http://schemas.microsoft.com/office/drawing/2014/main" id="{94982E74-DD24-B447-A398-F62C8CA314F9}"/>
                </a:ext>
              </a:extLst>
            </p:cNvPr>
            <p:cNvSpPr>
              <a:spLocks/>
            </p:cNvSpPr>
            <p:nvPr/>
          </p:nvSpPr>
          <p:spPr bwMode="auto">
            <a:xfrm>
              <a:off x="3336925" y="6030913"/>
              <a:ext cx="31750" cy="42863"/>
            </a:xfrm>
            <a:custGeom>
              <a:avLst/>
              <a:gdLst>
                <a:gd name="T0" fmla="*/ 0 w 55"/>
                <a:gd name="T1" fmla="*/ 0 h 71"/>
                <a:gd name="T2" fmla="*/ 0 w 55"/>
                <a:gd name="T3" fmla="*/ 40 h 71"/>
                <a:gd name="T4" fmla="*/ 55 w 55"/>
                <a:gd name="T5" fmla="*/ 71 h 71"/>
                <a:gd name="T6" fmla="*/ 55 w 55"/>
                <a:gd name="T7" fmla="*/ 32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40"/>
                  </a:lnTo>
                  <a:lnTo>
                    <a:pt x="55" y="71"/>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0" name="Freeform 991">
              <a:extLst>
                <a:ext uri="{FF2B5EF4-FFF2-40B4-BE49-F238E27FC236}">
                  <a16:creationId xmlns:a16="http://schemas.microsoft.com/office/drawing/2014/main" id="{D0890040-137D-9749-AF93-BECD81D8E159}"/>
                </a:ext>
              </a:extLst>
            </p:cNvPr>
            <p:cNvSpPr>
              <a:spLocks/>
            </p:cNvSpPr>
            <p:nvPr/>
          </p:nvSpPr>
          <p:spPr bwMode="auto">
            <a:xfrm>
              <a:off x="3336925" y="6057900"/>
              <a:ext cx="31750" cy="52388"/>
            </a:xfrm>
            <a:custGeom>
              <a:avLst/>
              <a:gdLst>
                <a:gd name="T0" fmla="*/ 0 w 55"/>
                <a:gd name="T1" fmla="*/ 0 h 87"/>
                <a:gd name="T2" fmla="*/ 0 w 55"/>
                <a:gd name="T3" fmla="*/ 55 h 87"/>
                <a:gd name="T4" fmla="*/ 55 w 55"/>
                <a:gd name="T5" fmla="*/ 87 h 87"/>
                <a:gd name="T6" fmla="*/ 55 w 55"/>
                <a:gd name="T7" fmla="*/ 31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5"/>
                  </a:lnTo>
                  <a:lnTo>
                    <a:pt x="55" y="87"/>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1" name="Freeform 992">
              <a:extLst>
                <a:ext uri="{FF2B5EF4-FFF2-40B4-BE49-F238E27FC236}">
                  <a16:creationId xmlns:a16="http://schemas.microsoft.com/office/drawing/2014/main" id="{ED6C0DD1-2ED7-7C4E-93C7-21E027BFB1FA}"/>
                </a:ext>
              </a:extLst>
            </p:cNvPr>
            <p:cNvSpPr>
              <a:spLocks/>
            </p:cNvSpPr>
            <p:nvPr/>
          </p:nvSpPr>
          <p:spPr bwMode="auto">
            <a:xfrm>
              <a:off x="3271838" y="5989638"/>
              <a:ext cx="38100" cy="88900"/>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2" name="Freeform 993">
              <a:extLst>
                <a:ext uri="{FF2B5EF4-FFF2-40B4-BE49-F238E27FC236}">
                  <a16:creationId xmlns:a16="http://schemas.microsoft.com/office/drawing/2014/main" id="{D5926706-D0A9-F34A-97A3-1A259347375A}"/>
                </a:ext>
              </a:extLst>
            </p:cNvPr>
            <p:cNvSpPr>
              <a:spLocks/>
            </p:cNvSpPr>
            <p:nvPr/>
          </p:nvSpPr>
          <p:spPr bwMode="auto">
            <a:xfrm>
              <a:off x="3273425" y="5994400"/>
              <a:ext cx="33338" cy="42863"/>
            </a:xfrm>
            <a:custGeom>
              <a:avLst/>
              <a:gdLst>
                <a:gd name="T0" fmla="*/ 0 w 55"/>
                <a:gd name="T1" fmla="*/ 0 h 71"/>
                <a:gd name="T2" fmla="*/ 0 w 55"/>
                <a:gd name="T3" fmla="*/ 39 h 71"/>
                <a:gd name="T4" fmla="*/ 55 w 55"/>
                <a:gd name="T5" fmla="*/ 71 h 71"/>
                <a:gd name="T6" fmla="*/ 55 w 55"/>
                <a:gd name="T7" fmla="*/ 32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3" name="Freeform 994">
              <a:extLst>
                <a:ext uri="{FF2B5EF4-FFF2-40B4-BE49-F238E27FC236}">
                  <a16:creationId xmlns:a16="http://schemas.microsoft.com/office/drawing/2014/main" id="{5394FF46-32D7-BA4A-88E6-104115A75E53}"/>
                </a:ext>
              </a:extLst>
            </p:cNvPr>
            <p:cNvSpPr>
              <a:spLocks/>
            </p:cNvSpPr>
            <p:nvPr/>
          </p:nvSpPr>
          <p:spPr bwMode="auto">
            <a:xfrm>
              <a:off x="3273425" y="6021388"/>
              <a:ext cx="33338" cy="52388"/>
            </a:xfrm>
            <a:custGeom>
              <a:avLst/>
              <a:gdLst>
                <a:gd name="T0" fmla="*/ 0 w 55"/>
                <a:gd name="T1" fmla="*/ 0 h 88"/>
                <a:gd name="T2" fmla="*/ 0 w 55"/>
                <a:gd name="T3" fmla="*/ 56 h 88"/>
                <a:gd name="T4" fmla="*/ 55 w 55"/>
                <a:gd name="T5" fmla="*/ 88 h 88"/>
                <a:gd name="T6" fmla="*/ 55 w 55"/>
                <a:gd name="T7" fmla="*/ 32 h 88"/>
                <a:gd name="T8" fmla="*/ 0 w 55"/>
                <a:gd name="T9" fmla="*/ 0 h 88"/>
              </a:gdLst>
              <a:ahLst/>
              <a:cxnLst>
                <a:cxn ang="0">
                  <a:pos x="T0" y="T1"/>
                </a:cxn>
                <a:cxn ang="0">
                  <a:pos x="T2" y="T3"/>
                </a:cxn>
                <a:cxn ang="0">
                  <a:pos x="T4" y="T5"/>
                </a:cxn>
                <a:cxn ang="0">
                  <a:pos x="T6" y="T7"/>
                </a:cxn>
                <a:cxn ang="0">
                  <a:pos x="T8" y="T9"/>
                </a:cxn>
              </a:cxnLst>
              <a:rect l="0" t="0" r="r" b="b"/>
              <a:pathLst>
                <a:path w="55" h="88">
                  <a:moveTo>
                    <a:pt x="0" y="0"/>
                  </a:moveTo>
                  <a:lnTo>
                    <a:pt x="0" y="56"/>
                  </a:lnTo>
                  <a:lnTo>
                    <a:pt x="55" y="88"/>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4" name="Freeform 995">
              <a:extLst>
                <a:ext uri="{FF2B5EF4-FFF2-40B4-BE49-F238E27FC236}">
                  <a16:creationId xmlns:a16="http://schemas.microsoft.com/office/drawing/2014/main" id="{E652B04F-D527-5E47-B3C8-14107ECE6B1A}"/>
                </a:ext>
              </a:extLst>
            </p:cNvPr>
            <p:cNvSpPr>
              <a:spLocks/>
            </p:cNvSpPr>
            <p:nvPr/>
          </p:nvSpPr>
          <p:spPr bwMode="auto">
            <a:xfrm>
              <a:off x="3209925" y="5953125"/>
              <a:ext cx="36513" cy="88900"/>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5" name="Freeform 996">
              <a:extLst>
                <a:ext uri="{FF2B5EF4-FFF2-40B4-BE49-F238E27FC236}">
                  <a16:creationId xmlns:a16="http://schemas.microsoft.com/office/drawing/2014/main" id="{BA6F7DE5-86DA-C84F-8D56-C47EE70F30B4}"/>
                </a:ext>
              </a:extLst>
            </p:cNvPr>
            <p:cNvSpPr>
              <a:spLocks/>
            </p:cNvSpPr>
            <p:nvPr/>
          </p:nvSpPr>
          <p:spPr bwMode="auto">
            <a:xfrm>
              <a:off x="3213100" y="5957888"/>
              <a:ext cx="31750" cy="42863"/>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6" name="Freeform 997">
              <a:extLst>
                <a:ext uri="{FF2B5EF4-FFF2-40B4-BE49-F238E27FC236}">
                  <a16:creationId xmlns:a16="http://schemas.microsoft.com/office/drawing/2014/main" id="{EFE8D451-CDD8-EE48-8D01-C0F7DC23A749}"/>
                </a:ext>
              </a:extLst>
            </p:cNvPr>
            <p:cNvSpPr>
              <a:spLocks/>
            </p:cNvSpPr>
            <p:nvPr/>
          </p:nvSpPr>
          <p:spPr bwMode="auto">
            <a:xfrm>
              <a:off x="3213100" y="5984875"/>
              <a:ext cx="31750" cy="52388"/>
            </a:xfrm>
            <a:custGeom>
              <a:avLst/>
              <a:gdLst>
                <a:gd name="T0" fmla="*/ 0 w 55"/>
                <a:gd name="T1" fmla="*/ 0 h 88"/>
                <a:gd name="T2" fmla="*/ 0 w 55"/>
                <a:gd name="T3" fmla="*/ 56 h 88"/>
                <a:gd name="T4" fmla="*/ 55 w 55"/>
                <a:gd name="T5" fmla="*/ 88 h 88"/>
                <a:gd name="T6" fmla="*/ 55 w 55"/>
                <a:gd name="T7" fmla="*/ 32 h 88"/>
                <a:gd name="T8" fmla="*/ 0 w 55"/>
                <a:gd name="T9" fmla="*/ 0 h 88"/>
              </a:gdLst>
              <a:ahLst/>
              <a:cxnLst>
                <a:cxn ang="0">
                  <a:pos x="T0" y="T1"/>
                </a:cxn>
                <a:cxn ang="0">
                  <a:pos x="T2" y="T3"/>
                </a:cxn>
                <a:cxn ang="0">
                  <a:pos x="T4" y="T5"/>
                </a:cxn>
                <a:cxn ang="0">
                  <a:pos x="T6" y="T7"/>
                </a:cxn>
                <a:cxn ang="0">
                  <a:pos x="T8" y="T9"/>
                </a:cxn>
              </a:cxnLst>
              <a:rect l="0" t="0" r="r" b="b"/>
              <a:pathLst>
                <a:path w="55" h="88">
                  <a:moveTo>
                    <a:pt x="0" y="0"/>
                  </a:moveTo>
                  <a:lnTo>
                    <a:pt x="0" y="56"/>
                  </a:lnTo>
                  <a:lnTo>
                    <a:pt x="55" y="88"/>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7" name="Freeform 998">
              <a:extLst>
                <a:ext uri="{FF2B5EF4-FFF2-40B4-BE49-F238E27FC236}">
                  <a16:creationId xmlns:a16="http://schemas.microsoft.com/office/drawing/2014/main" id="{6DBB0B07-061F-4245-871D-1E96770A8973}"/>
                </a:ext>
              </a:extLst>
            </p:cNvPr>
            <p:cNvSpPr>
              <a:spLocks/>
            </p:cNvSpPr>
            <p:nvPr/>
          </p:nvSpPr>
          <p:spPr bwMode="auto">
            <a:xfrm>
              <a:off x="3148013" y="5916613"/>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8" name="Freeform 999">
              <a:extLst>
                <a:ext uri="{FF2B5EF4-FFF2-40B4-BE49-F238E27FC236}">
                  <a16:creationId xmlns:a16="http://schemas.microsoft.com/office/drawing/2014/main" id="{776CCE81-6B2D-2A4A-9165-123F8483500A}"/>
                </a:ext>
              </a:extLst>
            </p:cNvPr>
            <p:cNvSpPr>
              <a:spLocks/>
            </p:cNvSpPr>
            <p:nvPr/>
          </p:nvSpPr>
          <p:spPr bwMode="auto">
            <a:xfrm>
              <a:off x="3151188" y="5921375"/>
              <a:ext cx="31750" cy="42863"/>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9" name="Freeform 1000">
              <a:extLst>
                <a:ext uri="{FF2B5EF4-FFF2-40B4-BE49-F238E27FC236}">
                  <a16:creationId xmlns:a16="http://schemas.microsoft.com/office/drawing/2014/main" id="{14BC9C85-6A74-654A-8E26-E253FB8ED68B}"/>
                </a:ext>
              </a:extLst>
            </p:cNvPr>
            <p:cNvSpPr>
              <a:spLocks/>
            </p:cNvSpPr>
            <p:nvPr/>
          </p:nvSpPr>
          <p:spPr bwMode="auto">
            <a:xfrm>
              <a:off x="3151188" y="5948363"/>
              <a:ext cx="31750" cy="50800"/>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0" name="Freeform 1001">
              <a:extLst>
                <a:ext uri="{FF2B5EF4-FFF2-40B4-BE49-F238E27FC236}">
                  <a16:creationId xmlns:a16="http://schemas.microsoft.com/office/drawing/2014/main" id="{9A312CFE-17FA-EC46-89A6-44FC44E7655A}"/>
                </a:ext>
              </a:extLst>
            </p:cNvPr>
            <p:cNvSpPr>
              <a:spLocks/>
            </p:cNvSpPr>
            <p:nvPr/>
          </p:nvSpPr>
          <p:spPr bwMode="auto">
            <a:xfrm>
              <a:off x="3086100" y="5880100"/>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1" name="Freeform 1002">
              <a:extLst>
                <a:ext uri="{FF2B5EF4-FFF2-40B4-BE49-F238E27FC236}">
                  <a16:creationId xmlns:a16="http://schemas.microsoft.com/office/drawing/2014/main" id="{809E9A9E-C94E-0045-8F50-A71C19587C55}"/>
                </a:ext>
              </a:extLst>
            </p:cNvPr>
            <p:cNvSpPr>
              <a:spLocks/>
            </p:cNvSpPr>
            <p:nvPr/>
          </p:nvSpPr>
          <p:spPr bwMode="auto">
            <a:xfrm>
              <a:off x="3089275" y="5884863"/>
              <a:ext cx="31750" cy="42863"/>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2" name="Freeform 1003">
              <a:extLst>
                <a:ext uri="{FF2B5EF4-FFF2-40B4-BE49-F238E27FC236}">
                  <a16:creationId xmlns:a16="http://schemas.microsoft.com/office/drawing/2014/main" id="{5AF0C58F-F4F7-5B40-9771-B19B2BD4561B}"/>
                </a:ext>
              </a:extLst>
            </p:cNvPr>
            <p:cNvSpPr>
              <a:spLocks/>
            </p:cNvSpPr>
            <p:nvPr/>
          </p:nvSpPr>
          <p:spPr bwMode="auto">
            <a:xfrm>
              <a:off x="3089275" y="5911850"/>
              <a:ext cx="31750" cy="50800"/>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3" name="Freeform 1004">
              <a:extLst>
                <a:ext uri="{FF2B5EF4-FFF2-40B4-BE49-F238E27FC236}">
                  <a16:creationId xmlns:a16="http://schemas.microsoft.com/office/drawing/2014/main" id="{A674CD9F-BF7B-CB41-8EE7-E4AFC8CDA36E}"/>
                </a:ext>
              </a:extLst>
            </p:cNvPr>
            <p:cNvSpPr>
              <a:spLocks/>
            </p:cNvSpPr>
            <p:nvPr/>
          </p:nvSpPr>
          <p:spPr bwMode="auto">
            <a:xfrm>
              <a:off x="3024188" y="5843588"/>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4" name="Freeform 1005">
              <a:extLst>
                <a:ext uri="{FF2B5EF4-FFF2-40B4-BE49-F238E27FC236}">
                  <a16:creationId xmlns:a16="http://schemas.microsoft.com/office/drawing/2014/main" id="{C4132F63-4B9F-9140-867C-F1C09758E261}"/>
                </a:ext>
              </a:extLst>
            </p:cNvPr>
            <p:cNvSpPr>
              <a:spLocks/>
            </p:cNvSpPr>
            <p:nvPr/>
          </p:nvSpPr>
          <p:spPr bwMode="auto">
            <a:xfrm>
              <a:off x="3027363" y="5846763"/>
              <a:ext cx="31750" cy="44450"/>
            </a:xfrm>
            <a:custGeom>
              <a:avLst/>
              <a:gdLst>
                <a:gd name="T0" fmla="*/ 0 w 55"/>
                <a:gd name="T1" fmla="*/ 0 h 72"/>
                <a:gd name="T2" fmla="*/ 0 w 55"/>
                <a:gd name="T3" fmla="*/ 40 h 72"/>
                <a:gd name="T4" fmla="*/ 55 w 55"/>
                <a:gd name="T5" fmla="*/ 72 h 72"/>
                <a:gd name="T6" fmla="*/ 55 w 55"/>
                <a:gd name="T7" fmla="*/ 32 h 72"/>
                <a:gd name="T8" fmla="*/ 0 w 55"/>
                <a:gd name="T9" fmla="*/ 0 h 72"/>
              </a:gdLst>
              <a:ahLst/>
              <a:cxnLst>
                <a:cxn ang="0">
                  <a:pos x="T0" y="T1"/>
                </a:cxn>
                <a:cxn ang="0">
                  <a:pos x="T2" y="T3"/>
                </a:cxn>
                <a:cxn ang="0">
                  <a:pos x="T4" y="T5"/>
                </a:cxn>
                <a:cxn ang="0">
                  <a:pos x="T6" y="T7"/>
                </a:cxn>
                <a:cxn ang="0">
                  <a:pos x="T8" y="T9"/>
                </a:cxn>
              </a:cxnLst>
              <a:rect l="0" t="0" r="r" b="b"/>
              <a:pathLst>
                <a:path w="55" h="72">
                  <a:moveTo>
                    <a:pt x="0" y="0"/>
                  </a:moveTo>
                  <a:lnTo>
                    <a:pt x="0" y="40"/>
                  </a:lnTo>
                  <a:lnTo>
                    <a:pt x="55" y="72"/>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5" name="Freeform 1006">
              <a:extLst>
                <a:ext uri="{FF2B5EF4-FFF2-40B4-BE49-F238E27FC236}">
                  <a16:creationId xmlns:a16="http://schemas.microsoft.com/office/drawing/2014/main" id="{9D0B49F5-A79A-9945-A156-E6A04B66EEA9}"/>
                </a:ext>
              </a:extLst>
            </p:cNvPr>
            <p:cNvSpPr>
              <a:spLocks/>
            </p:cNvSpPr>
            <p:nvPr/>
          </p:nvSpPr>
          <p:spPr bwMode="auto">
            <a:xfrm>
              <a:off x="3027363" y="5873750"/>
              <a:ext cx="31750"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6" name="Freeform 1007">
              <a:extLst>
                <a:ext uri="{FF2B5EF4-FFF2-40B4-BE49-F238E27FC236}">
                  <a16:creationId xmlns:a16="http://schemas.microsoft.com/office/drawing/2014/main" id="{3DCBD64E-CB5B-304B-B39E-3A29AB629767}"/>
                </a:ext>
              </a:extLst>
            </p:cNvPr>
            <p:cNvSpPr>
              <a:spLocks/>
            </p:cNvSpPr>
            <p:nvPr/>
          </p:nvSpPr>
          <p:spPr bwMode="auto">
            <a:xfrm>
              <a:off x="3333750" y="6118225"/>
              <a:ext cx="38100" cy="87313"/>
            </a:xfrm>
            <a:custGeom>
              <a:avLst/>
              <a:gdLst>
                <a:gd name="T0" fmla="*/ 0 w 65"/>
                <a:gd name="T1" fmla="*/ 0 h 146"/>
                <a:gd name="T2" fmla="*/ 0 w 65"/>
                <a:gd name="T3" fmla="*/ 109 h 146"/>
                <a:gd name="T4" fmla="*/ 65 w 65"/>
                <a:gd name="T5" fmla="*/ 146 h 146"/>
                <a:gd name="T6" fmla="*/ 65 w 65"/>
                <a:gd name="T7" fmla="*/ 37 h 146"/>
                <a:gd name="T8" fmla="*/ 0 w 65"/>
                <a:gd name="T9" fmla="*/ 0 h 146"/>
              </a:gdLst>
              <a:ahLst/>
              <a:cxnLst>
                <a:cxn ang="0">
                  <a:pos x="T0" y="T1"/>
                </a:cxn>
                <a:cxn ang="0">
                  <a:pos x="T2" y="T3"/>
                </a:cxn>
                <a:cxn ang="0">
                  <a:pos x="T4" y="T5"/>
                </a:cxn>
                <a:cxn ang="0">
                  <a:pos x="T6" y="T7"/>
                </a:cxn>
                <a:cxn ang="0">
                  <a:pos x="T8" y="T9"/>
                </a:cxn>
              </a:cxnLst>
              <a:rect l="0" t="0" r="r" b="b"/>
              <a:pathLst>
                <a:path w="65" h="146">
                  <a:moveTo>
                    <a:pt x="0" y="0"/>
                  </a:moveTo>
                  <a:lnTo>
                    <a:pt x="0" y="109"/>
                  </a:lnTo>
                  <a:lnTo>
                    <a:pt x="65" y="146"/>
                  </a:lnTo>
                  <a:lnTo>
                    <a:pt x="65"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7" name="Freeform 1008">
              <a:extLst>
                <a:ext uri="{FF2B5EF4-FFF2-40B4-BE49-F238E27FC236}">
                  <a16:creationId xmlns:a16="http://schemas.microsoft.com/office/drawing/2014/main" id="{B182BC85-6C61-DB46-BF1E-37F30EE1A601}"/>
                </a:ext>
              </a:extLst>
            </p:cNvPr>
            <p:cNvSpPr>
              <a:spLocks/>
            </p:cNvSpPr>
            <p:nvPr/>
          </p:nvSpPr>
          <p:spPr bwMode="auto">
            <a:xfrm>
              <a:off x="3336925" y="6122988"/>
              <a:ext cx="31750" cy="42863"/>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8" name="Freeform 1010">
              <a:extLst>
                <a:ext uri="{FF2B5EF4-FFF2-40B4-BE49-F238E27FC236}">
                  <a16:creationId xmlns:a16="http://schemas.microsoft.com/office/drawing/2014/main" id="{A7F0CA7B-09C4-B041-88F3-79F44172FF98}"/>
                </a:ext>
              </a:extLst>
            </p:cNvPr>
            <p:cNvSpPr>
              <a:spLocks/>
            </p:cNvSpPr>
            <p:nvPr/>
          </p:nvSpPr>
          <p:spPr bwMode="auto">
            <a:xfrm>
              <a:off x="3336926" y="6149975"/>
              <a:ext cx="31750" cy="52388"/>
            </a:xfrm>
            <a:custGeom>
              <a:avLst/>
              <a:gdLst>
                <a:gd name="T0" fmla="*/ 0 w 55"/>
                <a:gd name="T1" fmla="*/ 0 h 88"/>
                <a:gd name="T2" fmla="*/ 0 w 55"/>
                <a:gd name="T3" fmla="*/ 56 h 88"/>
                <a:gd name="T4" fmla="*/ 55 w 55"/>
                <a:gd name="T5" fmla="*/ 88 h 88"/>
                <a:gd name="T6" fmla="*/ 55 w 55"/>
                <a:gd name="T7" fmla="*/ 32 h 88"/>
                <a:gd name="T8" fmla="*/ 0 w 55"/>
                <a:gd name="T9" fmla="*/ 0 h 88"/>
              </a:gdLst>
              <a:ahLst/>
              <a:cxnLst>
                <a:cxn ang="0">
                  <a:pos x="T0" y="T1"/>
                </a:cxn>
                <a:cxn ang="0">
                  <a:pos x="T2" y="T3"/>
                </a:cxn>
                <a:cxn ang="0">
                  <a:pos x="T4" y="T5"/>
                </a:cxn>
                <a:cxn ang="0">
                  <a:pos x="T6" y="T7"/>
                </a:cxn>
                <a:cxn ang="0">
                  <a:pos x="T8" y="T9"/>
                </a:cxn>
              </a:cxnLst>
              <a:rect l="0" t="0" r="r" b="b"/>
              <a:pathLst>
                <a:path w="55" h="88">
                  <a:moveTo>
                    <a:pt x="0" y="0"/>
                  </a:moveTo>
                  <a:lnTo>
                    <a:pt x="0" y="56"/>
                  </a:lnTo>
                  <a:lnTo>
                    <a:pt x="55" y="88"/>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9" name="Freeform 1011">
              <a:extLst>
                <a:ext uri="{FF2B5EF4-FFF2-40B4-BE49-F238E27FC236}">
                  <a16:creationId xmlns:a16="http://schemas.microsoft.com/office/drawing/2014/main" id="{E8393C40-0FE1-B74A-8178-4C08B3B3F3E9}"/>
                </a:ext>
              </a:extLst>
            </p:cNvPr>
            <p:cNvSpPr>
              <a:spLocks/>
            </p:cNvSpPr>
            <p:nvPr/>
          </p:nvSpPr>
          <p:spPr bwMode="auto">
            <a:xfrm>
              <a:off x="3271838" y="6081713"/>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0" name="Freeform 1012">
              <a:extLst>
                <a:ext uri="{FF2B5EF4-FFF2-40B4-BE49-F238E27FC236}">
                  <a16:creationId xmlns:a16="http://schemas.microsoft.com/office/drawing/2014/main" id="{37476300-B700-1E49-AED9-95D9EE56C4FC}"/>
                </a:ext>
              </a:extLst>
            </p:cNvPr>
            <p:cNvSpPr>
              <a:spLocks/>
            </p:cNvSpPr>
            <p:nvPr/>
          </p:nvSpPr>
          <p:spPr bwMode="auto">
            <a:xfrm>
              <a:off x="3273426" y="6086475"/>
              <a:ext cx="33338" cy="42863"/>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1" name="Freeform 1013">
              <a:extLst>
                <a:ext uri="{FF2B5EF4-FFF2-40B4-BE49-F238E27FC236}">
                  <a16:creationId xmlns:a16="http://schemas.microsoft.com/office/drawing/2014/main" id="{3D188BDB-9034-D941-A07B-6BFC0A09EA86}"/>
                </a:ext>
              </a:extLst>
            </p:cNvPr>
            <p:cNvSpPr>
              <a:spLocks/>
            </p:cNvSpPr>
            <p:nvPr/>
          </p:nvSpPr>
          <p:spPr bwMode="auto">
            <a:xfrm>
              <a:off x="3273426" y="6111875"/>
              <a:ext cx="33338"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2" name="Freeform 1014">
              <a:extLst>
                <a:ext uri="{FF2B5EF4-FFF2-40B4-BE49-F238E27FC236}">
                  <a16:creationId xmlns:a16="http://schemas.microsoft.com/office/drawing/2014/main" id="{E4DB5965-6A19-1D4F-BC6C-8EC02C321670}"/>
                </a:ext>
              </a:extLst>
            </p:cNvPr>
            <p:cNvSpPr>
              <a:spLocks/>
            </p:cNvSpPr>
            <p:nvPr/>
          </p:nvSpPr>
          <p:spPr bwMode="auto">
            <a:xfrm>
              <a:off x="3209926" y="6045200"/>
              <a:ext cx="36513"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3" name="Freeform 1015">
              <a:extLst>
                <a:ext uri="{FF2B5EF4-FFF2-40B4-BE49-F238E27FC236}">
                  <a16:creationId xmlns:a16="http://schemas.microsoft.com/office/drawing/2014/main" id="{5F8C32FF-BED7-1947-8F7F-BEAB6550247E}"/>
                </a:ext>
              </a:extLst>
            </p:cNvPr>
            <p:cNvSpPr>
              <a:spLocks/>
            </p:cNvSpPr>
            <p:nvPr/>
          </p:nvSpPr>
          <p:spPr bwMode="auto">
            <a:xfrm>
              <a:off x="3213101" y="6049963"/>
              <a:ext cx="31750" cy="42863"/>
            </a:xfrm>
            <a:custGeom>
              <a:avLst/>
              <a:gdLst>
                <a:gd name="T0" fmla="*/ 0 w 55"/>
                <a:gd name="T1" fmla="*/ 0 h 71"/>
                <a:gd name="T2" fmla="*/ 0 w 55"/>
                <a:gd name="T3" fmla="*/ 39 h 71"/>
                <a:gd name="T4" fmla="*/ 55 w 55"/>
                <a:gd name="T5" fmla="*/ 71 h 71"/>
                <a:gd name="T6" fmla="*/ 55 w 55"/>
                <a:gd name="T7" fmla="*/ 31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39"/>
                  </a:lnTo>
                  <a:lnTo>
                    <a:pt x="55" y="71"/>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4" name="Freeform 1016">
              <a:extLst>
                <a:ext uri="{FF2B5EF4-FFF2-40B4-BE49-F238E27FC236}">
                  <a16:creationId xmlns:a16="http://schemas.microsoft.com/office/drawing/2014/main" id="{8CBBD181-DDA3-AC48-A9FD-204220956695}"/>
                </a:ext>
              </a:extLst>
            </p:cNvPr>
            <p:cNvSpPr>
              <a:spLocks/>
            </p:cNvSpPr>
            <p:nvPr/>
          </p:nvSpPr>
          <p:spPr bwMode="auto">
            <a:xfrm>
              <a:off x="3213101" y="6075363"/>
              <a:ext cx="31750"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5" name="Freeform 1017">
              <a:extLst>
                <a:ext uri="{FF2B5EF4-FFF2-40B4-BE49-F238E27FC236}">
                  <a16:creationId xmlns:a16="http://schemas.microsoft.com/office/drawing/2014/main" id="{692741D3-63C8-DB49-ADC8-5E9A57C3217C}"/>
                </a:ext>
              </a:extLst>
            </p:cNvPr>
            <p:cNvSpPr>
              <a:spLocks/>
            </p:cNvSpPr>
            <p:nvPr/>
          </p:nvSpPr>
          <p:spPr bwMode="auto">
            <a:xfrm>
              <a:off x="3148013" y="6008688"/>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6" name="Freeform 1018">
              <a:extLst>
                <a:ext uri="{FF2B5EF4-FFF2-40B4-BE49-F238E27FC236}">
                  <a16:creationId xmlns:a16="http://schemas.microsoft.com/office/drawing/2014/main" id="{71E9150F-B9FB-6E48-9C00-0200CDD28055}"/>
                </a:ext>
              </a:extLst>
            </p:cNvPr>
            <p:cNvSpPr>
              <a:spLocks/>
            </p:cNvSpPr>
            <p:nvPr/>
          </p:nvSpPr>
          <p:spPr bwMode="auto">
            <a:xfrm>
              <a:off x="3151188" y="6011863"/>
              <a:ext cx="31750" cy="44450"/>
            </a:xfrm>
            <a:custGeom>
              <a:avLst/>
              <a:gdLst>
                <a:gd name="T0" fmla="*/ 0 w 55"/>
                <a:gd name="T1" fmla="*/ 0 h 72"/>
                <a:gd name="T2" fmla="*/ 0 w 55"/>
                <a:gd name="T3" fmla="*/ 40 h 72"/>
                <a:gd name="T4" fmla="*/ 55 w 55"/>
                <a:gd name="T5" fmla="*/ 72 h 72"/>
                <a:gd name="T6" fmla="*/ 55 w 55"/>
                <a:gd name="T7" fmla="*/ 32 h 72"/>
                <a:gd name="T8" fmla="*/ 0 w 55"/>
                <a:gd name="T9" fmla="*/ 0 h 72"/>
              </a:gdLst>
              <a:ahLst/>
              <a:cxnLst>
                <a:cxn ang="0">
                  <a:pos x="T0" y="T1"/>
                </a:cxn>
                <a:cxn ang="0">
                  <a:pos x="T2" y="T3"/>
                </a:cxn>
                <a:cxn ang="0">
                  <a:pos x="T4" y="T5"/>
                </a:cxn>
                <a:cxn ang="0">
                  <a:pos x="T6" y="T7"/>
                </a:cxn>
                <a:cxn ang="0">
                  <a:pos x="T8" y="T9"/>
                </a:cxn>
              </a:cxnLst>
              <a:rect l="0" t="0" r="r" b="b"/>
              <a:pathLst>
                <a:path w="55" h="72">
                  <a:moveTo>
                    <a:pt x="0" y="0"/>
                  </a:moveTo>
                  <a:lnTo>
                    <a:pt x="0" y="40"/>
                  </a:lnTo>
                  <a:lnTo>
                    <a:pt x="55" y="72"/>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7" name="Freeform 1019">
              <a:extLst>
                <a:ext uri="{FF2B5EF4-FFF2-40B4-BE49-F238E27FC236}">
                  <a16:creationId xmlns:a16="http://schemas.microsoft.com/office/drawing/2014/main" id="{CCCE448C-7C17-1845-9A75-1DDADD11F9E7}"/>
                </a:ext>
              </a:extLst>
            </p:cNvPr>
            <p:cNvSpPr>
              <a:spLocks/>
            </p:cNvSpPr>
            <p:nvPr/>
          </p:nvSpPr>
          <p:spPr bwMode="auto">
            <a:xfrm>
              <a:off x="3151188" y="6038850"/>
              <a:ext cx="31750" cy="52388"/>
            </a:xfrm>
            <a:custGeom>
              <a:avLst/>
              <a:gdLst>
                <a:gd name="T0" fmla="*/ 0 w 55"/>
                <a:gd name="T1" fmla="*/ 0 h 87"/>
                <a:gd name="T2" fmla="*/ 0 w 55"/>
                <a:gd name="T3" fmla="*/ 56 h 87"/>
                <a:gd name="T4" fmla="*/ 55 w 55"/>
                <a:gd name="T5" fmla="*/ 87 h 87"/>
                <a:gd name="T6" fmla="*/ 55 w 55"/>
                <a:gd name="T7" fmla="*/ 32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6"/>
                  </a:lnTo>
                  <a:lnTo>
                    <a:pt x="55" y="87"/>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8" name="Freeform 1020">
              <a:extLst>
                <a:ext uri="{FF2B5EF4-FFF2-40B4-BE49-F238E27FC236}">
                  <a16:creationId xmlns:a16="http://schemas.microsoft.com/office/drawing/2014/main" id="{46BB6B02-7819-4A46-B277-0CE0A2B555EC}"/>
                </a:ext>
              </a:extLst>
            </p:cNvPr>
            <p:cNvSpPr>
              <a:spLocks/>
            </p:cNvSpPr>
            <p:nvPr/>
          </p:nvSpPr>
          <p:spPr bwMode="auto">
            <a:xfrm>
              <a:off x="3086101" y="5972175"/>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9" name="Freeform 1021">
              <a:extLst>
                <a:ext uri="{FF2B5EF4-FFF2-40B4-BE49-F238E27FC236}">
                  <a16:creationId xmlns:a16="http://schemas.microsoft.com/office/drawing/2014/main" id="{7CEBB2E3-9FCC-E04E-8564-98FE76B79184}"/>
                </a:ext>
              </a:extLst>
            </p:cNvPr>
            <p:cNvSpPr>
              <a:spLocks/>
            </p:cNvSpPr>
            <p:nvPr/>
          </p:nvSpPr>
          <p:spPr bwMode="auto">
            <a:xfrm>
              <a:off x="3089276" y="5975350"/>
              <a:ext cx="31750" cy="44450"/>
            </a:xfrm>
            <a:custGeom>
              <a:avLst/>
              <a:gdLst>
                <a:gd name="T0" fmla="*/ 0 w 55"/>
                <a:gd name="T1" fmla="*/ 0 h 72"/>
                <a:gd name="T2" fmla="*/ 0 w 55"/>
                <a:gd name="T3" fmla="*/ 40 h 72"/>
                <a:gd name="T4" fmla="*/ 55 w 55"/>
                <a:gd name="T5" fmla="*/ 72 h 72"/>
                <a:gd name="T6" fmla="*/ 55 w 55"/>
                <a:gd name="T7" fmla="*/ 32 h 72"/>
                <a:gd name="T8" fmla="*/ 0 w 55"/>
                <a:gd name="T9" fmla="*/ 0 h 72"/>
              </a:gdLst>
              <a:ahLst/>
              <a:cxnLst>
                <a:cxn ang="0">
                  <a:pos x="T0" y="T1"/>
                </a:cxn>
                <a:cxn ang="0">
                  <a:pos x="T2" y="T3"/>
                </a:cxn>
                <a:cxn ang="0">
                  <a:pos x="T4" y="T5"/>
                </a:cxn>
                <a:cxn ang="0">
                  <a:pos x="T6" y="T7"/>
                </a:cxn>
                <a:cxn ang="0">
                  <a:pos x="T8" y="T9"/>
                </a:cxn>
              </a:cxnLst>
              <a:rect l="0" t="0" r="r" b="b"/>
              <a:pathLst>
                <a:path w="55" h="72">
                  <a:moveTo>
                    <a:pt x="0" y="0"/>
                  </a:moveTo>
                  <a:lnTo>
                    <a:pt x="0" y="40"/>
                  </a:lnTo>
                  <a:lnTo>
                    <a:pt x="55" y="72"/>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0" name="Freeform 1022">
              <a:extLst>
                <a:ext uri="{FF2B5EF4-FFF2-40B4-BE49-F238E27FC236}">
                  <a16:creationId xmlns:a16="http://schemas.microsoft.com/office/drawing/2014/main" id="{92C83FD4-2810-BA4A-9F76-61D5E05B12A2}"/>
                </a:ext>
              </a:extLst>
            </p:cNvPr>
            <p:cNvSpPr>
              <a:spLocks/>
            </p:cNvSpPr>
            <p:nvPr/>
          </p:nvSpPr>
          <p:spPr bwMode="auto">
            <a:xfrm>
              <a:off x="3089276" y="6002338"/>
              <a:ext cx="31750" cy="52388"/>
            </a:xfrm>
            <a:custGeom>
              <a:avLst/>
              <a:gdLst>
                <a:gd name="T0" fmla="*/ 0 w 55"/>
                <a:gd name="T1" fmla="*/ 0 h 87"/>
                <a:gd name="T2" fmla="*/ 0 w 55"/>
                <a:gd name="T3" fmla="*/ 55 h 87"/>
                <a:gd name="T4" fmla="*/ 55 w 55"/>
                <a:gd name="T5" fmla="*/ 87 h 87"/>
                <a:gd name="T6" fmla="*/ 55 w 55"/>
                <a:gd name="T7" fmla="*/ 31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5"/>
                  </a:lnTo>
                  <a:lnTo>
                    <a:pt x="55" y="87"/>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1" name="Freeform 1023">
              <a:extLst>
                <a:ext uri="{FF2B5EF4-FFF2-40B4-BE49-F238E27FC236}">
                  <a16:creationId xmlns:a16="http://schemas.microsoft.com/office/drawing/2014/main" id="{55A6DEE6-2A5D-F144-9573-C5949B20970A}"/>
                </a:ext>
              </a:extLst>
            </p:cNvPr>
            <p:cNvSpPr>
              <a:spLocks/>
            </p:cNvSpPr>
            <p:nvPr/>
          </p:nvSpPr>
          <p:spPr bwMode="auto">
            <a:xfrm>
              <a:off x="3024188" y="5935663"/>
              <a:ext cx="38100" cy="87313"/>
            </a:xfrm>
            <a:custGeom>
              <a:avLst/>
              <a:gdLst>
                <a:gd name="T0" fmla="*/ 0 w 64"/>
                <a:gd name="T1" fmla="*/ 0 h 146"/>
                <a:gd name="T2" fmla="*/ 0 w 64"/>
                <a:gd name="T3" fmla="*/ 109 h 146"/>
                <a:gd name="T4" fmla="*/ 64 w 64"/>
                <a:gd name="T5" fmla="*/ 146 h 146"/>
                <a:gd name="T6" fmla="*/ 64 w 64"/>
                <a:gd name="T7" fmla="*/ 37 h 146"/>
                <a:gd name="T8" fmla="*/ 0 w 64"/>
                <a:gd name="T9" fmla="*/ 0 h 146"/>
              </a:gdLst>
              <a:ahLst/>
              <a:cxnLst>
                <a:cxn ang="0">
                  <a:pos x="T0" y="T1"/>
                </a:cxn>
                <a:cxn ang="0">
                  <a:pos x="T2" y="T3"/>
                </a:cxn>
                <a:cxn ang="0">
                  <a:pos x="T4" y="T5"/>
                </a:cxn>
                <a:cxn ang="0">
                  <a:pos x="T6" y="T7"/>
                </a:cxn>
                <a:cxn ang="0">
                  <a:pos x="T8" y="T9"/>
                </a:cxn>
              </a:cxnLst>
              <a:rect l="0" t="0" r="r" b="b"/>
              <a:pathLst>
                <a:path w="64" h="146">
                  <a:moveTo>
                    <a:pt x="0" y="0"/>
                  </a:moveTo>
                  <a:lnTo>
                    <a:pt x="0" y="109"/>
                  </a:lnTo>
                  <a:lnTo>
                    <a:pt x="64" y="146"/>
                  </a:lnTo>
                  <a:lnTo>
                    <a:pt x="64" y="37"/>
                  </a:lnTo>
                  <a:lnTo>
                    <a:pt x="0" y="0"/>
                  </a:lnTo>
                  <a:close/>
                </a:path>
              </a:pathLst>
            </a:custGeom>
            <a:solidFill>
              <a:srgbClr val="F6F6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2" name="Freeform 1024">
              <a:extLst>
                <a:ext uri="{FF2B5EF4-FFF2-40B4-BE49-F238E27FC236}">
                  <a16:creationId xmlns:a16="http://schemas.microsoft.com/office/drawing/2014/main" id="{DE106D6A-714C-2345-9AAC-957DADAF6810}"/>
                </a:ext>
              </a:extLst>
            </p:cNvPr>
            <p:cNvSpPr>
              <a:spLocks/>
            </p:cNvSpPr>
            <p:nvPr/>
          </p:nvSpPr>
          <p:spPr bwMode="auto">
            <a:xfrm>
              <a:off x="3027363" y="5938838"/>
              <a:ext cx="31750" cy="42863"/>
            </a:xfrm>
            <a:custGeom>
              <a:avLst/>
              <a:gdLst>
                <a:gd name="T0" fmla="*/ 0 w 55"/>
                <a:gd name="T1" fmla="*/ 0 h 71"/>
                <a:gd name="T2" fmla="*/ 0 w 55"/>
                <a:gd name="T3" fmla="*/ 40 h 71"/>
                <a:gd name="T4" fmla="*/ 55 w 55"/>
                <a:gd name="T5" fmla="*/ 71 h 71"/>
                <a:gd name="T6" fmla="*/ 55 w 55"/>
                <a:gd name="T7" fmla="*/ 32 h 71"/>
                <a:gd name="T8" fmla="*/ 0 w 55"/>
                <a:gd name="T9" fmla="*/ 0 h 71"/>
              </a:gdLst>
              <a:ahLst/>
              <a:cxnLst>
                <a:cxn ang="0">
                  <a:pos x="T0" y="T1"/>
                </a:cxn>
                <a:cxn ang="0">
                  <a:pos x="T2" y="T3"/>
                </a:cxn>
                <a:cxn ang="0">
                  <a:pos x="T4" y="T5"/>
                </a:cxn>
                <a:cxn ang="0">
                  <a:pos x="T6" y="T7"/>
                </a:cxn>
                <a:cxn ang="0">
                  <a:pos x="T8" y="T9"/>
                </a:cxn>
              </a:cxnLst>
              <a:rect l="0" t="0" r="r" b="b"/>
              <a:pathLst>
                <a:path w="55" h="71">
                  <a:moveTo>
                    <a:pt x="0" y="0"/>
                  </a:moveTo>
                  <a:lnTo>
                    <a:pt x="0" y="40"/>
                  </a:lnTo>
                  <a:lnTo>
                    <a:pt x="55" y="71"/>
                  </a:lnTo>
                  <a:lnTo>
                    <a:pt x="55" y="32"/>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3" name="Freeform 1025">
              <a:extLst>
                <a:ext uri="{FF2B5EF4-FFF2-40B4-BE49-F238E27FC236}">
                  <a16:creationId xmlns:a16="http://schemas.microsoft.com/office/drawing/2014/main" id="{095407F8-5FD6-9E4F-8460-49904F31FB58}"/>
                </a:ext>
              </a:extLst>
            </p:cNvPr>
            <p:cNvSpPr>
              <a:spLocks/>
            </p:cNvSpPr>
            <p:nvPr/>
          </p:nvSpPr>
          <p:spPr bwMode="auto">
            <a:xfrm>
              <a:off x="3027363" y="5965825"/>
              <a:ext cx="31750" cy="52388"/>
            </a:xfrm>
            <a:custGeom>
              <a:avLst/>
              <a:gdLst>
                <a:gd name="T0" fmla="*/ 0 w 55"/>
                <a:gd name="T1" fmla="*/ 0 h 87"/>
                <a:gd name="T2" fmla="*/ 0 w 55"/>
                <a:gd name="T3" fmla="*/ 55 h 87"/>
                <a:gd name="T4" fmla="*/ 55 w 55"/>
                <a:gd name="T5" fmla="*/ 87 h 87"/>
                <a:gd name="T6" fmla="*/ 55 w 55"/>
                <a:gd name="T7" fmla="*/ 31 h 87"/>
                <a:gd name="T8" fmla="*/ 0 w 55"/>
                <a:gd name="T9" fmla="*/ 0 h 87"/>
              </a:gdLst>
              <a:ahLst/>
              <a:cxnLst>
                <a:cxn ang="0">
                  <a:pos x="T0" y="T1"/>
                </a:cxn>
                <a:cxn ang="0">
                  <a:pos x="T2" y="T3"/>
                </a:cxn>
                <a:cxn ang="0">
                  <a:pos x="T4" y="T5"/>
                </a:cxn>
                <a:cxn ang="0">
                  <a:pos x="T6" y="T7"/>
                </a:cxn>
                <a:cxn ang="0">
                  <a:pos x="T8" y="T9"/>
                </a:cxn>
              </a:cxnLst>
              <a:rect l="0" t="0" r="r" b="b"/>
              <a:pathLst>
                <a:path w="55" h="87">
                  <a:moveTo>
                    <a:pt x="0" y="0"/>
                  </a:moveTo>
                  <a:lnTo>
                    <a:pt x="0" y="55"/>
                  </a:lnTo>
                  <a:lnTo>
                    <a:pt x="55" y="87"/>
                  </a:lnTo>
                  <a:lnTo>
                    <a:pt x="55" y="31"/>
                  </a:lnTo>
                  <a:lnTo>
                    <a:pt x="0" y="0"/>
                  </a:lnTo>
                  <a:close/>
                </a:path>
              </a:pathLst>
            </a:custGeom>
            <a:solidFill>
              <a:srgbClr val="437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4" name="Freeform 1560">
              <a:extLst>
                <a:ext uri="{FF2B5EF4-FFF2-40B4-BE49-F238E27FC236}">
                  <a16:creationId xmlns:a16="http://schemas.microsoft.com/office/drawing/2014/main" id="{8834D805-3BE1-C742-8742-FBA0E94CA7BE}"/>
                </a:ext>
              </a:extLst>
            </p:cNvPr>
            <p:cNvSpPr>
              <a:spLocks/>
            </p:cNvSpPr>
            <p:nvPr/>
          </p:nvSpPr>
          <p:spPr bwMode="auto">
            <a:xfrm>
              <a:off x="2409825" y="5238750"/>
              <a:ext cx="565150" cy="211138"/>
            </a:xfrm>
            <a:custGeom>
              <a:avLst/>
              <a:gdLst>
                <a:gd name="T0" fmla="*/ 0 w 966"/>
                <a:gd name="T1" fmla="*/ 351 h 351"/>
                <a:gd name="T2" fmla="*/ 182 w 966"/>
                <a:gd name="T3" fmla="*/ 246 h 351"/>
                <a:gd name="T4" fmla="*/ 966 w 966"/>
                <a:gd name="T5" fmla="*/ 0 h 351"/>
                <a:gd name="T6" fmla="*/ 404 w 966"/>
                <a:gd name="T7" fmla="*/ 338 h 351"/>
                <a:gd name="T8" fmla="*/ 0 w 966"/>
                <a:gd name="T9" fmla="*/ 351 h 351"/>
              </a:gdLst>
              <a:ahLst/>
              <a:cxnLst>
                <a:cxn ang="0">
                  <a:pos x="T0" y="T1"/>
                </a:cxn>
                <a:cxn ang="0">
                  <a:pos x="T2" y="T3"/>
                </a:cxn>
                <a:cxn ang="0">
                  <a:pos x="T4" y="T5"/>
                </a:cxn>
                <a:cxn ang="0">
                  <a:pos x="T6" y="T7"/>
                </a:cxn>
                <a:cxn ang="0">
                  <a:pos x="T8" y="T9"/>
                </a:cxn>
              </a:cxnLst>
              <a:rect l="0" t="0" r="r" b="b"/>
              <a:pathLst>
                <a:path w="966" h="351">
                  <a:moveTo>
                    <a:pt x="0" y="351"/>
                  </a:moveTo>
                  <a:lnTo>
                    <a:pt x="182" y="246"/>
                  </a:lnTo>
                  <a:lnTo>
                    <a:pt x="966" y="0"/>
                  </a:lnTo>
                  <a:lnTo>
                    <a:pt x="404" y="338"/>
                  </a:lnTo>
                  <a:lnTo>
                    <a:pt x="0" y="351"/>
                  </a:lnTo>
                  <a:close/>
                </a:path>
              </a:pathLst>
            </a:custGeom>
            <a:solidFill>
              <a:srgbClr val="8C623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5" name="Freeform 1561">
              <a:extLst>
                <a:ext uri="{FF2B5EF4-FFF2-40B4-BE49-F238E27FC236}">
                  <a16:creationId xmlns:a16="http://schemas.microsoft.com/office/drawing/2014/main" id="{6B9D3253-C175-8A47-B0F7-B3767E377DC1}"/>
                </a:ext>
              </a:extLst>
            </p:cNvPr>
            <p:cNvSpPr>
              <a:spLocks/>
            </p:cNvSpPr>
            <p:nvPr/>
          </p:nvSpPr>
          <p:spPr bwMode="auto">
            <a:xfrm>
              <a:off x="2646363" y="5240338"/>
              <a:ext cx="339725" cy="490538"/>
            </a:xfrm>
            <a:custGeom>
              <a:avLst/>
              <a:gdLst>
                <a:gd name="T0" fmla="*/ 580 w 580"/>
                <a:gd name="T1" fmla="*/ 717 h 818"/>
                <a:gd name="T2" fmla="*/ 404 w 580"/>
                <a:gd name="T3" fmla="*/ 818 h 818"/>
                <a:gd name="T4" fmla="*/ 0 w 580"/>
                <a:gd name="T5" fmla="*/ 336 h 818"/>
                <a:gd name="T6" fmla="*/ 560 w 580"/>
                <a:gd name="T7" fmla="*/ 0 h 818"/>
                <a:gd name="T8" fmla="*/ 580 w 580"/>
                <a:gd name="T9" fmla="*/ 717 h 818"/>
              </a:gdLst>
              <a:ahLst/>
              <a:cxnLst>
                <a:cxn ang="0">
                  <a:pos x="T0" y="T1"/>
                </a:cxn>
                <a:cxn ang="0">
                  <a:pos x="T2" y="T3"/>
                </a:cxn>
                <a:cxn ang="0">
                  <a:pos x="T4" y="T5"/>
                </a:cxn>
                <a:cxn ang="0">
                  <a:pos x="T6" y="T7"/>
                </a:cxn>
                <a:cxn ang="0">
                  <a:pos x="T8" y="T9"/>
                </a:cxn>
              </a:cxnLst>
              <a:rect l="0" t="0" r="r" b="b"/>
              <a:pathLst>
                <a:path w="580" h="818">
                  <a:moveTo>
                    <a:pt x="580" y="717"/>
                  </a:moveTo>
                  <a:lnTo>
                    <a:pt x="404" y="818"/>
                  </a:lnTo>
                  <a:lnTo>
                    <a:pt x="0" y="336"/>
                  </a:lnTo>
                  <a:lnTo>
                    <a:pt x="560" y="0"/>
                  </a:lnTo>
                  <a:lnTo>
                    <a:pt x="580" y="717"/>
                  </a:lnTo>
                  <a:close/>
                </a:path>
              </a:pathLst>
            </a:custGeom>
            <a:solidFill>
              <a:srgbClr val="CDA8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Rectangle 1">
            <a:extLst>
              <a:ext uri="{FF2B5EF4-FFF2-40B4-BE49-F238E27FC236}">
                <a16:creationId xmlns:a16="http://schemas.microsoft.com/office/drawing/2014/main" id="{5F5ED83D-8924-F140-ADEC-5DB55E64A72E}"/>
              </a:ext>
            </a:extLst>
          </p:cNvPr>
          <p:cNvSpPr/>
          <p:nvPr/>
        </p:nvSpPr>
        <p:spPr>
          <a:xfrm>
            <a:off x="3479800" y="2834096"/>
            <a:ext cx="6096000" cy="1138773"/>
          </a:xfrm>
          <a:prstGeom prst="rect">
            <a:avLst/>
          </a:prstGeom>
        </p:spPr>
        <p:txBody>
          <a:bodyPr>
            <a:spAutoFit/>
          </a:bodyPr>
          <a:lstStyle/>
          <a:p>
            <a:r>
              <a:rPr lang="en-US" sz="2000" b="1" dirty="0">
                <a:solidFill>
                  <a:srgbClr val="FFFFFF"/>
                </a:solidFill>
                <a:latin typeface="Arial" panose="020B0604020202020204" pitchFamily="34" charset="0"/>
                <a:cs typeface="Arial" panose="020B0604020202020204" pitchFamily="34" charset="0"/>
              </a:rPr>
              <a:t>LEGISLATIVE </a:t>
            </a:r>
            <a:r>
              <a:rPr lang="en-US" sz="2000" dirty="0">
                <a:solidFill>
                  <a:srgbClr val="FFB6B6"/>
                </a:solidFill>
                <a:latin typeface="Arial" panose="020B0604020202020204" pitchFamily="34" charset="0"/>
                <a:cs typeface="Arial" panose="020B0604020202020204" pitchFamily="34" charset="0"/>
              </a:rPr>
              <a:t>BRANCH</a:t>
            </a:r>
          </a:p>
          <a:p>
            <a:r>
              <a:rPr lang="en-US" sz="1600" dirty="0">
                <a:solidFill>
                  <a:srgbClr val="FFFFFF"/>
                </a:solidFill>
                <a:latin typeface="Arial" panose="020B0604020202020204" pitchFamily="34" charset="0"/>
                <a:cs typeface="Arial" panose="020B0604020202020204" pitchFamily="34" charset="0"/>
              </a:rPr>
              <a:t>Lorem ipsum dolor sit </a:t>
            </a:r>
            <a:r>
              <a:rPr lang="en-US" sz="1600" dirty="0" err="1">
                <a:solidFill>
                  <a:srgbClr val="FFFFFF"/>
                </a:solidFill>
                <a:latin typeface="Arial" panose="020B0604020202020204" pitchFamily="34" charset="0"/>
                <a:cs typeface="Arial" panose="020B0604020202020204" pitchFamily="34" charset="0"/>
              </a:rPr>
              <a:t>amet</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consectetuer</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adipiscing</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elit</a:t>
            </a:r>
            <a:r>
              <a:rPr lang="en-US" sz="1600" dirty="0">
                <a:solidFill>
                  <a:srgbClr val="FFFFFF"/>
                </a:solidFill>
                <a:latin typeface="Arial" panose="020B0604020202020204" pitchFamily="34" charset="0"/>
                <a:cs typeface="Arial" panose="020B0604020202020204" pitchFamily="34" charset="0"/>
              </a:rPr>
              <a:t>. Maecenas </a:t>
            </a:r>
            <a:r>
              <a:rPr lang="en-US" sz="1600" dirty="0" err="1">
                <a:solidFill>
                  <a:srgbClr val="FFFFFF"/>
                </a:solidFill>
                <a:latin typeface="Arial" panose="020B0604020202020204" pitchFamily="34" charset="0"/>
                <a:cs typeface="Arial" panose="020B0604020202020204" pitchFamily="34" charset="0"/>
              </a:rPr>
              <a:t>porttitor</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congue</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massa</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Fusce</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posuere</a:t>
            </a:r>
            <a:r>
              <a:rPr lang="en-US" sz="1600" dirty="0">
                <a:solidFill>
                  <a:srgbClr val="FFFFFF"/>
                </a:solidFill>
                <a:latin typeface="Arial" panose="020B0604020202020204" pitchFamily="34" charset="0"/>
                <a:cs typeface="Arial" panose="020B0604020202020204" pitchFamily="34" charset="0"/>
              </a:rPr>
              <a:t>, magna </a:t>
            </a:r>
            <a:r>
              <a:rPr lang="en-US" sz="1600" dirty="0" err="1">
                <a:solidFill>
                  <a:srgbClr val="FFFFFF"/>
                </a:solidFill>
                <a:latin typeface="Arial" panose="020B0604020202020204" pitchFamily="34" charset="0"/>
                <a:cs typeface="Arial" panose="020B0604020202020204" pitchFamily="34" charset="0"/>
              </a:rPr>
              <a:t>sed</a:t>
            </a:r>
            <a:r>
              <a:rPr lang="en-US" sz="1600" dirty="0">
                <a:solidFill>
                  <a:srgbClr val="FFFFFF"/>
                </a:solidFill>
                <a:latin typeface="Arial" panose="020B0604020202020204" pitchFamily="34" charset="0"/>
                <a:cs typeface="Arial" panose="020B0604020202020204" pitchFamily="34" charset="0"/>
              </a:rPr>
              <a:t> pulvinar </a:t>
            </a:r>
            <a:r>
              <a:rPr lang="en-US" sz="1600" dirty="0" err="1">
                <a:solidFill>
                  <a:srgbClr val="FFFFFF"/>
                </a:solidFill>
                <a:latin typeface="Arial" panose="020B0604020202020204" pitchFamily="34" charset="0"/>
                <a:cs typeface="Arial" panose="020B0604020202020204" pitchFamily="34" charset="0"/>
              </a:rPr>
              <a:t>ultricies</a:t>
            </a:r>
            <a:r>
              <a:rPr lang="en-US" sz="1600" dirty="0">
                <a:solidFill>
                  <a:srgbClr val="FFFFFF"/>
                </a:solidFill>
                <a:latin typeface="Arial" panose="020B0604020202020204" pitchFamily="34" charset="0"/>
                <a:cs typeface="Arial" panose="020B0604020202020204" pitchFamily="34" charset="0"/>
              </a:rPr>
              <a:t>, </a:t>
            </a:r>
          </a:p>
        </p:txBody>
      </p:sp>
      <p:sp>
        <p:nvSpPr>
          <p:cNvPr id="352" name="Right Arrow 351">
            <a:extLst>
              <a:ext uri="{FF2B5EF4-FFF2-40B4-BE49-F238E27FC236}">
                <a16:creationId xmlns:a16="http://schemas.microsoft.com/office/drawing/2014/main" id="{7E33DD28-88FF-854C-9D05-BEDC20EB4EE9}"/>
              </a:ext>
            </a:extLst>
          </p:cNvPr>
          <p:cNvSpPr/>
          <p:nvPr/>
        </p:nvSpPr>
        <p:spPr>
          <a:xfrm>
            <a:off x="1906049" y="965235"/>
            <a:ext cx="8063451" cy="1175192"/>
          </a:xfrm>
          <a:prstGeom prst="rightArrow">
            <a:avLst>
              <a:gd name="adj1" fmla="val 100000"/>
              <a:gd name="adj2" fmla="val 21504"/>
            </a:avLst>
          </a:prstGeom>
          <a:solidFill>
            <a:srgbClr val="D05151"/>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600">
              <a:solidFill>
                <a:schemeClr val="tx1"/>
              </a:solidFill>
              <a:latin typeface="Arial" panose="020B0604020202020204" pitchFamily="34" charset="0"/>
              <a:cs typeface="Arial" panose="020B0604020202020204" pitchFamily="34" charset="0"/>
            </a:endParaRPr>
          </a:p>
        </p:txBody>
      </p:sp>
      <p:grpSp>
        <p:nvGrpSpPr>
          <p:cNvPr id="440" name="Group 439">
            <a:extLst>
              <a:ext uri="{FF2B5EF4-FFF2-40B4-BE49-F238E27FC236}">
                <a16:creationId xmlns:a16="http://schemas.microsoft.com/office/drawing/2014/main" id="{9149C616-E05B-E549-BA2C-64CE78C06666}"/>
              </a:ext>
            </a:extLst>
          </p:cNvPr>
          <p:cNvGrpSpPr>
            <a:grpSpLocks noChangeAspect="1"/>
          </p:cNvGrpSpPr>
          <p:nvPr/>
        </p:nvGrpSpPr>
        <p:grpSpPr>
          <a:xfrm flipH="1">
            <a:off x="843183" y="738647"/>
            <a:ext cx="1803380" cy="1600580"/>
            <a:chOff x="3754398" y="331798"/>
            <a:chExt cx="4856105" cy="4310205"/>
          </a:xfrm>
        </p:grpSpPr>
        <p:sp>
          <p:nvSpPr>
            <p:cNvPr id="441" name="Rectangle 440">
              <a:extLst>
                <a:ext uri="{FF2B5EF4-FFF2-40B4-BE49-F238E27FC236}">
                  <a16:creationId xmlns:a16="http://schemas.microsoft.com/office/drawing/2014/main" id="{6528B996-CB54-C540-95F7-B72661610C2F}"/>
                </a:ext>
              </a:extLst>
            </p:cNvPr>
            <p:cNvSpPr>
              <a:spLocks noChangeArrowheads="1"/>
            </p:cNvSpPr>
            <p:nvPr/>
          </p:nvSpPr>
          <p:spPr bwMode="auto">
            <a:xfrm>
              <a:off x="8039009" y="1322430"/>
              <a:ext cx="93663" cy="763613"/>
            </a:xfrm>
            <a:prstGeom prst="rect">
              <a:avLst/>
            </a:prstGeom>
            <a:solidFill>
              <a:srgbClr val="CECEC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2" name="Rectangle 441">
              <a:extLst>
                <a:ext uri="{FF2B5EF4-FFF2-40B4-BE49-F238E27FC236}">
                  <a16:creationId xmlns:a16="http://schemas.microsoft.com/office/drawing/2014/main" id="{BE235F79-A884-0042-A495-26604E6CC012}"/>
                </a:ext>
              </a:extLst>
            </p:cNvPr>
            <p:cNvSpPr>
              <a:spLocks noChangeArrowheads="1"/>
            </p:cNvSpPr>
            <p:nvPr/>
          </p:nvSpPr>
          <p:spPr bwMode="auto">
            <a:xfrm>
              <a:off x="7638964" y="1322430"/>
              <a:ext cx="136524" cy="763613"/>
            </a:xfrm>
            <a:prstGeom prst="rect">
              <a:avLst/>
            </a:prstGeom>
            <a:solidFill>
              <a:srgbClr val="CECEC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3" name="Rectangle 442">
              <a:extLst>
                <a:ext uri="{FF2B5EF4-FFF2-40B4-BE49-F238E27FC236}">
                  <a16:creationId xmlns:a16="http://schemas.microsoft.com/office/drawing/2014/main" id="{560A1F61-F414-C541-9BB7-465D14C676AA}"/>
                </a:ext>
              </a:extLst>
            </p:cNvPr>
            <p:cNvSpPr>
              <a:spLocks noChangeArrowheads="1"/>
            </p:cNvSpPr>
            <p:nvPr/>
          </p:nvSpPr>
          <p:spPr bwMode="auto">
            <a:xfrm>
              <a:off x="7835812" y="1322430"/>
              <a:ext cx="92074" cy="763613"/>
            </a:xfrm>
            <a:prstGeom prst="rect">
              <a:avLst/>
            </a:prstGeom>
            <a:solidFill>
              <a:srgbClr val="CECEC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4" name="Freeform 443">
              <a:extLst>
                <a:ext uri="{FF2B5EF4-FFF2-40B4-BE49-F238E27FC236}">
                  <a16:creationId xmlns:a16="http://schemas.microsoft.com/office/drawing/2014/main" id="{9E9CFCC5-C15B-CD41-A7DB-AC3191CDAA30}"/>
                </a:ext>
              </a:extLst>
            </p:cNvPr>
            <p:cNvSpPr>
              <a:spLocks/>
            </p:cNvSpPr>
            <p:nvPr/>
          </p:nvSpPr>
          <p:spPr bwMode="auto">
            <a:xfrm>
              <a:off x="7456405" y="1224002"/>
              <a:ext cx="674679" cy="573106"/>
            </a:xfrm>
            <a:custGeom>
              <a:avLst/>
              <a:gdLst>
                <a:gd name="T0" fmla="*/ 0 w 1621"/>
                <a:gd name="T1" fmla="*/ 936 h 1393"/>
                <a:gd name="T2" fmla="*/ 0 w 1621"/>
                <a:gd name="T3" fmla="*/ 1393 h 1393"/>
                <a:gd name="T4" fmla="*/ 1621 w 1621"/>
                <a:gd name="T5" fmla="*/ 457 h 1393"/>
                <a:gd name="T6" fmla="*/ 1621 w 1621"/>
                <a:gd name="T7" fmla="*/ 0 h 1393"/>
                <a:gd name="T8" fmla="*/ 0 w 1621"/>
                <a:gd name="T9" fmla="*/ 936 h 1393"/>
              </a:gdLst>
              <a:ahLst/>
              <a:cxnLst>
                <a:cxn ang="0">
                  <a:pos x="T0" y="T1"/>
                </a:cxn>
                <a:cxn ang="0">
                  <a:pos x="T2" y="T3"/>
                </a:cxn>
                <a:cxn ang="0">
                  <a:pos x="T4" y="T5"/>
                </a:cxn>
                <a:cxn ang="0">
                  <a:pos x="T6" y="T7"/>
                </a:cxn>
                <a:cxn ang="0">
                  <a:pos x="T8" y="T9"/>
                </a:cxn>
              </a:cxnLst>
              <a:rect l="0" t="0" r="r" b="b"/>
              <a:pathLst>
                <a:path w="1621" h="1393">
                  <a:moveTo>
                    <a:pt x="0" y="936"/>
                  </a:moveTo>
                  <a:lnTo>
                    <a:pt x="0" y="1393"/>
                  </a:lnTo>
                  <a:lnTo>
                    <a:pt x="1621" y="457"/>
                  </a:lnTo>
                  <a:lnTo>
                    <a:pt x="1621" y="0"/>
                  </a:lnTo>
                  <a:lnTo>
                    <a:pt x="0" y="936"/>
                  </a:lnTo>
                  <a:close/>
                </a:path>
              </a:pathLst>
            </a:custGeom>
            <a:solidFill>
              <a:srgbClr val="B2892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5" name="Freeform 444">
              <a:extLst>
                <a:ext uri="{FF2B5EF4-FFF2-40B4-BE49-F238E27FC236}">
                  <a16:creationId xmlns:a16="http://schemas.microsoft.com/office/drawing/2014/main" id="{C196F846-F73A-5F49-8863-C61FBF2E15A1}"/>
                </a:ext>
              </a:extLst>
            </p:cNvPr>
            <p:cNvSpPr>
              <a:spLocks/>
            </p:cNvSpPr>
            <p:nvPr/>
          </p:nvSpPr>
          <p:spPr bwMode="auto">
            <a:xfrm>
              <a:off x="6638850" y="714397"/>
              <a:ext cx="1650981" cy="1241465"/>
            </a:xfrm>
            <a:custGeom>
              <a:avLst/>
              <a:gdLst>
                <a:gd name="T0" fmla="*/ 2504 w 3974"/>
                <a:gd name="T1" fmla="*/ 0 h 3019"/>
                <a:gd name="T2" fmla="*/ 3974 w 3974"/>
                <a:gd name="T3" fmla="*/ 1576 h 3019"/>
                <a:gd name="T4" fmla="*/ 1476 w 3974"/>
                <a:gd name="T5" fmla="*/ 3019 h 3019"/>
                <a:gd name="T6" fmla="*/ 0 w 3974"/>
                <a:gd name="T7" fmla="*/ 1451 h 3019"/>
                <a:gd name="T8" fmla="*/ 2504 w 3974"/>
                <a:gd name="T9" fmla="*/ 0 h 3019"/>
              </a:gdLst>
              <a:ahLst/>
              <a:cxnLst>
                <a:cxn ang="0">
                  <a:pos x="T0" y="T1"/>
                </a:cxn>
                <a:cxn ang="0">
                  <a:pos x="T2" y="T3"/>
                </a:cxn>
                <a:cxn ang="0">
                  <a:pos x="T4" y="T5"/>
                </a:cxn>
                <a:cxn ang="0">
                  <a:pos x="T6" y="T7"/>
                </a:cxn>
                <a:cxn ang="0">
                  <a:pos x="T8" y="T9"/>
                </a:cxn>
              </a:cxnLst>
              <a:rect l="0" t="0" r="r" b="b"/>
              <a:pathLst>
                <a:path w="3974" h="3019">
                  <a:moveTo>
                    <a:pt x="2504" y="0"/>
                  </a:moveTo>
                  <a:lnTo>
                    <a:pt x="3974" y="1576"/>
                  </a:lnTo>
                  <a:lnTo>
                    <a:pt x="1476" y="3019"/>
                  </a:lnTo>
                  <a:lnTo>
                    <a:pt x="0" y="1451"/>
                  </a:lnTo>
                  <a:lnTo>
                    <a:pt x="2504" y="0"/>
                  </a:lnTo>
                  <a:close/>
                </a:path>
              </a:pathLst>
            </a:custGeom>
            <a:solidFill>
              <a:srgbClr val="D6D6D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6" name="Freeform 445">
              <a:extLst>
                <a:ext uri="{FF2B5EF4-FFF2-40B4-BE49-F238E27FC236}">
                  <a16:creationId xmlns:a16="http://schemas.microsoft.com/office/drawing/2014/main" id="{D63D2C4F-02F2-3248-A1CF-189F6A65CB12}"/>
                </a:ext>
              </a:extLst>
            </p:cNvPr>
            <p:cNvSpPr>
              <a:spLocks/>
            </p:cNvSpPr>
            <p:nvPr/>
          </p:nvSpPr>
          <p:spPr bwMode="auto">
            <a:xfrm>
              <a:off x="6105459" y="708048"/>
              <a:ext cx="1573195" cy="603269"/>
            </a:xfrm>
            <a:custGeom>
              <a:avLst/>
              <a:gdLst>
                <a:gd name="T0" fmla="*/ 2498 w 3785"/>
                <a:gd name="T1" fmla="*/ 0 h 1466"/>
                <a:gd name="T2" fmla="*/ 3785 w 3785"/>
                <a:gd name="T3" fmla="*/ 15 h 1466"/>
                <a:gd name="T4" fmla="*/ 1281 w 3785"/>
                <a:gd name="T5" fmla="*/ 1466 h 1466"/>
                <a:gd name="T6" fmla="*/ 0 w 3785"/>
                <a:gd name="T7" fmla="*/ 1442 h 1466"/>
                <a:gd name="T8" fmla="*/ 2498 w 3785"/>
                <a:gd name="T9" fmla="*/ 0 h 1466"/>
              </a:gdLst>
              <a:ahLst/>
              <a:cxnLst>
                <a:cxn ang="0">
                  <a:pos x="T0" y="T1"/>
                </a:cxn>
                <a:cxn ang="0">
                  <a:pos x="T2" y="T3"/>
                </a:cxn>
                <a:cxn ang="0">
                  <a:pos x="T4" y="T5"/>
                </a:cxn>
                <a:cxn ang="0">
                  <a:pos x="T6" y="T7"/>
                </a:cxn>
                <a:cxn ang="0">
                  <a:pos x="T8" y="T9"/>
                </a:cxn>
              </a:cxnLst>
              <a:rect l="0" t="0" r="r" b="b"/>
              <a:pathLst>
                <a:path w="3785" h="1466">
                  <a:moveTo>
                    <a:pt x="2498" y="0"/>
                  </a:moveTo>
                  <a:lnTo>
                    <a:pt x="3785" y="15"/>
                  </a:lnTo>
                  <a:lnTo>
                    <a:pt x="1281" y="1466"/>
                  </a:lnTo>
                  <a:lnTo>
                    <a:pt x="0" y="1442"/>
                  </a:lnTo>
                  <a:lnTo>
                    <a:pt x="2498"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7" name="Freeform 446">
              <a:extLst>
                <a:ext uri="{FF2B5EF4-FFF2-40B4-BE49-F238E27FC236}">
                  <a16:creationId xmlns:a16="http://schemas.microsoft.com/office/drawing/2014/main" id="{FC291220-F344-904F-9358-8BBE1720C987}"/>
                </a:ext>
              </a:extLst>
            </p:cNvPr>
            <p:cNvSpPr>
              <a:spLocks noEditPoints="1"/>
            </p:cNvSpPr>
            <p:nvPr/>
          </p:nvSpPr>
          <p:spPr bwMode="auto">
            <a:xfrm>
              <a:off x="7021434" y="590570"/>
              <a:ext cx="1144574" cy="842991"/>
            </a:xfrm>
            <a:custGeom>
              <a:avLst/>
              <a:gdLst>
                <a:gd name="T0" fmla="*/ 1833 w 2756"/>
                <a:gd name="T1" fmla="*/ 1059 h 2049"/>
                <a:gd name="T2" fmla="*/ 2756 w 2756"/>
                <a:gd name="T3" fmla="*/ 2049 h 2049"/>
                <a:gd name="T4" fmla="*/ 2756 w 2756"/>
                <a:gd name="T5" fmla="*/ 1592 h 2049"/>
                <a:gd name="T6" fmla="*/ 1833 w 2756"/>
                <a:gd name="T7" fmla="*/ 1059 h 2049"/>
                <a:gd name="T8" fmla="*/ 0 w 2756"/>
                <a:gd name="T9" fmla="*/ 458 h 2049"/>
                <a:gd name="T10" fmla="*/ 808 w 2756"/>
                <a:gd name="T11" fmla="*/ 467 h 2049"/>
                <a:gd name="T12" fmla="*/ 0 w 2756"/>
                <a:gd name="T13" fmla="*/ 0 h 2049"/>
                <a:gd name="T14" fmla="*/ 0 w 2756"/>
                <a:gd name="T15" fmla="*/ 458 h 20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56" h="2049">
                  <a:moveTo>
                    <a:pt x="1833" y="1059"/>
                  </a:moveTo>
                  <a:lnTo>
                    <a:pt x="2756" y="2049"/>
                  </a:lnTo>
                  <a:lnTo>
                    <a:pt x="2756" y="1592"/>
                  </a:lnTo>
                  <a:lnTo>
                    <a:pt x="1833" y="1059"/>
                  </a:lnTo>
                  <a:close/>
                  <a:moveTo>
                    <a:pt x="0" y="458"/>
                  </a:moveTo>
                  <a:lnTo>
                    <a:pt x="808" y="467"/>
                  </a:lnTo>
                  <a:lnTo>
                    <a:pt x="0" y="0"/>
                  </a:lnTo>
                  <a:lnTo>
                    <a:pt x="0" y="458"/>
                  </a:lnTo>
                  <a:close/>
                </a:path>
              </a:pathLst>
            </a:custGeom>
            <a:solidFill>
              <a:srgbClr val="D39E1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8" name="Freeform 447">
              <a:extLst>
                <a:ext uri="{FF2B5EF4-FFF2-40B4-BE49-F238E27FC236}">
                  <a16:creationId xmlns:a16="http://schemas.microsoft.com/office/drawing/2014/main" id="{37A2E08C-8343-CC4C-A3FC-062FDA3F29A8}"/>
                </a:ext>
              </a:extLst>
            </p:cNvPr>
            <p:cNvSpPr>
              <a:spLocks noEditPoints="1"/>
            </p:cNvSpPr>
            <p:nvPr/>
          </p:nvSpPr>
          <p:spPr bwMode="auto">
            <a:xfrm>
              <a:off x="6984923" y="609619"/>
              <a:ext cx="1146160" cy="842991"/>
            </a:xfrm>
            <a:custGeom>
              <a:avLst/>
              <a:gdLst>
                <a:gd name="T0" fmla="*/ 1833 w 2756"/>
                <a:gd name="T1" fmla="*/ 1058 h 2049"/>
                <a:gd name="T2" fmla="*/ 2756 w 2756"/>
                <a:gd name="T3" fmla="*/ 2049 h 2049"/>
                <a:gd name="T4" fmla="*/ 2756 w 2756"/>
                <a:gd name="T5" fmla="*/ 1592 h 2049"/>
                <a:gd name="T6" fmla="*/ 1833 w 2756"/>
                <a:gd name="T7" fmla="*/ 1058 h 2049"/>
                <a:gd name="T8" fmla="*/ 0 w 2756"/>
                <a:gd name="T9" fmla="*/ 458 h 2049"/>
                <a:gd name="T10" fmla="*/ 808 w 2756"/>
                <a:gd name="T11" fmla="*/ 467 h 2049"/>
                <a:gd name="T12" fmla="*/ 0 w 2756"/>
                <a:gd name="T13" fmla="*/ 0 h 2049"/>
                <a:gd name="T14" fmla="*/ 0 w 2756"/>
                <a:gd name="T15" fmla="*/ 458 h 20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56" h="2049">
                  <a:moveTo>
                    <a:pt x="1833" y="1058"/>
                  </a:moveTo>
                  <a:lnTo>
                    <a:pt x="2756" y="2049"/>
                  </a:lnTo>
                  <a:lnTo>
                    <a:pt x="2756" y="1592"/>
                  </a:lnTo>
                  <a:lnTo>
                    <a:pt x="1833" y="1058"/>
                  </a:lnTo>
                  <a:close/>
                  <a:moveTo>
                    <a:pt x="0" y="458"/>
                  </a:moveTo>
                  <a:lnTo>
                    <a:pt x="808" y="467"/>
                  </a:lnTo>
                  <a:lnTo>
                    <a:pt x="0" y="0"/>
                  </a:lnTo>
                  <a:lnTo>
                    <a:pt x="0" y="458"/>
                  </a:lnTo>
                  <a:close/>
                </a:path>
              </a:pathLst>
            </a:custGeom>
            <a:solidFill>
              <a:srgbClr val="AFAFA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9" name="Freeform 448">
              <a:extLst>
                <a:ext uri="{FF2B5EF4-FFF2-40B4-BE49-F238E27FC236}">
                  <a16:creationId xmlns:a16="http://schemas.microsoft.com/office/drawing/2014/main" id="{ACCFDD2C-26EE-DF48-871B-0BC191540A2B}"/>
                </a:ext>
              </a:extLst>
            </p:cNvPr>
            <p:cNvSpPr>
              <a:spLocks/>
            </p:cNvSpPr>
            <p:nvPr/>
          </p:nvSpPr>
          <p:spPr bwMode="auto">
            <a:xfrm>
              <a:off x="7492916" y="1244641"/>
              <a:ext cx="673093" cy="573106"/>
            </a:xfrm>
            <a:custGeom>
              <a:avLst/>
              <a:gdLst>
                <a:gd name="T0" fmla="*/ 0 w 1621"/>
                <a:gd name="T1" fmla="*/ 936 h 1393"/>
                <a:gd name="T2" fmla="*/ 0 w 1621"/>
                <a:gd name="T3" fmla="*/ 1393 h 1393"/>
                <a:gd name="T4" fmla="*/ 1621 w 1621"/>
                <a:gd name="T5" fmla="*/ 457 h 1393"/>
                <a:gd name="T6" fmla="*/ 1621 w 1621"/>
                <a:gd name="T7" fmla="*/ 0 h 1393"/>
                <a:gd name="T8" fmla="*/ 0 w 1621"/>
                <a:gd name="T9" fmla="*/ 936 h 1393"/>
              </a:gdLst>
              <a:ahLst/>
              <a:cxnLst>
                <a:cxn ang="0">
                  <a:pos x="T0" y="T1"/>
                </a:cxn>
                <a:cxn ang="0">
                  <a:pos x="T2" y="T3"/>
                </a:cxn>
                <a:cxn ang="0">
                  <a:pos x="T4" y="T5"/>
                </a:cxn>
                <a:cxn ang="0">
                  <a:pos x="T6" y="T7"/>
                </a:cxn>
                <a:cxn ang="0">
                  <a:pos x="T8" y="T9"/>
                </a:cxn>
              </a:cxnLst>
              <a:rect l="0" t="0" r="r" b="b"/>
              <a:pathLst>
                <a:path w="1621" h="1393">
                  <a:moveTo>
                    <a:pt x="0" y="936"/>
                  </a:moveTo>
                  <a:lnTo>
                    <a:pt x="0" y="1393"/>
                  </a:lnTo>
                  <a:lnTo>
                    <a:pt x="1621" y="457"/>
                  </a:lnTo>
                  <a:lnTo>
                    <a:pt x="1621" y="0"/>
                  </a:lnTo>
                  <a:lnTo>
                    <a:pt x="0" y="936"/>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0" name="Freeform 449">
              <a:extLst>
                <a:ext uri="{FF2B5EF4-FFF2-40B4-BE49-F238E27FC236}">
                  <a16:creationId xmlns:a16="http://schemas.microsoft.com/office/drawing/2014/main" id="{64402939-47A7-C14F-AF57-86F6844D55D4}"/>
                </a:ext>
              </a:extLst>
            </p:cNvPr>
            <p:cNvSpPr>
              <a:spLocks/>
            </p:cNvSpPr>
            <p:nvPr/>
          </p:nvSpPr>
          <p:spPr bwMode="auto">
            <a:xfrm>
              <a:off x="7456405" y="1025557"/>
              <a:ext cx="709604" cy="604858"/>
            </a:xfrm>
            <a:custGeom>
              <a:avLst/>
              <a:gdLst>
                <a:gd name="T0" fmla="*/ 698 w 1706"/>
                <a:gd name="T1" fmla="*/ 48 h 1469"/>
                <a:gd name="T2" fmla="*/ 783 w 1706"/>
                <a:gd name="T3" fmla="*/ 0 h 1469"/>
                <a:gd name="T4" fmla="*/ 1706 w 1706"/>
                <a:gd name="T5" fmla="*/ 533 h 1469"/>
                <a:gd name="T6" fmla="*/ 85 w 1706"/>
                <a:gd name="T7" fmla="*/ 1469 h 1469"/>
                <a:gd name="T8" fmla="*/ 0 w 1706"/>
                <a:gd name="T9" fmla="*/ 1420 h 1469"/>
                <a:gd name="T10" fmla="*/ 1536 w 1706"/>
                <a:gd name="T11" fmla="*/ 533 h 1469"/>
                <a:gd name="T12" fmla="*/ 698 w 1706"/>
                <a:gd name="T13" fmla="*/ 48 h 1469"/>
              </a:gdLst>
              <a:ahLst/>
              <a:cxnLst>
                <a:cxn ang="0">
                  <a:pos x="T0" y="T1"/>
                </a:cxn>
                <a:cxn ang="0">
                  <a:pos x="T2" y="T3"/>
                </a:cxn>
                <a:cxn ang="0">
                  <a:pos x="T4" y="T5"/>
                </a:cxn>
                <a:cxn ang="0">
                  <a:pos x="T6" y="T7"/>
                </a:cxn>
                <a:cxn ang="0">
                  <a:pos x="T8" y="T9"/>
                </a:cxn>
                <a:cxn ang="0">
                  <a:pos x="T10" y="T11"/>
                </a:cxn>
                <a:cxn ang="0">
                  <a:pos x="T12" y="T13"/>
                </a:cxn>
              </a:cxnLst>
              <a:rect l="0" t="0" r="r" b="b"/>
              <a:pathLst>
                <a:path w="1706" h="1469">
                  <a:moveTo>
                    <a:pt x="698" y="48"/>
                  </a:moveTo>
                  <a:lnTo>
                    <a:pt x="783" y="0"/>
                  </a:lnTo>
                  <a:lnTo>
                    <a:pt x="1706" y="533"/>
                  </a:lnTo>
                  <a:lnTo>
                    <a:pt x="85" y="1469"/>
                  </a:lnTo>
                  <a:lnTo>
                    <a:pt x="0" y="1420"/>
                  </a:lnTo>
                  <a:lnTo>
                    <a:pt x="1536" y="533"/>
                  </a:lnTo>
                  <a:lnTo>
                    <a:pt x="698" y="48"/>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1" name="Freeform 450">
              <a:extLst>
                <a:ext uri="{FF2B5EF4-FFF2-40B4-BE49-F238E27FC236}">
                  <a16:creationId xmlns:a16="http://schemas.microsoft.com/office/drawing/2014/main" id="{609667A6-A8FF-5340-B922-3B5F52AD9DF0}"/>
                </a:ext>
              </a:extLst>
            </p:cNvPr>
            <p:cNvSpPr>
              <a:spLocks/>
            </p:cNvSpPr>
            <p:nvPr/>
          </p:nvSpPr>
          <p:spPr bwMode="auto">
            <a:xfrm>
              <a:off x="6984920" y="590570"/>
              <a:ext cx="371472" cy="211145"/>
            </a:xfrm>
            <a:custGeom>
              <a:avLst/>
              <a:gdLst>
                <a:gd name="T0" fmla="*/ 893 w 893"/>
                <a:gd name="T1" fmla="*/ 467 h 516"/>
                <a:gd name="T2" fmla="*/ 808 w 893"/>
                <a:gd name="T3" fmla="*/ 516 h 516"/>
                <a:gd name="T4" fmla="*/ 0 w 893"/>
                <a:gd name="T5" fmla="*/ 49 h 516"/>
                <a:gd name="T6" fmla="*/ 85 w 893"/>
                <a:gd name="T7" fmla="*/ 0 h 516"/>
                <a:gd name="T8" fmla="*/ 893 w 893"/>
                <a:gd name="T9" fmla="*/ 467 h 516"/>
              </a:gdLst>
              <a:ahLst/>
              <a:cxnLst>
                <a:cxn ang="0">
                  <a:pos x="T0" y="T1"/>
                </a:cxn>
                <a:cxn ang="0">
                  <a:pos x="T2" y="T3"/>
                </a:cxn>
                <a:cxn ang="0">
                  <a:pos x="T4" y="T5"/>
                </a:cxn>
                <a:cxn ang="0">
                  <a:pos x="T6" y="T7"/>
                </a:cxn>
                <a:cxn ang="0">
                  <a:pos x="T8" y="T9"/>
                </a:cxn>
              </a:cxnLst>
              <a:rect l="0" t="0" r="r" b="b"/>
              <a:pathLst>
                <a:path w="893" h="516">
                  <a:moveTo>
                    <a:pt x="893" y="467"/>
                  </a:moveTo>
                  <a:lnTo>
                    <a:pt x="808" y="516"/>
                  </a:lnTo>
                  <a:lnTo>
                    <a:pt x="0" y="49"/>
                  </a:lnTo>
                  <a:lnTo>
                    <a:pt x="85" y="0"/>
                  </a:lnTo>
                  <a:lnTo>
                    <a:pt x="893" y="467"/>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2" name="Freeform 451">
              <a:extLst>
                <a:ext uri="{FF2B5EF4-FFF2-40B4-BE49-F238E27FC236}">
                  <a16:creationId xmlns:a16="http://schemas.microsoft.com/office/drawing/2014/main" id="{C0E36262-FEF1-DA45-BD10-AE6B9A2676BF}"/>
                </a:ext>
              </a:extLst>
            </p:cNvPr>
            <p:cNvSpPr>
              <a:spLocks/>
            </p:cNvSpPr>
            <p:nvPr/>
          </p:nvSpPr>
          <p:spPr bwMode="auto">
            <a:xfrm>
              <a:off x="6346756" y="590570"/>
              <a:ext cx="708015" cy="404827"/>
            </a:xfrm>
            <a:custGeom>
              <a:avLst/>
              <a:gdLst>
                <a:gd name="T0" fmla="*/ 1621 w 1703"/>
                <a:gd name="T1" fmla="*/ 0 h 984"/>
                <a:gd name="T2" fmla="*/ 1703 w 1703"/>
                <a:gd name="T3" fmla="*/ 48 h 984"/>
                <a:gd name="T4" fmla="*/ 82 w 1703"/>
                <a:gd name="T5" fmla="*/ 984 h 984"/>
                <a:gd name="T6" fmla="*/ 0 w 1703"/>
                <a:gd name="T7" fmla="*/ 936 h 984"/>
                <a:gd name="T8" fmla="*/ 1621 w 1703"/>
                <a:gd name="T9" fmla="*/ 0 h 984"/>
              </a:gdLst>
              <a:ahLst/>
              <a:cxnLst>
                <a:cxn ang="0">
                  <a:pos x="T0" y="T1"/>
                </a:cxn>
                <a:cxn ang="0">
                  <a:pos x="T2" y="T3"/>
                </a:cxn>
                <a:cxn ang="0">
                  <a:pos x="T4" y="T5"/>
                </a:cxn>
                <a:cxn ang="0">
                  <a:pos x="T6" y="T7"/>
                </a:cxn>
                <a:cxn ang="0">
                  <a:pos x="T8" y="T9"/>
                </a:cxn>
              </a:cxnLst>
              <a:rect l="0" t="0" r="r" b="b"/>
              <a:pathLst>
                <a:path w="1703" h="984">
                  <a:moveTo>
                    <a:pt x="1621" y="0"/>
                  </a:moveTo>
                  <a:lnTo>
                    <a:pt x="1703" y="48"/>
                  </a:lnTo>
                  <a:lnTo>
                    <a:pt x="82" y="984"/>
                  </a:lnTo>
                  <a:lnTo>
                    <a:pt x="0" y="936"/>
                  </a:lnTo>
                  <a:lnTo>
                    <a:pt x="1621" y="0"/>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3" name="Freeform 452">
              <a:extLst>
                <a:ext uri="{FF2B5EF4-FFF2-40B4-BE49-F238E27FC236}">
                  <a16:creationId xmlns:a16="http://schemas.microsoft.com/office/drawing/2014/main" id="{CEA11E4C-E8E6-474F-828B-42262CE65CEE}"/>
                </a:ext>
              </a:extLst>
            </p:cNvPr>
            <p:cNvSpPr>
              <a:spLocks/>
            </p:cNvSpPr>
            <p:nvPr/>
          </p:nvSpPr>
          <p:spPr bwMode="auto">
            <a:xfrm>
              <a:off x="6381678" y="630258"/>
              <a:ext cx="638167" cy="533418"/>
            </a:xfrm>
            <a:custGeom>
              <a:avLst/>
              <a:gdLst>
                <a:gd name="T0" fmla="*/ 1536 w 1536"/>
                <a:gd name="T1" fmla="*/ 0 h 1298"/>
                <a:gd name="T2" fmla="*/ 0 w 1536"/>
                <a:gd name="T3" fmla="*/ 887 h 1298"/>
                <a:gd name="T4" fmla="*/ 0 w 1536"/>
                <a:gd name="T5" fmla="*/ 1298 h 1298"/>
                <a:gd name="T6" fmla="*/ 1536 w 1536"/>
                <a:gd name="T7" fmla="*/ 411 h 1298"/>
                <a:gd name="T8" fmla="*/ 1536 w 1536"/>
                <a:gd name="T9" fmla="*/ 0 h 1298"/>
              </a:gdLst>
              <a:ahLst/>
              <a:cxnLst>
                <a:cxn ang="0">
                  <a:pos x="T0" y="T1"/>
                </a:cxn>
                <a:cxn ang="0">
                  <a:pos x="T2" y="T3"/>
                </a:cxn>
                <a:cxn ang="0">
                  <a:pos x="T4" y="T5"/>
                </a:cxn>
                <a:cxn ang="0">
                  <a:pos x="T6" y="T7"/>
                </a:cxn>
                <a:cxn ang="0">
                  <a:pos x="T8" y="T9"/>
                </a:cxn>
              </a:cxnLst>
              <a:rect l="0" t="0" r="r" b="b"/>
              <a:pathLst>
                <a:path w="1536" h="1298">
                  <a:moveTo>
                    <a:pt x="1536" y="0"/>
                  </a:moveTo>
                  <a:lnTo>
                    <a:pt x="0" y="887"/>
                  </a:lnTo>
                  <a:lnTo>
                    <a:pt x="0" y="1298"/>
                  </a:lnTo>
                  <a:lnTo>
                    <a:pt x="1536" y="411"/>
                  </a:lnTo>
                  <a:lnTo>
                    <a:pt x="1536" y="0"/>
                  </a:lnTo>
                  <a:close/>
                </a:path>
              </a:pathLst>
            </a:custGeom>
            <a:solidFill>
              <a:srgbClr val="AFAFA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4" name="Freeform 453">
              <a:extLst>
                <a:ext uri="{FF2B5EF4-FFF2-40B4-BE49-F238E27FC236}">
                  <a16:creationId xmlns:a16="http://schemas.microsoft.com/office/drawing/2014/main" id="{00BFDD2B-3F02-CB42-A4C9-0EBBE3AF7FB4}"/>
                </a:ext>
              </a:extLst>
            </p:cNvPr>
            <p:cNvSpPr>
              <a:spLocks/>
            </p:cNvSpPr>
            <p:nvPr/>
          </p:nvSpPr>
          <p:spPr bwMode="auto">
            <a:xfrm>
              <a:off x="3884572" y="519130"/>
              <a:ext cx="4597345" cy="2625811"/>
            </a:xfrm>
            <a:custGeom>
              <a:avLst/>
              <a:gdLst>
                <a:gd name="T0" fmla="*/ 7062 w 11065"/>
                <a:gd name="T1" fmla="*/ 6388 h 6388"/>
                <a:gd name="T2" fmla="*/ 0 w 11065"/>
                <a:gd name="T3" fmla="*/ 2311 h 6388"/>
                <a:gd name="T4" fmla="*/ 4003 w 11065"/>
                <a:gd name="T5" fmla="*/ 0 h 6388"/>
                <a:gd name="T6" fmla="*/ 11065 w 11065"/>
                <a:gd name="T7" fmla="*/ 4077 h 6388"/>
                <a:gd name="T8" fmla="*/ 7062 w 11065"/>
                <a:gd name="T9" fmla="*/ 6388 h 6388"/>
              </a:gdLst>
              <a:ahLst/>
              <a:cxnLst>
                <a:cxn ang="0">
                  <a:pos x="T0" y="T1"/>
                </a:cxn>
                <a:cxn ang="0">
                  <a:pos x="T2" y="T3"/>
                </a:cxn>
                <a:cxn ang="0">
                  <a:pos x="T4" y="T5"/>
                </a:cxn>
                <a:cxn ang="0">
                  <a:pos x="T6" y="T7"/>
                </a:cxn>
                <a:cxn ang="0">
                  <a:pos x="T8" y="T9"/>
                </a:cxn>
              </a:cxnLst>
              <a:rect l="0" t="0" r="r" b="b"/>
              <a:pathLst>
                <a:path w="11065" h="6388">
                  <a:moveTo>
                    <a:pt x="7062" y="6388"/>
                  </a:moveTo>
                  <a:lnTo>
                    <a:pt x="0" y="2311"/>
                  </a:lnTo>
                  <a:lnTo>
                    <a:pt x="4003" y="0"/>
                  </a:lnTo>
                  <a:lnTo>
                    <a:pt x="11065" y="4077"/>
                  </a:lnTo>
                  <a:lnTo>
                    <a:pt x="7062" y="6388"/>
                  </a:lnTo>
                  <a:close/>
                </a:path>
              </a:pathLst>
            </a:custGeom>
            <a:solidFill>
              <a:srgbClr val="B2B2B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5" name="Freeform 454">
              <a:extLst>
                <a:ext uri="{FF2B5EF4-FFF2-40B4-BE49-F238E27FC236}">
                  <a16:creationId xmlns:a16="http://schemas.microsoft.com/office/drawing/2014/main" id="{99DBFC6B-D726-6847-AE60-5E818D622397}"/>
                </a:ext>
              </a:extLst>
            </p:cNvPr>
            <p:cNvSpPr>
              <a:spLocks/>
            </p:cNvSpPr>
            <p:nvPr/>
          </p:nvSpPr>
          <p:spPr bwMode="auto">
            <a:xfrm>
              <a:off x="3884572" y="695348"/>
              <a:ext cx="4597345" cy="2627400"/>
            </a:xfrm>
            <a:custGeom>
              <a:avLst/>
              <a:gdLst>
                <a:gd name="T0" fmla="*/ 7062 w 11065"/>
                <a:gd name="T1" fmla="*/ 6389 h 6389"/>
                <a:gd name="T2" fmla="*/ 0 w 11065"/>
                <a:gd name="T3" fmla="*/ 2312 h 6389"/>
                <a:gd name="T4" fmla="*/ 4003 w 11065"/>
                <a:gd name="T5" fmla="*/ 0 h 6389"/>
                <a:gd name="T6" fmla="*/ 11065 w 11065"/>
                <a:gd name="T7" fmla="*/ 4078 h 6389"/>
                <a:gd name="T8" fmla="*/ 7062 w 11065"/>
                <a:gd name="T9" fmla="*/ 6389 h 6389"/>
              </a:gdLst>
              <a:ahLst/>
              <a:cxnLst>
                <a:cxn ang="0">
                  <a:pos x="T0" y="T1"/>
                </a:cxn>
                <a:cxn ang="0">
                  <a:pos x="T2" y="T3"/>
                </a:cxn>
                <a:cxn ang="0">
                  <a:pos x="T4" y="T5"/>
                </a:cxn>
                <a:cxn ang="0">
                  <a:pos x="T6" y="T7"/>
                </a:cxn>
                <a:cxn ang="0">
                  <a:pos x="T8" y="T9"/>
                </a:cxn>
              </a:cxnLst>
              <a:rect l="0" t="0" r="r" b="b"/>
              <a:pathLst>
                <a:path w="11065" h="6389">
                  <a:moveTo>
                    <a:pt x="7062" y="6389"/>
                  </a:moveTo>
                  <a:lnTo>
                    <a:pt x="0" y="2312"/>
                  </a:lnTo>
                  <a:lnTo>
                    <a:pt x="4003" y="0"/>
                  </a:lnTo>
                  <a:lnTo>
                    <a:pt x="11065" y="4078"/>
                  </a:lnTo>
                  <a:lnTo>
                    <a:pt x="7062" y="6389"/>
                  </a:lnTo>
                  <a:close/>
                </a:path>
              </a:pathLst>
            </a:custGeom>
            <a:solidFill>
              <a:srgbClr val="EAEAE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6" name="Freeform 455">
              <a:extLst>
                <a:ext uri="{FF2B5EF4-FFF2-40B4-BE49-F238E27FC236}">
                  <a16:creationId xmlns:a16="http://schemas.microsoft.com/office/drawing/2014/main" id="{F3653304-51FF-244C-A0AA-57CEBAFA0AFB}"/>
                </a:ext>
              </a:extLst>
            </p:cNvPr>
            <p:cNvSpPr>
              <a:spLocks/>
            </p:cNvSpPr>
            <p:nvPr/>
          </p:nvSpPr>
          <p:spPr bwMode="auto">
            <a:xfrm>
              <a:off x="3884572" y="1468485"/>
              <a:ext cx="2933665" cy="3173518"/>
            </a:xfrm>
            <a:custGeom>
              <a:avLst/>
              <a:gdLst>
                <a:gd name="T0" fmla="*/ 0 w 7062"/>
                <a:gd name="T1" fmla="*/ 0 h 7716"/>
                <a:gd name="T2" fmla="*/ 0 w 7062"/>
                <a:gd name="T3" fmla="*/ 3638 h 7716"/>
                <a:gd name="T4" fmla="*/ 7062 w 7062"/>
                <a:gd name="T5" fmla="*/ 7716 h 7716"/>
                <a:gd name="T6" fmla="*/ 7062 w 7062"/>
                <a:gd name="T7" fmla="*/ 4077 h 7716"/>
                <a:gd name="T8" fmla="*/ 0 w 7062"/>
                <a:gd name="T9" fmla="*/ 0 h 7716"/>
              </a:gdLst>
              <a:ahLst/>
              <a:cxnLst>
                <a:cxn ang="0">
                  <a:pos x="T0" y="T1"/>
                </a:cxn>
                <a:cxn ang="0">
                  <a:pos x="T2" y="T3"/>
                </a:cxn>
                <a:cxn ang="0">
                  <a:pos x="T4" y="T5"/>
                </a:cxn>
                <a:cxn ang="0">
                  <a:pos x="T6" y="T7"/>
                </a:cxn>
                <a:cxn ang="0">
                  <a:pos x="T8" y="T9"/>
                </a:cxn>
              </a:cxnLst>
              <a:rect l="0" t="0" r="r" b="b"/>
              <a:pathLst>
                <a:path w="7062" h="7716">
                  <a:moveTo>
                    <a:pt x="0" y="0"/>
                  </a:moveTo>
                  <a:lnTo>
                    <a:pt x="0" y="3638"/>
                  </a:lnTo>
                  <a:lnTo>
                    <a:pt x="7062" y="7716"/>
                  </a:lnTo>
                  <a:lnTo>
                    <a:pt x="7062" y="4077"/>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7" name="Freeform 456">
              <a:extLst>
                <a:ext uri="{FF2B5EF4-FFF2-40B4-BE49-F238E27FC236}">
                  <a16:creationId xmlns:a16="http://schemas.microsoft.com/office/drawing/2014/main" id="{98687523-6DE2-9D46-8E8B-AC805722D357}"/>
                </a:ext>
              </a:extLst>
            </p:cNvPr>
            <p:cNvSpPr>
              <a:spLocks noEditPoints="1"/>
            </p:cNvSpPr>
            <p:nvPr/>
          </p:nvSpPr>
          <p:spPr bwMode="auto">
            <a:xfrm>
              <a:off x="5949883" y="3063976"/>
              <a:ext cx="779455" cy="1452611"/>
            </a:xfrm>
            <a:custGeom>
              <a:avLst/>
              <a:gdLst>
                <a:gd name="T0" fmla="*/ 0 w 1876"/>
                <a:gd name="T1" fmla="*/ 2448 h 3532"/>
                <a:gd name="T2" fmla="*/ 288 w 1876"/>
                <a:gd name="T3" fmla="*/ 2615 h 3532"/>
                <a:gd name="T4" fmla="*/ 288 w 1876"/>
                <a:gd name="T5" fmla="*/ 2227 h 3532"/>
                <a:gd name="T6" fmla="*/ 0 w 1876"/>
                <a:gd name="T7" fmla="*/ 2061 h 3532"/>
                <a:gd name="T8" fmla="*/ 0 w 1876"/>
                <a:gd name="T9" fmla="*/ 2448 h 3532"/>
                <a:gd name="T10" fmla="*/ 1059 w 1876"/>
                <a:gd name="T11" fmla="*/ 3060 h 3532"/>
                <a:gd name="T12" fmla="*/ 1347 w 1876"/>
                <a:gd name="T13" fmla="*/ 3226 h 3532"/>
                <a:gd name="T14" fmla="*/ 1347 w 1876"/>
                <a:gd name="T15" fmla="*/ 2838 h 3532"/>
                <a:gd name="T16" fmla="*/ 1059 w 1876"/>
                <a:gd name="T17" fmla="*/ 2672 h 3532"/>
                <a:gd name="T18" fmla="*/ 1059 w 1876"/>
                <a:gd name="T19" fmla="*/ 3060 h 3532"/>
                <a:gd name="T20" fmla="*/ 529 w 1876"/>
                <a:gd name="T21" fmla="*/ 2754 h 3532"/>
                <a:gd name="T22" fmla="*/ 817 w 1876"/>
                <a:gd name="T23" fmla="*/ 2920 h 3532"/>
                <a:gd name="T24" fmla="*/ 817 w 1876"/>
                <a:gd name="T25" fmla="*/ 2533 h 3532"/>
                <a:gd name="T26" fmla="*/ 529 w 1876"/>
                <a:gd name="T27" fmla="*/ 2367 h 3532"/>
                <a:gd name="T28" fmla="*/ 529 w 1876"/>
                <a:gd name="T29" fmla="*/ 2754 h 3532"/>
                <a:gd name="T30" fmla="*/ 1589 w 1876"/>
                <a:gd name="T31" fmla="*/ 3366 h 3532"/>
                <a:gd name="T32" fmla="*/ 1876 w 1876"/>
                <a:gd name="T33" fmla="*/ 3532 h 3532"/>
                <a:gd name="T34" fmla="*/ 1876 w 1876"/>
                <a:gd name="T35" fmla="*/ 3144 h 3532"/>
                <a:gd name="T36" fmla="*/ 1589 w 1876"/>
                <a:gd name="T37" fmla="*/ 2978 h 3532"/>
                <a:gd name="T38" fmla="*/ 1589 w 1876"/>
                <a:gd name="T39" fmla="*/ 3366 h 3532"/>
                <a:gd name="T40" fmla="*/ 0 w 1876"/>
                <a:gd name="T41" fmla="*/ 1839 h 3532"/>
                <a:gd name="T42" fmla="*/ 288 w 1876"/>
                <a:gd name="T43" fmla="*/ 2005 h 3532"/>
                <a:gd name="T44" fmla="*/ 288 w 1876"/>
                <a:gd name="T45" fmla="*/ 1110 h 3532"/>
                <a:gd name="T46" fmla="*/ 0 w 1876"/>
                <a:gd name="T47" fmla="*/ 944 h 3532"/>
                <a:gd name="T48" fmla="*/ 0 w 1876"/>
                <a:gd name="T49" fmla="*/ 1839 h 3532"/>
                <a:gd name="T50" fmla="*/ 529 w 1876"/>
                <a:gd name="T51" fmla="*/ 2144 h 3532"/>
                <a:gd name="T52" fmla="*/ 817 w 1876"/>
                <a:gd name="T53" fmla="*/ 2310 h 3532"/>
                <a:gd name="T54" fmla="*/ 817 w 1876"/>
                <a:gd name="T55" fmla="*/ 1416 h 3532"/>
                <a:gd name="T56" fmla="*/ 529 w 1876"/>
                <a:gd name="T57" fmla="*/ 1250 h 3532"/>
                <a:gd name="T58" fmla="*/ 529 w 1876"/>
                <a:gd name="T59" fmla="*/ 2144 h 3532"/>
                <a:gd name="T60" fmla="*/ 1059 w 1876"/>
                <a:gd name="T61" fmla="*/ 2450 h 3532"/>
                <a:gd name="T62" fmla="*/ 1347 w 1876"/>
                <a:gd name="T63" fmla="*/ 2616 h 3532"/>
                <a:gd name="T64" fmla="*/ 1347 w 1876"/>
                <a:gd name="T65" fmla="*/ 1722 h 3532"/>
                <a:gd name="T66" fmla="*/ 1059 w 1876"/>
                <a:gd name="T67" fmla="*/ 1556 h 3532"/>
                <a:gd name="T68" fmla="*/ 1059 w 1876"/>
                <a:gd name="T69" fmla="*/ 2450 h 3532"/>
                <a:gd name="T70" fmla="*/ 1589 w 1876"/>
                <a:gd name="T71" fmla="*/ 2756 h 3532"/>
                <a:gd name="T72" fmla="*/ 1876 w 1876"/>
                <a:gd name="T73" fmla="*/ 2922 h 3532"/>
                <a:gd name="T74" fmla="*/ 1876 w 1876"/>
                <a:gd name="T75" fmla="*/ 2027 h 3532"/>
                <a:gd name="T76" fmla="*/ 1589 w 1876"/>
                <a:gd name="T77" fmla="*/ 1861 h 3532"/>
                <a:gd name="T78" fmla="*/ 1589 w 1876"/>
                <a:gd name="T79" fmla="*/ 2756 h 3532"/>
                <a:gd name="T80" fmla="*/ 529 w 1876"/>
                <a:gd name="T81" fmla="*/ 872 h 3532"/>
                <a:gd name="T82" fmla="*/ 817 w 1876"/>
                <a:gd name="T83" fmla="*/ 1039 h 3532"/>
                <a:gd name="T84" fmla="*/ 817 w 1876"/>
                <a:gd name="T85" fmla="*/ 472 h 3532"/>
                <a:gd name="T86" fmla="*/ 529 w 1876"/>
                <a:gd name="T87" fmla="*/ 306 h 3532"/>
                <a:gd name="T88" fmla="*/ 529 w 1876"/>
                <a:gd name="T89" fmla="*/ 872 h 3532"/>
                <a:gd name="T90" fmla="*/ 1059 w 1876"/>
                <a:gd name="T91" fmla="*/ 1178 h 3532"/>
                <a:gd name="T92" fmla="*/ 1347 w 1876"/>
                <a:gd name="T93" fmla="*/ 1344 h 3532"/>
                <a:gd name="T94" fmla="*/ 1347 w 1876"/>
                <a:gd name="T95" fmla="*/ 778 h 3532"/>
                <a:gd name="T96" fmla="*/ 1059 w 1876"/>
                <a:gd name="T97" fmla="*/ 612 h 3532"/>
                <a:gd name="T98" fmla="*/ 1059 w 1876"/>
                <a:gd name="T99" fmla="*/ 1178 h 3532"/>
                <a:gd name="T100" fmla="*/ 1589 w 1876"/>
                <a:gd name="T101" fmla="*/ 917 h 3532"/>
                <a:gd name="T102" fmla="*/ 1589 w 1876"/>
                <a:gd name="T103" fmla="*/ 1484 h 3532"/>
                <a:gd name="T104" fmla="*/ 1876 w 1876"/>
                <a:gd name="T105" fmla="*/ 1650 h 3532"/>
                <a:gd name="T106" fmla="*/ 1876 w 1876"/>
                <a:gd name="T107" fmla="*/ 1084 h 3532"/>
                <a:gd name="T108" fmla="*/ 1589 w 1876"/>
                <a:gd name="T109" fmla="*/ 917 h 3532"/>
                <a:gd name="T110" fmla="*/ 0 w 1876"/>
                <a:gd name="T111" fmla="*/ 567 h 3532"/>
                <a:gd name="T112" fmla="*/ 288 w 1876"/>
                <a:gd name="T113" fmla="*/ 733 h 3532"/>
                <a:gd name="T114" fmla="*/ 288 w 1876"/>
                <a:gd name="T115" fmla="*/ 166 h 3532"/>
                <a:gd name="T116" fmla="*/ 0 w 1876"/>
                <a:gd name="T117" fmla="*/ 0 h 3532"/>
                <a:gd name="T118" fmla="*/ 0 w 1876"/>
                <a:gd name="T119" fmla="*/ 567 h 3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76" h="3532">
                  <a:moveTo>
                    <a:pt x="0" y="2448"/>
                  </a:moveTo>
                  <a:lnTo>
                    <a:pt x="288" y="2615"/>
                  </a:lnTo>
                  <a:lnTo>
                    <a:pt x="288" y="2227"/>
                  </a:lnTo>
                  <a:cubicBezTo>
                    <a:pt x="194" y="2173"/>
                    <a:pt x="98" y="2117"/>
                    <a:pt x="0" y="2061"/>
                  </a:cubicBezTo>
                  <a:lnTo>
                    <a:pt x="0" y="2448"/>
                  </a:lnTo>
                  <a:close/>
                  <a:moveTo>
                    <a:pt x="1059" y="3060"/>
                  </a:moveTo>
                  <a:lnTo>
                    <a:pt x="1347" y="3226"/>
                  </a:lnTo>
                  <a:lnTo>
                    <a:pt x="1347" y="2838"/>
                  </a:lnTo>
                  <a:cubicBezTo>
                    <a:pt x="1257" y="2787"/>
                    <a:pt x="1161" y="2731"/>
                    <a:pt x="1059" y="2672"/>
                  </a:cubicBezTo>
                  <a:lnTo>
                    <a:pt x="1059" y="3060"/>
                  </a:lnTo>
                  <a:close/>
                  <a:moveTo>
                    <a:pt x="529" y="2754"/>
                  </a:moveTo>
                  <a:lnTo>
                    <a:pt x="817" y="2920"/>
                  </a:lnTo>
                  <a:lnTo>
                    <a:pt x="817" y="2533"/>
                  </a:lnTo>
                  <a:cubicBezTo>
                    <a:pt x="725" y="2479"/>
                    <a:pt x="629" y="2424"/>
                    <a:pt x="529" y="2367"/>
                  </a:cubicBezTo>
                  <a:lnTo>
                    <a:pt x="529" y="2754"/>
                  </a:lnTo>
                  <a:close/>
                  <a:moveTo>
                    <a:pt x="1589" y="3366"/>
                  </a:moveTo>
                  <a:lnTo>
                    <a:pt x="1876" y="3532"/>
                  </a:lnTo>
                  <a:lnTo>
                    <a:pt x="1876" y="3144"/>
                  </a:lnTo>
                  <a:cubicBezTo>
                    <a:pt x="1799" y="3099"/>
                    <a:pt x="1702" y="3043"/>
                    <a:pt x="1589" y="2978"/>
                  </a:cubicBezTo>
                  <a:lnTo>
                    <a:pt x="1589" y="3366"/>
                  </a:lnTo>
                  <a:close/>
                  <a:moveTo>
                    <a:pt x="0" y="1839"/>
                  </a:moveTo>
                  <a:lnTo>
                    <a:pt x="288" y="2005"/>
                  </a:lnTo>
                  <a:lnTo>
                    <a:pt x="288" y="1110"/>
                  </a:lnTo>
                  <a:cubicBezTo>
                    <a:pt x="194" y="1056"/>
                    <a:pt x="98" y="1000"/>
                    <a:pt x="0" y="944"/>
                  </a:cubicBezTo>
                  <a:lnTo>
                    <a:pt x="0" y="1839"/>
                  </a:lnTo>
                  <a:close/>
                  <a:moveTo>
                    <a:pt x="529" y="2144"/>
                  </a:moveTo>
                  <a:lnTo>
                    <a:pt x="817" y="2310"/>
                  </a:lnTo>
                  <a:lnTo>
                    <a:pt x="817" y="1416"/>
                  </a:lnTo>
                  <a:cubicBezTo>
                    <a:pt x="725" y="1362"/>
                    <a:pt x="628" y="1307"/>
                    <a:pt x="529" y="1250"/>
                  </a:cubicBezTo>
                  <a:lnTo>
                    <a:pt x="529" y="2144"/>
                  </a:lnTo>
                  <a:close/>
                  <a:moveTo>
                    <a:pt x="1059" y="2450"/>
                  </a:moveTo>
                  <a:lnTo>
                    <a:pt x="1347" y="2616"/>
                  </a:lnTo>
                  <a:lnTo>
                    <a:pt x="1347" y="1722"/>
                  </a:lnTo>
                  <a:cubicBezTo>
                    <a:pt x="1257" y="1670"/>
                    <a:pt x="1161" y="1614"/>
                    <a:pt x="1059" y="1556"/>
                  </a:cubicBezTo>
                  <a:lnTo>
                    <a:pt x="1059" y="2450"/>
                  </a:lnTo>
                  <a:close/>
                  <a:moveTo>
                    <a:pt x="1589" y="2756"/>
                  </a:moveTo>
                  <a:lnTo>
                    <a:pt x="1876" y="2922"/>
                  </a:lnTo>
                  <a:lnTo>
                    <a:pt x="1876" y="2027"/>
                  </a:lnTo>
                  <a:cubicBezTo>
                    <a:pt x="1798" y="1982"/>
                    <a:pt x="1701" y="1926"/>
                    <a:pt x="1589" y="1861"/>
                  </a:cubicBezTo>
                  <a:lnTo>
                    <a:pt x="1589" y="2756"/>
                  </a:lnTo>
                  <a:close/>
                  <a:moveTo>
                    <a:pt x="529" y="872"/>
                  </a:moveTo>
                  <a:lnTo>
                    <a:pt x="817" y="1039"/>
                  </a:lnTo>
                  <a:lnTo>
                    <a:pt x="817" y="472"/>
                  </a:lnTo>
                  <a:cubicBezTo>
                    <a:pt x="725" y="419"/>
                    <a:pt x="629" y="363"/>
                    <a:pt x="529" y="306"/>
                  </a:cubicBezTo>
                  <a:lnTo>
                    <a:pt x="529" y="872"/>
                  </a:lnTo>
                  <a:close/>
                  <a:moveTo>
                    <a:pt x="1059" y="1178"/>
                  </a:moveTo>
                  <a:lnTo>
                    <a:pt x="1347" y="1344"/>
                  </a:lnTo>
                  <a:lnTo>
                    <a:pt x="1347" y="778"/>
                  </a:lnTo>
                  <a:cubicBezTo>
                    <a:pt x="1257" y="726"/>
                    <a:pt x="1161" y="671"/>
                    <a:pt x="1059" y="612"/>
                  </a:cubicBezTo>
                  <a:lnTo>
                    <a:pt x="1059" y="1178"/>
                  </a:lnTo>
                  <a:close/>
                  <a:moveTo>
                    <a:pt x="1589" y="917"/>
                  </a:moveTo>
                  <a:lnTo>
                    <a:pt x="1589" y="1484"/>
                  </a:lnTo>
                  <a:lnTo>
                    <a:pt x="1876" y="1650"/>
                  </a:lnTo>
                  <a:lnTo>
                    <a:pt x="1876" y="1084"/>
                  </a:lnTo>
                  <a:cubicBezTo>
                    <a:pt x="1798" y="1039"/>
                    <a:pt x="1702" y="983"/>
                    <a:pt x="1589" y="917"/>
                  </a:cubicBezTo>
                  <a:close/>
                  <a:moveTo>
                    <a:pt x="0" y="567"/>
                  </a:moveTo>
                  <a:lnTo>
                    <a:pt x="288" y="733"/>
                  </a:lnTo>
                  <a:lnTo>
                    <a:pt x="288" y="166"/>
                  </a:lnTo>
                  <a:cubicBezTo>
                    <a:pt x="194" y="112"/>
                    <a:pt x="98" y="57"/>
                    <a:pt x="0" y="0"/>
                  </a:cubicBezTo>
                  <a:lnTo>
                    <a:pt x="0" y="567"/>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8" name="Freeform 457">
              <a:extLst>
                <a:ext uri="{FF2B5EF4-FFF2-40B4-BE49-F238E27FC236}">
                  <a16:creationId xmlns:a16="http://schemas.microsoft.com/office/drawing/2014/main" id="{62421397-62EA-0A47-B94E-8656410E8A97}"/>
                </a:ext>
              </a:extLst>
            </p:cNvPr>
            <p:cNvSpPr>
              <a:spLocks noEditPoints="1"/>
            </p:cNvSpPr>
            <p:nvPr/>
          </p:nvSpPr>
          <p:spPr bwMode="auto">
            <a:xfrm>
              <a:off x="3965533" y="1928875"/>
              <a:ext cx="779455" cy="1452611"/>
            </a:xfrm>
            <a:custGeom>
              <a:avLst/>
              <a:gdLst>
                <a:gd name="T0" fmla="*/ 529 w 1876"/>
                <a:gd name="T1" fmla="*/ 2754 h 3532"/>
                <a:gd name="T2" fmla="*/ 817 w 1876"/>
                <a:gd name="T3" fmla="*/ 2920 h 3532"/>
                <a:gd name="T4" fmla="*/ 817 w 1876"/>
                <a:gd name="T5" fmla="*/ 2533 h 3532"/>
                <a:gd name="T6" fmla="*/ 529 w 1876"/>
                <a:gd name="T7" fmla="*/ 2367 h 3532"/>
                <a:gd name="T8" fmla="*/ 529 w 1876"/>
                <a:gd name="T9" fmla="*/ 2754 h 3532"/>
                <a:gd name="T10" fmla="*/ 1059 w 1876"/>
                <a:gd name="T11" fmla="*/ 3060 h 3532"/>
                <a:gd name="T12" fmla="*/ 1347 w 1876"/>
                <a:gd name="T13" fmla="*/ 3226 h 3532"/>
                <a:gd name="T14" fmla="*/ 1347 w 1876"/>
                <a:gd name="T15" fmla="*/ 2838 h 3532"/>
                <a:gd name="T16" fmla="*/ 1059 w 1876"/>
                <a:gd name="T17" fmla="*/ 2672 h 3532"/>
                <a:gd name="T18" fmla="*/ 1059 w 1876"/>
                <a:gd name="T19" fmla="*/ 3060 h 3532"/>
                <a:gd name="T20" fmla="*/ 0 w 1876"/>
                <a:gd name="T21" fmla="*/ 2448 h 3532"/>
                <a:gd name="T22" fmla="*/ 288 w 1876"/>
                <a:gd name="T23" fmla="*/ 2615 h 3532"/>
                <a:gd name="T24" fmla="*/ 288 w 1876"/>
                <a:gd name="T25" fmla="*/ 2227 h 3532"/>
                <a:gd name="T26" fmla="*/ 0 w 1876"/>
                <a:gd name="T27" fmla="*/ 2061 h 3532"/>
                <a:gd name="T28" fmla="*/ 0 w 1876"/>
                <a:gd name="T29" fmla="*/ 2448 h 3532"/>
                <a:gd name="T30" fmla="*/ 1589 w 1876"/>
                <a:gd name="T31" fmla="*/ 3366 h 3532"/>
                <a:gd name="T32" fmla="*/ 1876 w 1876"/>
                <a:gd name="T33" fmla="*/ 3532 h 3532"/>
                <a:gd name="T34" fmla="*/ 1876 w 1876"/>
                <a:gd name="T35" fmla="*/ 3144 h 3532"/>
                <a:gd name="T36" fmla="*/ 1589 w 1876"/>
                <a:gd name="T37" fmla="*/ 2978 h 3532"/>
                <a:gd name="T38" fmla="*/ 1589 w 1876"/>
                <a:gd name="T39" fmla="*/ 3366 h 3532"/>
                <a:gd name="T40" fmla="*/ 1059 w 1876"/>
                <a:gd name="T41" fmla="*/ 1178 h 3532"/>
                <a:gd name="T42" fmla="*/ 1347 w 1876"/>
                <a:gd name="T43" fmla="*/ 1344 h 3532"/>
                <a:gd name="T44" fmla="*/ 1347 w 1876"/>
                <a:gd name="T45" fmla="*/ 778 h 3532"/>
                <a:gd name="T46" fmla="*/ 1059 w 1876"/>
                <a:gd name="T47" fmla="*/ 612 h 3532"/>
                <a:gd name="T48" fmla="*/ 1059 w 1876"/>
                <a:gd name="T49" fmla="*/ 1178 h 3532"/>
                <a:gd name="T50" fmla="*/ 0 w 1876"/>
                <a:gd name="T51" fmla="*/ 1839 h 3532"/>
                <a:gd name="T52" fmla="*/ 288 w 1876"/>
                <a:gd name="T53" fmla="*/ 2005 h 3532"/>
                <a:gd name="T54" fmla="*/ 288 w 1876"/>
                <a:gd name="T55" fmla="*/ 1110 h 3532"/>
                <a:gd name="T56" fmla="*/ 0 w 1876"/>
                <a:gd name="T57" fmla="*/ 944 h 3532"/>
                <a:gd name="T58" fmla="*/ 0 w 1876"/>
                <a:gd name="T59" fmla="*/ 1839 h 3532"/>
                <a:gd name="T60" fmla="*/ 1589 w 1876"/>
                <a:gd name="T61" fmla="*/ 917 h 3532"/>
                <a:gd name="T62" fmla="*/ 1589 w 1876"/>
                <a:gd name="T63" fmla="*/ 1484 h 3532"/>
                <a:gd name="T64" fmla="*/ 1876 w 1876"/>
                <a:gd name="T65" fmla="*/ 1650 h 3532"/>
                <a:gd name="T66" fmla="*/ 1876 w 1876"/>
                <a:gd name="T67" fmla="*/ 1084 h 3532"/>
                <a:gd name="T68" fmla="*/ 1589 w 1876"/>
                <a:gd name="T69" fmla="*/ 917 h 3532"/>
                <a:gd name="T70" fmla="*/ 0 w 1876"/>
                <a:gd name="T71" fmla="*/ 567 h 3532"/>
                <a:gd name="T72" fmla="*/ 288 w 1876"/>
                <a:gd name="T73" fmla="*/ 733 h 3532"/>
                <a:gd name="T74" fmla="*/ 288 w 1876"/>
                <a:gd name="T75" fmla="*/ 166 h 3532"/>
                <a:gd name="T76" fmla="*/ 0 w 1876"/>
                <a:gd name="T77" fmla="*/ 0 h 3532"/>
                <a:gd name="T78" fmla="*/ 0 w 1876"/>
                <a:gd name="T79" fmla="*/ 567 h 3532"/>
                <a:gd name="T80" fmla="*/ 529 w 1876"/>
                <a:gd name="T81" fmla="*/ 872 h 3532"/>
                <a:gd name="T82" fmla="*/ 817 w 1876"/>
                <a:gd name="T83" fmla="*/ 1039 h 3532"/>
                <a:gd name="T84" fmla="*/ 817 w 1876"/>
                <a:gd name="T85" fmla="*/ 472 h 3532"/>
                <a:gd name="T86" fmla="*/ 529 w 1876"/>
                <a:gd name="T87" fmla="*/ 306 h 3532"/>
                <a:gd name="T88" fmla="*/ 529 w 1876"/>
                <a:gd name="T89" fmla="*/ 872 h 3532"/>
                <a:gd name="T90" fmla="*/ 1589 w 1876"/>
                <a:gd name="T91" fmla="*/ 2756 h 3532"/>
                <a:gd name="T92" fmla="*/ 1876 w 1876"/>
                <a:gd name="T93" fmla="*/ 2922 h 3532"/>
                <a:gd name="T94" fmla="*/ 1876 w 1876"/>
                <a:gd name="T95" fmla="*/ 2027 h 3532"/>
                <a:gd name="T96" fmla="*/ 1589 w 1876"/>
                <a:gd name="T97" fmla="*/ 1861 h 3532"/>
                <a:gd name="T98" fmla="*/ 1589 w 1876"/>
                <a:gd name="T99" fmla="*/ 2756 h 3532"/>
                <a:gd name="T100" fmla="*/ 529 w 1876"/>
                <a:gd name="T101" fmla="*/ 2144 h 3532"/>
                <a:gd name="T102" fmla="*/ 817 w 1876"/>
                <a:gd name="T103" fmla="*/ 2310 h 3532"/>
                <a:gd name="T104" fmla="*/ 817 w 1876"/>
                <a:gd name="T105" fmla="*/ 1416 h 3532"/>
                <a:gd name="T106" fmla="*/ 529 w 1876"/>
                <a:gd name="T107" fmla="*/ 1250 h 3532"/>
                <a:gd name="T108" fmla="*/ 529 w 1876"/>
                <a:gd name="T109" fmla="*/ 2144 h 3532"/>
                <a:gd name="T110" fmla="*/ 1059 w 1876"/>
                <a:gd name="T111" fmla="*/ 2450 h 3532"/>
                <a:gd name="T112" fmla="*/ 1347 w 1876"/>
                <a:gd name="T113" fmla="*/ 2616 h 3532"/>
                <a:gd name="T114" fmla="*/ 1347 w 1876"/>
                <a:gd name="T115" fmla="*/ 1722 h 3532"/>
                <a:gd name="T116" fmla="*/ 1059 w 1876"/>
                <a:gd name="T117" fmla="*/ 1556 h 3532"/>
                <a:gd name="T118" fmla="*/ 1059 w 1876"/>
                <a:gd name="T119" fmla="*/ 2450 h 3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76" h="3532">
                  <a:moveTo>
                    <a:pt x="529" y="2754"/>
                  </a:moveTo>
                  <a:lnTo>
                    <a:pt x="817" y="2920"/>
                  </a:lnTo>
                  <a:lnTo>
                    <a:pt x="817" y="2533"/>
                  </a:lnTo>
                  <a:cubicBezTo>
                    <a:pt x="714" y="2473"/>
                    <a:pt x="618" y="2418"/>
                    <a:pt x="529" y="2367"/>
                  </a:cubicBezTo>
                  <a:lnTo>
                    <a:pt x="529" y="2754"/>
                  </a:lnTo>
                  <a:close/>
                  <a:moveTo>
                    <a:pt x="1059" y="3060"/>
                  </a:moveTo>
                  <a:lnTo>
                    <a:pt x="1347" y="3226"/>
                  </a:lnTo>
                  <a:lnTo>
                    <a:pt x="1347" y="2838"/>
                  </a:lnTo>
                  <a:cubicBezTo>
                    <a:pt x="1247" y="2781"/>
                    <a:pt x="1151" y="2726"/>
                    <a:pt x="1059" y="2672"/>
                  </a:cubicBezTo>
                  <a:lnTo>
                    <a:pt x="1059" y="3060"/>
                  </a:lnTo>
                  <a:close/>
                  <a:moveTo>
                    <a:pt x="0" y="2448"/>
                  </a:moveTo>
                  <a:lnTo>
                    <a:pt x="288" y="2615"/>
                  </a:lnTo>
                  <a:lnTo>
                    <a:pt x="288" y="2227"/>
                  </a:lnTo>
                  <a:cubicBezTo>
                    <a:pt x="165" y="2156"/>
                    <a:pt x="68" y="2100"/>
                    <a:pt x="0" y="2061"/>
                  </a:cubicBezTo>
                  <a:lnTo>
                    <a:pt x="0" y="2448"/>
                  </a:lnTo>
                  <a:close/>
                  <a:moveTo>
                    <a:pt x="1589" y="3366"/>
                  </a:moveTo>
                  <a:lnTo>
                    <a:pt x="1876" y="3532"/>
                  </a:lnTo>
                  <a:lnTo>
                    <a:pt x="1876" y="3144"/>
                  </a:lnTo>
                  <a:cubicBezTo>
                    <a:pt x="1778" y="3088"/>
                    <a:pt x="1682" y="3032"/>
                    <a:pt x="1589" y="2978"/>
                  </a:cubicBezTo>
                  <a:lnTo>
                    <a:pt x="1589" y="3366"/>
                  </a:lnTo>
                  <a:close/>
                  <a:moveTo>
                    <a:pt x="1059" y="1178"/>
                  </a:moveTo>
                  <a:lnTo>
                    <a:pt x="1347" y="1344"/>
                  </a:lnTo>
                  <a:lnTo>
                    <a:pt x="1347" y="778"/>
                  </a:lnTo>
                  <a:cubicBezTo>
                    <a:pt x="1247" y="720"/>
                    <a:pt x="1151" y="665"/>
                    <a:pt x="1059" y="612"/>
                  </a:cubicBezTo>
                  <a:lnTo>
                    <a:pt x="1059" y="1178"/>
                  </a:lnTo>
                  <a:close/>
                  <a:moveTo>
                    <a:pt x="0" y="1839"/>
                  </a:moveTo>
                  <a:lnTo>
                    <a:pt x="288" y="2005"/>
                  </a:lnTo>
                  <a:lnTo>
                    <a:pt x="288" y="1110"/>
                  </a:lnTo>
                  <a:cubicBezTo>
                    <a:pt x="115" y="1010"/>
                    <a:pt x="12" y="951"/>
                    <a:pt x="0" y="944"/>
                  </a:cubicBezTo>
                  <a:lnTo>
                    <a:pt x="0" y="1839"/>
                  </a:lnTo>
                  <a:close/>
                  <a:moveTo>
                    <a:pt x="1589" y="917"/>
                  </a:moveTo>
                  <a:lnTo>
                    <a:pt x="1589" y="1484"/>
                  </a:lnTo>
                  <a:lnTo>
                    <a:pt x="1876" y="1650"/>
                  </a:lnTo>
                  <a:lnTo>
                    <a:pt x="1876" y="1084"/>
                  </a:lnTo>
                  <a:cubicBezTo>
                    <a:pt x="1778" y="1027"/>
                    <a:pt x="1682" y="972"/>
                    <a:pt x="1589" y="917"/>
                  </a:cubicBezTo>
                  <a:close/>
                  <a:moveTo>
                    <a:pt x="0" y="567"/>
                  </a:moveTo>
                  <a:lnTo>
                    <a:pt x="288" y="733"/>
                  </a:lnTo>
                  <a:lnTo>
                    <a:pt x="288" y="166"/>
                  </a:lnTo>
                  <a:cubicBezTo>
                    <a:pt x="159" y="92"/>
                    <a:pt x="61" y="36"/>
                    <a:pt x="0" y="0"/>
                  </a:cubicBezTo>
                  <a:lnTo>
                    <a:pt x="0" y="567"/>
                  </a:lnTo>
                  <a:close/>
                  <a:moveTo>
                    <a:pt x="529" y="872"/>
                  </a:moveTo>
                  <a:lnTo>
                    <a:pt x="817" y="1039"/>
                  </a:lnTo>
                  <a:lnTo>
                    <a:pt x="817" y="472"/>
                  </a:lnTo>
                  <a:cubicBezTo>
                    <a:pt x="714" y="412"/>
                    <a:pt x="618" y="357"/>
                    <a:pt x="529" y="306"/>
                  </a:cubicBezTo>
                  <a:lnTo>
                    <a:pt x="529" y="872"/>
                  </a:lnTo>
                  <a:close/>
                  <a:moveTo>
                    <a:pt x="1589" y="2756"/>
                  </a:moveTo>
                  <a:lnTo>
                    <a:pt x="1876" y="2922"/>
                  </a:lnTo>
                  <a:lnTo>
                    <a:pt x="1876" y="2027"/>
                  </a:lnTo>
                  <a:cubicBezTo>
                    <a:pt x="1778" y="1971"/>
                    <a:pt x="1682" y="1915"/>
                    <a:pt x="1589" y="1861"/>
                  </a:cubicBezTo>
                  <a:lnTo>
                    <a:pt x="1589" y="2756"/>
                  </a:lnTo>
                  <a:close/>
                  <a:moveTo>
                    <a:pt x="529" y="2144"/>
                  </a:moveTo>
                  <a:lnTo>
                    <a:pt x="817" y="2310"/>
                  </a:lnTo>
                  <a:lnTo>
                    <a:pt x="817" y="1416"/>
                  </a:lnTo>
                  <a:cubicBezTo>
                    <a:pt x="713" y="1356"/>
                    <a:pt x="617" y="1300"/>
                    <a:pt x="529" y="1250"/>
                  </a:cubicBezTo>
                  <a:lnTo>
                    <a:pt x="529" y="2144"/>
                  </a:lnTo>
                  <a:close/>
                  <a:moveTo>
                    <a:pt x="1059" y="2450"/>
                  </a:moveTo>
                  <a:lnTo>
                    <a:pt x="1347" y="2616"/>
                  </a:lnTo>
                  <a:lnTo>
                    <a:pt x="1347" y="1722"/>
                  </a:lnTo>
                  <a:cubicBezTo>
                    <a:pt x="1247" y="1664"/>
                    <a:pt x="1151" y="1608"/>
                    <a:pt x="1059" y="1556"/>
                  </a:cubicBezTo>
                  <a:lnTo>
                    <a:pt x="1059" y="245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9" name="Freeform 458">
              <a:extLst>
                <a:ext uri="{FF2B5EF4-FFF2-40B4-BE49-F238E27FC236}">
                  <a16:creationId xmlns:a16="http://schemas.microsoft.com/office/drawing/2014/main" id="{E50144E9-8B40-3243-8504-966AD4CC4CFB}"/>
                </a:ext>
              </a:extLst>
            </p:cNvPr>
            <p:cNvSpPr>
              <a:spLocks/>
            </p:cNvSpPr>
            <p:nvPr/>
          </p:nvSpPr>
          <p:spPr bwMode="auto">
            <a:xfrm>
              <a:off x="6818237" y="2195585"/>
              <a:ext cx="1663680" cy="2446418"/>
            </a:xfrm>
            <a:custGeom>
              <a:avLst/>
              <a:gdLst>
                <a:gd name="T0" fmla="*/ 4003 w 4003"/>
                <a:gd name="T1" fmla="*/ 0 h 5950"/>
                <a:gd name="T2" fmla="*/ 4003 w 4003"/>
                <a:gd name="T3" fmla="*/ 3638 h 5950"/>
                <a:gd name="T4" fmla="*/ 0 w 4003"/>
                <a:gd name="T5" fmla="*/ 5950 h 5950"/>
                <a:gd name="T6" fmla="*/ 0 w 4003"/>
                <a:gd name="T7" fmla="*/ 2311 h 5950"/>
                <a:gd name="T8" fmla="*/ 4003 w 4003"/>
                <a:gd name="T9" fmla="*/ 0 h 5950"/>
              </a:gdLst>
              <a:ahLst/>
              <a:cxnLst>
                <a:cxn ang="0">
                  <a:pos x="T0" y="T1"/>
                </a:cxn>
                <a:cxn ang="0">
                  <a:pos x="T2" y="T3"/>
                </a:cxn>
                <a:cxn ang="0">
                  <a:pos x="T4" y="T5"/>
                </a:cxn>
                <a:cxn ang="0">
                  <a:pos x="T6" y="T7"/>
                </a:cxn>
                <a:cxn ang="0">
                  <a:pos x="T8" y="T9"/>
                </a:cxn>
              </a:cxnLst>
              <a:rect l="0" t="0" r="r" b="b"/>
              <a:pathLst>
                <a:path w="4003" h="5950">
                  <a:moveTo>
                    <a:pt x="4003" y="0"/>
                  </a:moveTo>
                  <a:lnTo>
                    <a:pt x="4003" y="3638"/>
                  </a:lnTo>
                  <a:lnTo>
                    <a:pt x="0" y="5950"/>
                  </a:lnTo>
                  <a:lnTo>
                    <a:pt x="0" y="2311"/>
                  </a:lnTo>
                  <a:lnTo>
                    <a:pt x="4003"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0" name="Freeform 459">
              <a:extLst>
                <a:ext uri="{FF2B5EF4-FFF2-40B4-BE49-F238E27FC236}">
                  <a16:creationId xmlns:a16="http://schemas.microsoft.com/office/drawing/2014/main" id="{FCA4B0EE-556D-6440-9F3D-655DA6FC71DA}"/>
                </a:ext>
              </a:extLst>
            </p:cNvPr>
            <p:cNvSpPr>
              <a:spLocks/>
            </p:cNvSpPr>
            <p:nvPr/>
          </p:nvSpPr>
          <p:spPr bwMode="auto">
            <a:xfrm>
              <a:off x="7553240" y="3017936"/>
              <a:ext cx="214310" cy="355611"/>
            </a:xfrm>
            <a:custGeom>
              <a:avLst/>
              <a:gdLst>
                <a:gd name="T0" fmla="*/ 0 w 517"/>
                <a:gd name="T1" fmla="*/ 865 h 865"/>
                <a:gd name="T2" fmla="*/ 517 w 517"/>
                <a:gd name="T3" fmla="*/ 567 h 865"/>
                <a:gd name="T4" fmla="*/ 517 w 517"/>
                <a:gd name="T5" fmla="*/ 0 h 865"/>
                <a:gd name="T6" fmla="*/ 0 w 517"/>
                <a:gd name="T7" fmla="*/ 299 h 865"/>
                <a:gd name="T8" fmla="*/ 0 w 517"/>
                <a:gd name="T9" fmla="*/ 865 h 865"/>
              </a:gdLst>
              <a:ahLst/>
              <a:cxnLst>
                <a:cxn ang="0">
                  <a:pos x="T0" y="T1"/>
                </a:cxn>
                <a:cxn ang="0">
                  <a:pos x="T2" y="T3"/>
                </a:cxn>
                <a:cxn ang="0">
                  <a:pos x="T4" y="T5"/>
                </a:cxn>
                <a:cxn ang="0">
                  <a:pos x="T6" y="T7"/>
                </a:cxn>
                <a:cxn ang="0">
                  <a:pos x="T8" y="T9"/>
                </a:cxn>
              </a:cxnLst>
              <a:rect l="0" t="0" r="r" b="b"/>
              <a:pathLst>
                <a:path w="517" h="865">
                  <a:moveTo>
                    <a:pt x="0" y="865"/>
                  </a:moveTo>
                  <a:lnTo>
                    <a:pt x="517" y="567"/>
                  </a:lnTo>
                  <a:lnTo>
                    <a:pt x="517" y="0"/>
                  </a:lnTo>
                  <a:cubicBezTo>
                    <a:pt x="346" y="99"/>
                    <a:pt x="172" y="199"/>
                    <a:pt x="0" y="299"/>
                  </a:cubicBezTo>
                  <a:lnTo>
                    <a:pt x="0" y="86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1" name="Freeform 460">
              <a:extLst>
                <a:ext uri="{FF2B5EF4-FFF2-40B4-BE49-F238E27FC236}">
                  <a16:creationId xmlns:a16="http://schemas.microsoft.com/office/drawing/2014/main" id="{412501B1-3082-AB4D-A3DA-4CE7CAA03417}"/>
                </a:ext>
              </a:extLst>
            </p:cNvPr>
            <p:cNvSpPr>
              <a:spLocks/>
            </p:cNvSpPr>
            <p:nvPr/>
          </p:nvSpPr>
          <p:spPr bwMode="auto">
            <a:xfrm>
              <a:off x="7270670" y="3211618"/>
              <a:ext cx="158747" cy="323862"/>
            </a:xfrm>
            <a:custGeom>
              <a:avLst/>
              <a:gdLst>
                <a:gd name="T0" fmla="*/ 0 w 381"/>
                <a:gd name="T1" fmla="*/ 786 h 786"/>
                <a:gd name="T2" fmla="*/ 381 w 381"/>
                <a:gd name="T3" fmla="*/ 567 h 786"/>
                <a:gd name="T4" fmla="*/ 381 w 381"/>
                <a:gd name="T5" fmla="*/ 0 h 786"/>
                <a:gd name="T6" fmla="*/ 0 w 381"/>
                <a:gd name="T7" fmla="*/ 220 h 786"/>
                <a:gd name="T8" fmla="*/ 0 w 381"/>
                <a:gd name="T9" fmla="*/ 786 h 786"/>
              </a:gdLst>
              <a:ahLst/>
              <a:cxnLst>
                <a:cxn ang="0">
                  <a:pos x="T0" y="T1"/>
                </a:cxn>
                <a:cxn ang="0">
                  <a:pos x="T2" y="T3"/>
                </a:cxn>
                <a:cxn ang="0">
                  <a:pos x="T4" y="T5"/>
                </a:cxn>
                <a:cxn ang="0">
                  <a:pos x="T6" y="T7"/>
                </a:cxn>
                <a:cxn ang="0">
                  <a:pos x="T8" y="T9"/>
                </a:cxn>
              </a:cxnLst>
              <a:rect l="0" t="0" r="r" b="b"/>
              <a:pathLst>
                <a:path w="381" h="786">
                  <a:moveTo>
                    <a:pt x="0" y="786"/>
                  </a:moveTo>
                  <a:lnTo>
                    <a:pt x="381" y="567"/>
                  </a:lnTo>
                  <a:lnTo>
                    <a:pt x="381" y="0"/>
                  </a:lnTo>
                  <a:cubicBezTo>
                    <a:pt x="250" y="76"/>
                    <a:pt x="122" y="149"/>
                    <a:pt x="0" y="220"/>
                  </a:cubicBezTo>
                  <a:lnTo>
                    <a:pt x="0" y="786"/>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2" name="Freeform 461">
              <a:extLst>
                <a:ext uri="{FF2B5EF4-FFF2-40B4-BE49-F238E27FC236}">
                  <a16:creationId xmlns:a16="http://schemas.microsoft.com/office/drawing/2014/main" id="{8DB35941-A4B8-5F4C-B388-D0714B1C0625}"/>
                </a:ext>
              </a:extLst>
            </p:cNvPr>
            <p:cNvSpPr>
              <a:spLocks/>
            </p:cNvSpPr>
            <p:nvPr/>
          </p:nvSpPr>
          <p:spPr bwMode="auto">
            <a:xfrm>
              <a:off x="7892961" y="3244956"/>
              <a:ext cx="157161" cy="457214"/>
            </a:xfrm>
            <a:custGeom>
              <a:avLst/>
              <a:gdLst>
                <a:gd name="T0" fmla="*/ 0 w 381"/>
                <a:gd name="T1" fmla="*/ 1114 h 1114"/>
                <a:gd name="T2" fmla="*/ 381 w 381"/>
                <a:gd name="T3" fmla="*/ 894 h 1114"/>
                <a:gd name="T4" fmla="*/ 381 w 381"/>
                <a:gd name="T5" fmla="*/ 0 h 1114"/>
                <a:gd name="T6" fmla="*/ 0 w 381"/>
                <a:gd name="T7" fmla="*/ 220 h 1114"/>
                <a:gd name="T8" fmla="*/ 0 w 381"/>
                <a:gd name="T9" fmla="*/ 1114 h 1114"/>
              </a:gdLst>
              <a:ahLst/>
              <a:cxnLst>
                <a:cxn ang="0">
                  <a:pos x="T0" y="T1"/>
                </a:cxn>
                <a:cxn ang="0">
                  <a:pos x="T2" y="T3"/>
                </a:cxn>
                <a:cxn ang="0">
                  <a:pos x="T4" y="T5"/>
                </a:cxn>
                <a:cxn ang="0">
                  <a:pos x="T6" y="T7"/>
                </a:cxn>
                <a:cxn ang="0">
                  <a:pos x="T8" y="T9"/>
                </a:cxn>
              </a:cxnLst>
              <a:rect l="0" t="0" r="r" b="b"/>
              <a:pathLst>
                <a:path w="381" h="1114">
                  <a:moveTo>
                    <a:pt x="0" y="1114"/>
                  </a:moveTo>
                  <a:lnTo>
                    <a:pt x="381" y="894"/>
                  </a:lnTo>
                  <a:lnTo>
                    <a:pt x="381" y="0"/>
                  </a:lnTo>
                  <a:cubicBezTo>
                    <a:pt x="260" y="69"/>
                    <a:pt x="133" y="143"/>
                    <a:pt x="0" y="220"/>
                  </a:cubicBezTo>
                  <a:lnTo>
                    <a:pt x="0" y="111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3" name="Freeform 462">
              <a:extLst>
                <a:ext uri="{FF2B5EF4-FFF2-40B4-BE49-F238E27FC236}">
                  <a16:creationId xmlns:a16="http://schemas.microsoft.com/office/drawing/2014/main" id="{B3EAED59-4D73-B34A-9BFD-71CE61B8157F}"/>
                </a:ext>
              </a:extLst>
            </p:cNvPr>
            <p:cNvSpPr>
              <a:spLocks/>
            </p:cNvSpPr>
            <p:nvPr/>
          </p:nvSpPr>
          <p:spPr bwMode="auto">
            <a:xfrm>
              <a:off x="6961108" y="3389425"/>
              <a:ext cx="157161" cy="322273"/>
            </a:xfrm>
            <a:custGeom>
              <a:avLst/>
              <a:gdLst>
                <a:gd name="T0" fmla="*/ 0 w 380"/>
                <a:gd name="T1" fmla="*/ 786 h 786"/>
                <a:gd name="T2" fmla="*/ 380 w 380"/>
                <a:gd name="T3" fmla="*/ 566 h 786"/>
                <a:gd name="T4" fmla="*/ 380 w 380"/>
                <a:gd name="T5" fmla="*/ 0 h 786"/>
                <a:gd name="T6" fmla="*/ 0 w 380"/>
                <a:gd name="T7" fmla="*/ 219 h 786"/>
                <a:gd name="T8" fmla="*/ 0 w 380"/>
                <a:gd name="T9" fmla="*/ 786 h 786"/>
              </a:gdLst>
              <a:ahLst/>
              <a:cxnLst>
                <a:cxn ang="0">
                  <a:pos x="T0" y="T1"/>
                </a:cxn>
                <a:cxn ang="0">
                  <a:pos x="T2" y="T3"/>
                </a:cxn>
                <a:cxn ang="0">
                  <a:pos x="T4" y="T5"/>
                </a:cxn>
                <a:cxn ang="0">
                  <a:pos x="T6" y="T7"/>
                </a:cxn>
                <a:cxn ang="0">
                  <a:pos x="T8" y="T9"/>
                </a:cxn>
              </a:cxnLst>
              <a:rect l="0" t="0" r="r" b="b"/>
              <a:pathLst>
                <a:path w="380" h="786">
                  <a:moveTo>
                    <a:pt x="0" y="786"/>
                  </a:moveTo>
                  <a:lnTo>
                    <a:pt x="380" y="566"/>
                  </a:lnTo>
                  <a:lnTo>
                    <a:pt x="380" y="0"/>
                  </a:lnTo>
                  <a:cubicBezTo>
                    <a:pt x="235" y="83"/>
                    <a:pt x="106" y="158"/>
                    <a:pt x="0" y="219"/>
                  </a:cubicBezTo>
                  <a:lnTo>
                    <a:pt x="0" y="786"/>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4" name="Freeform 463">
              <a:extLst>
                <a:ext uri="{FF2B5EF4-FFF2-40B4-BE49-F238E27FC236}">
                  <a16:creationId xmlns:a16="http://schemas.microsoft.com/office/drawing/2014/main" id="{B2C3FAC4-0E8A-E240-99BC-EC5210771A96}"/>
                </a:ext>
              </a:extLst>
            </p:cNvPr>
            <p:cNvSpPr>
              <a:spLocks/>
            </p:cNvSpPr>
            <p:nvPr/>
          </p:nvSpPr>
          <p:spPr bwMode="auto">
            <a:xfrm>
              <a:off x="7270670" y="3598981"/>
              <a:ext cx="158747" cy="458803"/>
            </a:xfrm>
            <a:custGeom>
              <a:avLst/>
              <a:gdLst>
                <a:gd name="T0" fmla="*/ 0 w 381"/>
                <a:gd name="T1" fmla="*/ 1114 h 1114"/>
                <a:gd name="T2" fmla="*/ 381 w 381"/>
                <a:gd name="T3" fmla="*/ 894 h 1114"/>
                <a:gd name="T4" fmla="*/ 381 w 381"/>
                <a:gd name="T5" fmla="*/ 0 h 1114"/>
                <a:gd name="T6" fmla="*/ 0 w 381"/>
                <a:gd name="T7" fmla="*/ 220 h 1114"/>
                <a:gd name="T8" fmla="*/ 0 w 381"/>
                <a:gd name="T9" fmla="*/ 1114 h 1114"/>
              </a:gdLst>
              <a:ahLst/>
              <a:cxnLst>
                <a:cxn ang="0">
                  <a:pos x="T0" y="T1"/>
                </a:cxn>
                <a:cxn ang="0">
                  <a:pos x="T2" y="T3"/>
                </a:cxn>
                <a:cxn ang="0">
                  <a:pos x="T4" y="T5"/>
                </a:cxn>
                <a:cxn ang="0">
                  <a:pos x="T6" y="T7"/>
                </a:cxn>
                <a:cxn ang="0">
                  <a:pos x="T8" y="T9"/>
                </a:cxn>
              </a:cxnLst>
              <a:rect l="0" t="0" r="r" b="b"/>
              <a:pathLst>
                <a:path w="381" h="1114">
                  <a:moveTo>
                    <a:pt x="0" y="1114"/>
                  </a:moveTo>
                  <a:lnTo>
                    <a:pt x="381" y="894"/>
                  </a:lnTo>
                  <a:lnTo>
                    <a:pt x="381" y="0"/>
                  </a:lnTo>
                  <a:cubicBezTo>
                    <a:pt x="250" y="75"/>
                    <a:pt x="122" y="149"/>
                    <a:pt x="0" y="220"/>
                  </a:cubicBezTo>
                  <a:lnTo>
                    <a:pt x="0" y="111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5" name="Freeform 464">
              <a:extLst>
                <a:ext uri="{FF2B5EF4-FFF2-40B4-BE49-F238E27FC236}">
                  <a16:creationId xmlns:a16="http://schemas.microsoft.com/office/drawing/2014/main" id="{DBDC9518-AB5B-744F-B795-74B7CD5E5802}"/>
                </a:ext>
              </a:extLst>
            </p:cNvPr>
            <p:cNvSpPr>
              <a:spLocks/>
            </p:cNvSpPr>
            <p:nvPr/>
          </p:nvSpPr>
          <p:spPr bwMode="auto">
            <a:xfrm>
              <a:off x="7553240" y="3405299"/>
              <a:ext cx="214310" cy="490555"/>
            </a:xfrm>
            <a:custGeom>
              <a:avLst/>
              <a:gdLst>
                <a:gd name="T0" fmla="*/ 0 w 517"/>
                <a:gd name="T1" fmla="*/ 1193 h 1193"/>
                <a:gd name="T2" fmla="*/ 517 w 517"/>
                <a:gd name="T3" fmla="*/ 894 h 1193"/>
                <a:gd name="T4" fmla="*/ 517 w 517"/>
                <a:gd name="T5" fmla="*/ 0 h 1193"/>
                <a:gd name="T6" fmla="*/ 0 w 517"/>
                <a:gd name="T7" fmla="*/ 299 h 1193"/>
                <a:gd name="T8" fmla="*/ 0 w 517"/>
                <a:gd name="T9" fmla="*/ 1193 h 1193"/>
              </a:gdLst>
              <a:ahLst/>
              <a:cxnLst>
                <a:cxn ang="0">
                  <a:pos x="T0" y="T1"/>
                </a:cxn>
                <a:cxn ang="0">
                  <a:pos x="T2" y="T3"/>
                </a:cxn>
                <a:cxn ang="0">
                  <a:pos x="T4" y="T5"/>
                </a:cxn>
                <a:cxn ang="0">
                  <a:pos x="T6" y="T7"/>
                </a:cxn>
                <a:cxn ang="0">
                  <a:pos x="T8" y="T9"/>
                </a:cxn>
              </a:cxnLst>
              <a:rect l="0" t="0" r="r" b="b"/>
              <a:pathLst>
                <a:path w="517" h="1193">
                  <a:moveTo>
                    <a:pt x="0" y="1193"/>
                  </a:moveTo>
                  <a:lnTo>
                    <a:pt x="517" y="894"/>
                  </a:lnTo>
                  <a:lnTo>
                    <a:pt x="517" y="0"/>
                  </a:lnTo>
                  <a:cubicBezTo>
                    <a:pt x="347" y="98"/>
                    <a:pt x="173" y="199"/>
                    <a:pt x="0" y="299"/>
                  </a:cubicBezTo>
                  <a:lnTo>
                    <a:pt x="0" y="119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6" name="Freeform 465">
              <a:extLst>
                <a:ext uri="{FF2B5EF4-FFF2-40B4-BE49-F238E27FC236}">
                  <a16:creationId xmlns:a16="http://schemas.microsoft.com/office/drawing/2014/main" id="{44B54E79-2B39-7B4B-9E2F-D3C0CC1ECCA8}"/>
                </a:ext>
              </a:extLst>
            </p:cNvPr>
            <p:cNvSpPr>
              <a:spLocks/>
            </p:cNvSpPr>
            <p:nvPr/>
          </p:nvSpPr>
          <p:spPr bwMode="auto">
            <a:xfrm>
              <a:off x="6961108" y="3776788"/>
              <a:ext cx="157161" cy="458803"/>
            </a:xfrm>
            <a:custGeom>
              <a:avLst/>
              <a:gdLst>
                <a:gd name="T0" fmla="*/ 0 w 380"/>
                <a:gd name="T1" fmla="*/ 1115 h 1115"/>
                <a:gd name="T2" fmla="*/ 380 w 380"/>
                <a:gd name="T3" fmla="*/ 895 h 1115"/>
                <a:gd name="T4" fmla="*/ 380 w 380"/>
                <a:gd name="T5" fmla="*/ 0 h 1115"/>
                <a:gd name="T6" fmla="*/ 0 w 380"/>
                <a:gd name="T7" fmla="*/ 220 h 1115"/>
                <a:gd name="T8" fmla="*/ 0 w 380"/>
                <a:gd name="T9" fmla="*/ 1115 h 1115"/>
              </a:gdLst>
              <a:ahLst/>
              <a:cxnLst>
                <a:cxn ang="0">
                  <a:pos x="T0" y="T1"/>
                </a:cxn>
                <a:cxn ang="0">
                  <a:pos x="T2" y="T3"/>
                </a:cxn>
                <a:cxn ang="0">
                  <a:pos x="T4" y="T5"/>
                </a:cxn>
                <a:cxn ang="0">
                  <a:pos x="T6" y="T7"/>
                </a:cxn>
                <a:cxn ang="0">
                  <a:pos x="T8" y="T9"/>
                </a:cxn>
              </a:cxnLst>
              <a:rect l="0" t="0" r="r" b="b"/>
              <a:pathLst>
                <a:path w="380" h="1115">
                  <a:moveTo>
                    <a:pt x="0" y="1115"/>
                  </a:moveTo>
                  <a:lnTo>
                    <a:pt x="380" y="895"/>
                  </a:lnTo>
                  <a:lnTo>
                    <a:pt x="380" y="0"/>
                  </a:lnTo>
                  <a:cubicBezTo>
                    <a:pt x="236" y="84"/>
                    <a:pt x="107" y="158"/>
                    <a:pt x="0" y="220"/>
                  </a:cubicBezTo>
                  <a:lnTo>
                    <a:pt x="0" y="111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7" name="Freeform 466">
              <a:extLst>
                <a:ext uri="{FF2B5EF4-FFF2-40B4-BE49-F238E27FC236}">
                  <a16:creationId xmlns:a16="http://schemas.microsoft.com/office/drawing/2014/main" id="{E87EA5C9-0E17-4A44-8CA3-53352C9EFB1F}"/>
                </a:ext>
              </a:extLst>
            </p:cNvPr>
            <p:cNvSpPr>
              <a:spLocks/>
            </p:cNvSpPr>
            <p:nvPr/>
          </p:nvSpPr>
          <p:spPr bwMode="auto">
            <a:xfrm>
              <a:off x="7892961" y="2856006"/>
              <a:ext cx="157161" cy="323862"/>
            </a:xfrm>
            <a:custGeom>
              <a:avLst/>
              <a:gdLst>
                <a:gd name="T0" fmla="*/ 0 w 381"/>
                <a:gd name="T1" fmla="*/ 786 h 786"/>
                <a:gd name="T2" fmla="*/ 381 w 381"/>
                <a:gd name="T3" fmla="*/ 566 h 786"/>
                <a:gd name="T4" fmla="*/ 381 w 381"/>
                <a:gd name="T5" fmla="*/ 0 h 786"/>
                <a:gd name="T6" fmla="*/ 0 w 381"/>
                <a:gd name="T7" fmla="*/ 220 h 786"/>
                <a:gd name="T8" fmla="*/ 0 w 381"/>
                <a:gd name="T9" fmla="*/ 786 h 786"/>
              </a:gdLst>
              <a:ahLst/>
              <a:cxnLst>
                <a:cxn ang="0">
                  <a:pos x="T0" y="T1"/>
                </a:cxn>
                <a:cxn ang="0">
                  <a:pos x="T2" y="T3"/>
                </a:cxn>
                <a:cxn ang="0">
                  <a:pos x="T4" y="T5"/>
                </a:cxn>
                <a:cxn ang="0">
                  <a:pos x="T6" y="T7"/>
                </a:cxn>
                <a:cxn ang="0">
                  <a:pos x="T8" y="T9"/>
                </a:cxn>
              </a:cxnLst>
              <a:rect l="0" t="0" r="r" b="b"/>
              <a:pathLst>
                <a:path w="381" h="786">
                  <a:moveTo>
                    <a:pt x="0" y="786"/>
                  </a:moveTo>
                  <a:lnTo>
                    <a:pt x="381" y="566"/>
                  </a:lnTo>
                  <a:lnTo>
                    <a:pt x="381" y="0"/>
                  </a:lnTo>
                  <a:cubicBezTo>
                    <a:pt x="260" y="70"/>
                    <a:pt x="132" y="144"/>
                    <a:pt x="0" y="220"/>
                  </a:cubicBezTo>
                  <a:lnTo>
                    <a:pt x="0" y="786"/>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8" name="Freeform 467">
              <a:extLst>
                <a:ext uri="{FF2B5EF4-FFF2-40B4-BE49-F238E27FC236}">
                  <a16:creationId xmlns:a16="http://schemas.microsoft.com/office/drawing/2014/main" id="{B0FFDEEF-9BA0-764D-97B7-694DACC75C0C}"/>
                </a:ext>
              </a:extLst>
            </p:cNvPr>
            <p:cNvSpPr>
              <a:spLocks/>
            </p:cNvSpPr>
            <p:nvPr/>
          </p:nvSpPr>
          <p:spPr bwMode="auto">
            <a:xfrm>
              <a:off x="8202520" y="2678202"/>
              <a:ext cx="158747" cy="323862"/>
            </a:xfrm>
            <a:custGeom>
              <a:avLst/>
              <a:gdLst>
                <a:gd name="T0" fmla="*/ 0 w 381"/>
                <a:gd name="T1" fmla="*/ 220 h 787"/>
                <a:gd name="T2" fmla="*/ 0 w 381"/>
                <a:gd name="T3" fmla="*/ 787 h 787"/>
                <a:gd name="T4" fmla="*/ 381 w 381"/>
                <a:gd name="T5" fmla="*/ 567 h 787"/>
                <a:gd name="T6" fmla="*/ 381 w 381"/>
                <a:gd name="T7" fmla="*/ 0 h 787"/>
                <a:gd name="T8" fmla="*/ 0 w 381"/>
                <a:gd name="T9" fmla="*/ 220 h 787"/>
              </a:gdLst>
              <a:ahLst/>
              <a:cxnLst>
                <a:cxn ang="0">
                  <a:pos x="T0" y="T1"/>
                </a:cxn>
                <a:cxn ang="0">
                  <a:pos x="T2" y="T3"/>
                </a:cxn>
                <a:cxn ang="0">
                  <a:pos x="T4" y="T5"/>
                </a:cxn>
                <a:cxn ang="0">
                  <a:pos x="T6" y="T7"/>
                </a:cxn>
                <a:cxn ang="0">
                  <a:pos x="T8" y="T9"/>
                </a:cxn>
              </a:cxnLst>
              <a:rect l="0" t="0" r="r" b="b"/>
              <a:pathLst>
                <a:path w="381" h="787">
                  <a:moveTo>
                    <a:pt x="0" y="220"/>
                  </a:moveTo>
                  <a:lnTo>
                    <a:pt x="0" y="787"/>
                  </a:lnTo>
                  <a:lnTo>
                    <a:pt x="381" y="567"/>
                  </a:lnTo>
                  <a:lnTo>
                    <a:pt x="381" y="0"/>
                  </a:lnTo>
                  <a:cubicBezTo>
                    <a:pt x="283" y="57"/>
                    <a:pt x="153" y="132"/>
                    <a:pt x="0" y="220"/>
                  </a:cubicBezTo>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9" name="Freeform 468">
              <a:extLst>
                <a:ext uri="{FF2B5EF4-FFF2-40B4-BE49-F238E27FC236}">
                  <a16:creationId xmlns:a16="http://schemas.microsoft.com/office/drawing/2014/main" id="{60F87E14-9C4E-1147-9490-A757AC553604}"/>
                </a:ext>
              </a:extLst>
            </p:cNvPr>
            <p:cNvSpPr>
              <a:spLocks/>
            </p:cNvSpPr>
            <p:nvPr/>
          </p:nvSpPr>
          <p:spPr bwMode="auto">
            <a:xfrm>
              <a:off x="7270670" y="4059373"/>
              <a:ext cx="158747" cy="249247"/>
            </a:xfrm>
            <a:custGeom>
              <a:avLst/>
              <a:gdLst>
                <a:gd name="T0" fmla="*/ 0 w 381"/>
                <a:gd name="T1" fmla="*/ 607 h 607"/>
                <a:gd name="T2" fmla="*/ 381 w 381"/>
                <a:gd name="T3" fmla="*/ 387 h 607"/>
                <a:gd name="T4" fmla="*/ 381 w 381"/>
                <a:gd name="T5" fmla="*/ 0 h 607"/>
                <a:gd name="T6" fmla="*/ 0 w 381"/>
                <a:gd name="T7" fmla="*/ 219 h 607"/>
                <a:gd name="T8" fmla="*/ 0 w 381"/>
                <a:gd name="T9" fmla="*/ 607 h 607"/>
              </a:gdLst>
              <a:ahLst/>
              <a:cxnLst>
                <a:cxn ang="0">
                  <a:pos x="T0" y="T1"/>
                </a:cxn>
                <a:cxn ang="0">
                  <a:pos x="T2" y="T3"/>
                </a:cxn>
                <a:cxn ang="0">
                  <a:pos x="T4" y="T5"/>
                </a:cxn>
                <a:cxn ang="0">
                  <a:pos x="T6" y="T7"/>
                </a:cxn>
                <a:cxn ang="0">
                  <a:pos x="T8" y="T9"/>
                </a:cxn>
              </a:cxnLst>
              <a:rect l="0" t="0" r="r" b="b"/>
              <a:pathLst>
                <a:path w="381" h="607">
                  <a:moveTo>
                    <a:pt x="0" y="607"/>
                  </a:moveTo>
                  <a:lnTo>
                    <a:pt x="381" y="387"/>
                  </a:lnTo>
                  <a:lnTo>
                    <a:pt x="381" y="0"/>
                  </a:lnTo>
                  <a:cubicBezTo>
                    <a:pt x="250" y="75"/>
                    <a:pt x="122" y="149"/>
                    <a:pt x="0" y="219"/>
                  </a:cubicBezTo>
                  <a:lnTo>
                    <a:pt x="0" y="607"/>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0" name="Freeform 469">
              <a:extLst>
                <a:ext uri="{FF2B5EF4-FFF2-40B4-BE49-F238E27FC236}">
                  <a16:creationId xmlns:a16="http://schemas.microsoft.com/office/drawing/2014/main" id="{F9E607E4-7C1E-0542-9730-1B2F24DDFD75}"/>
                </a:ext>
              </a:extLst>
            </p:cNvPr>
            <p:cNvSpPr>
              <a:spLocks/>
            </p:cNvSpPr>
            <p:nvPr/>
          </p:nvSpPr>
          <p:spPr bwMode="auto">
            <a:xfrm>
              <a:off x="6961108" y="4235588"/>
              <a:ext cx="157161" cy="250833"/>
            </a:xfrm>
            <a:custGeom>
              <a:avLst/>
              <a:gdLst>
                <a:gd name="T0" fmla="*/ 0 w 380"/>
                <a:gd name="T1" fmla="*/ 608 h 608"/>
                <a:gd name="T2" fmla="*/ 380 w 380"/>
                <a:gd name="T3" fmla="*/ 388 h 608"/>
                <a:gd name="T4" fmla="*/ 380 w 380"/>
                <a:gd name="T5" fmla="*/ 0 h 608"/>
                <a:gd name="T6" fmla="*/ 0 w 380"/>
                <a:gd name="T7" fmla="*/ 220 h 608"/>
                <a:gd name="T8" fmla="*/ 0 w 380"/>
                <a:gd name="T9" fmla="*/ 608 h 608"/>
              </a:gdLst>
              <a:ahLst/>
              <a:cxnLst>
                <a:cxn ang="0">
                  <a:pos x="T0" y="T1"/>
                </a:cxn>
                <a:cxn ang="0">
                  <a:pos x="T2" y="T3"/>
                </a:cxn>
                <a:cxn ang="0">
                  <a:pos x="T4" y="T5"/>
                </a:cxn>
                <a:cxn ang="0">
                  <a:pos x="T6" y="T7"/>
                </a:cxn>
                <a:cxn ang="0">
                  <a:pos x="T8" y="T9"/>
                </a:cxn>
              </a:cxnLst>
              <a:rect l="0" t="0" r="r" b="b"/>
              <a:pathLst>
                <a:path w="380" h="608">
                  <a:moveTo>
                    <a:pt x="0" y="608"/>
                  </a:moveTo>
                  <a:lnTo>
                    <a:pt x="380" y="388"/>
                  </a:lnTo>
                  <a:lnTo>
                    <a:pt x="380" y="0"/>
                  </a:lnTo>
                  <a:cubicBezTo>
                    <a:pt x="235" y="84"/>
                    <a:pt x="106" y="159"/>
                    <a:pt x="0" y="220"/>
                  </a:cubicBezTo>
                  <a:lnTo>
                    <a:pt x="0" y="60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1" name="Freeform 470">
              <a:extLst>
                <a:ext uri="{FF2B5EF4-FFF2-40B4-BE49-F238E27FC236}">
                  <a16:creationId xmlns:a16="http://schemas.microsoft.com/office/drawing/2014/main" id="{E17A669F-9519-9242-A4E9-E67AA1D8A3A0}"/>
                </a:ext>
              </a:extLst>
            </p:cNvPr>
            <p:cNvSpPr>
              <a:spLocks/>
            </p:cNvSpPr>
            <p:nvPr/>
          </p:nvSpPr>
          <p:spPr bwMode="auto">
            <a:xfrm>
              <a:off x="8202520" y="3525955"/>
              <a:ext cx="158747" cy="250833"/>
            </a:xfrm>
            <a:custGeom>
              <a:avLst/>
              <a:gdLst>
                <a:gd name="T0" fmla="*/ 0 w 381"/>
                <a:gd name="T1" fmla="*/ 607 h 607"/>
                <a:gd name="T2" fmla="*/ 381 w 381"/>
                <a:gd name="T3" fmla="*/ 388 h 607"/>
                <a:gd name="T4" fmla="*/ 381 w 381"/>
                <a:gd name="T5" fmla="*/ 0 h 607"/>
                <a:gd name="T6" fmla="*/ 0 w 381"/>
                <a:gd name="T7" fmla="*/ 220 h 607"/>
                <a:gd name="T8" fmla="*/ 0 w 381"/>
                <a:gd name="T9" fmla="*/ 607 h 607"/>
              </a:gdLst>
              <a:ahLst/>
              <a:cxnLst>
                <a:cxn ang="0">
                  <a:pos x="T0" y="T1"/>
                </a:cxn>
                <a:cxn ang="0">
                  <a:pos x="T2" y="T3"/>
                </a:cxn>
                <a:cxn ang="0">
                  <a:pos x="T4" y="T5"/>
                </a:cxn>
                <a:cxn ang="0">
                  <a:pos x="T6" y="T7"/>
                </a:cxn>
                <a:cxn ang="0">
                  <a:pos x="T8" y="T9"/>
                </a:cxn>
              </a:cxnLst>
              <a:rect l="0" t="0" r="r" b="b"/>
              <a:pathLst>
                <a:path w="381" h="607">
                  <a:moveTo>
                    <a:pt x="0" y="607"/>
                  </a:moveTo>
                  <a:lnTo>
                    <a:pt x="381" y="388"/>
                  </a:lnTo>
                  <a:lnTo>
                    <a:pt x="381" y="0"/>
                  </a:lnTo>
                  <a:cubicBezTo>
                    <a:pt x="279" y="59"/>
                    <a:pt x="150" y="134"/>
                    <a:pt x="0" y="220"/>
                  </a:cubicBezTo>
                  <a:lnTo>
                    <a:pt x="0" y="607"/>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2" name="Freeform 471">
              <a:extLst>
                <a:ext uri="{FF2B5EF4-FFF2-40B4-BE49-F238E27FC236}">
                  <a16:creationId xmlns:a16="http://schemas.microsoft.com/office/drawing/2014/main" id="{2343C6F2-2ADC-2B44-9808-775D25D4DD13}"/>
                </a:ext>
              </a:extLst>
            </p:cNvPr>
            <p:cNvSpPr>
              <a:spLocks/>
            </p:cNvSpPr>
            <p:nvPr/>
          </p:nvSpPr>
          <p:spPr bwMode="auto">
            <a:xfrm>
              <a:off x="7553240" y="3865691"/>
              <a:ext cx="214310" cy="280996"/>
            </a:xfrm>
            <a:custGeom>
              <a:avLst/>
              <a:gdLst>
                <a:gd name="T0" fmla="*/ 0 w 517"/>
                <a:gd name="T1" fmla="*/ 686 h 686"/>
                <a:gd name="T2" fmla="*/ 517 w 517"/>
                <a:gd name="T3" fmla="*/ 387 h 686"/>
                <a:gd name="T4" fmla="*/ 517 w 517"/>
                <a:gd name="T5" fmla="*/ 0 h 686"/>
                <a:gd name="T6" fmla="*/ 0 w 517"/>
                <a:gd name="T7" fmla="*/ 298 h 686"/>
                <a:gd name="T8" fmla="*/ 0 w 517"/>
                <a:gd name="T9" fmla="*/ 686 h 686"/>
              </a:gdLst>
              <a:ahLst/>
              <a:cxnLst>
                <a:cxn ang="0">
                  <a:pos x="T0" y="T1"/>
                </a:cxn>
                <a:cxn ang="0">
                  <a:pos x="T2" y="T3"/>
                </a:cxn>
                <a:cxn ang="0">
                  <a:pos x="T4" y="T5"/>
                </a:cxn>
                <a:cxn ang="0">
                  <a:pos x="T6" y="T7"/>
                </a:cxn>
                <a:cxn ang="0">
                  <a:pos x="T8" y="T9"/>
                </a:cxn>
              </a:cxnLst>
              <a:rect l="0" t="0" r="r" b="b"/>
              <a:pathLst>
                <a:path w="517" h="686">
                  <a:moveTo>
                    <a:pt x="0" y="686"/>
                  </a:moveTo>
                  <a:lnTo>
                    <a:pt x="517" y="387"/>
                  </a:lnTo>
                  <a:lnTo>
                    <a:pt x="517" y="0"/>
                  </a:lnTo>
                  <a:cubicBezTo>
                    <a:pt x="346" y="99"/>
                    <a:pt x="172" y="199"/>
                    <a:pt x="0" y="298"/>
                  </a:cubicBezTo>
                  <a:lnTo>
                    <a:pt x="0" y="686"/>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3" name="Freeform 472">
              <a:extLst>
                <a:ext uri="{FF2B5EF4-FFF2-40B4-BE49-F238E27FC236}">
                  <a16:creationId xmlns:a16="http://schemas.microsoft.com/office/drawing/2014/main" id="{F8E71993-5492-8E42-A06F-BE460ECD7A2C}"/>
                </a:ext>
              </a:extLst>
            </p:cNvPr>
            <p:cNvSpPr>
              <a:spLocks/>
            </p:cNvSpPr>
            <p:nvPr/>
          </p:nvSpPr>
          <p:spPr bwMode="auto">
            <a:xfrm>
              <a:off x="8202520" y="3067151"/>
              <a:ext cx="158747" cy="458803"/>
            </a:xfrm>
            <a:custGeom>
              <a:avLst/>
              <a:gdLst>
                <a:gd name="T0" fmla="*/ 0 w 381"/>
                <a:gd name="T1" fmla="*/ 1115 h 1115"/>
                <a:gd name="T2" fmla="*/ 381 w 381"/>
                <a:gd name="T3" fmla="*/ 895 h 1115"/>
                <a:gd name="T4" fmla="*/ 381 w 381"/>
                <a:gd name="T5" fmla="*/ 0 h 1115"/>
                <a:gd name="T6" fmla="*/ 0 w 381"/>
                <a:gd name="T7" fmla="*/ 220 h 1115"/>
                <a:gd name="T8" fmla="*/ 0 w 381"/>
                <a:gd name="T9" fmla="*/ 1115 h 1115"/>
              </a:gdLst>
              <a:ahLst/>
              <a:cxnLst>
                <a:cxn ang="0">
                  <a:pos x="T0" y="T1"/>
                </a:cxn>
                <a:cxn ang="0">
                  <a:pos x="T2" y="T3"/>
                </a:cxn>
                <a:cxn ang="0">
                  <a:pos x="T4" y="T5"/>
                </a:cxn>
                <a:cxn ang="0">
                  <a:pos x="T6" y="T7"/>
                </a:cxn>
                <a:cxn ang="0">
                  <a:pos x="T8" y="T9"/>
                </a:cxn>
              </a:cxnLst>
              <a:rect l="0" t="0" r="r" b="b"/>
              <a:pathLst>
                <a:path w="381" h="1115">
                  <a:moveTo>
                    <a:pt x="0" y="1115"/>
                  </a:moveTo>
                  <a:lnTo>
                    <a:pt x="381" y="895"/>
                  </a:lnTo>
                  <a:lnTo>
                    <a:pt x="381" y="0"/>
                  </a:lnTo>
                  <a:cubicBezTo>
                    <a:pt x="291" y="52"/>
                    <a:pt x="160" y="128"/>
                    <a:pt x="0" y="220"/>
                  </a:cubicBezTo>
                  <a:lnTo>
                    <a:pt x="0" y="111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4" name="Freeform 473">
              <a:extLst>
                <a:ext uri="{FF2B5EF4-FFF2-40B4-BE49-F238E27FC236}">
                  <a16:creationId xmlns:a16="http://schemas.microsoft.com/office/drawing/2014/main" id="{734CD40F-D267-7E4E-A8E6-D8A126926ABC}"/>
                </a:ext>
              </a:extLst>
            </p:cNvPr>
            <p:cNvSpPr>
              <a:spLocks/>
            </p:cNvSpPr>
            <p:nvPr/>
          </p:nvSpPr>
          <p:spPr bwMode="auto">
            <a:xfrm>
              <a:off x="7892961" y="3703759"/>
              <a:ext cx="157161" cy="249247"/>
            </a:xfrm>
            <a:custGeom>
              <a:avLst/>
              <a:gdLst>
                <a:gd name="T0" fmla="*/ 0 w 381"/>
                <a:gd name="T1" fmla="*/ 607 h 607"/>
                <a:gd name="T2" fmla="*/ 381 w 381"/>
                <a:gd name="T3" fmla="*/ 387 h 607"/>
                <a:gd name="T4" fmla="*/ 381 w 381"/>
                <a:gd name="T5" fmla="*/ 0 h 607"/>
                <a:gd name="T6" fmla="*/ 0 w 381"/>
                <a:gd name="T7" fmla="*/ 219 h 607"/>
                <a:gd name="T8" fmla="*/ 0 w 381"/>
                <a:gd name="T9" fmla="*/ 607 h 607"/>
              </a:gdLst>
              <a:ahLst/>
              <a:cxnLst>
                <a:cxn ang="0">
                  <a:pos x="T0" y="T1"/>
                </a:cxn>
                <a:cxn ang="0">
                  <a:pos x="T2" y="T3"/>
                </a:cxn>
                <a:cxn ang="0">
                  <a:pos x="T4" y="T5"/>
                </a:cxn>
                <a:cxn ang="0">
                  <a:pos x="T6" y="T7"/>
                </a:cxn>
                <a:cxn ang="0">
                  <a:pos x="T8" y="T9"/>
                </a:cxn>
              </a:cxnLst>
              <a:rect l="0" t="0" r="r" b="b"/>
              <a:pathLst>
                <a:path w="381" h="607">
                  <a:moveTo>
                    <a:pt x="0" y="607"/>
                  </a:moveTo>
                  <a:lnTo>
                    <a:pt x="381" y="387"/>
                  </a:lnTo>
                  <a:lnTo>
                    <a:pt x="381" y="0"/>
                  </a:lnTo>
                  <a:cubicBezTo>
                    <a:pt x="259" y="70"/>
                    <a:pt x="132" y="143"/>
                    <a:pt x="0" y="219"/>
                  </a:cubicBezTo>
                  <a:lnTo>
                    <a:pt x="0" y="607"/>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5" name="Freeform 474">
              <a:extLst>
                <a:ext uri="{FF2B5EF4-FFF2-40B4-BE49-F238E27FC236}">
                  <a16:creationId xmlns:a16="http://schemas.microsoft.com/office/drawing/2014/main" id="{1E0F0E9C-2D19-A243-947B-FF1C88804B2B}"/>
                </a:ext>
              </a:extLst>
            </p:cNvPr>
            <p:cNvSpPr>
              <a:spLocks/>
            </p:cNvSpPr>
            <p:nvPr/>
          </p:nvSpPr>
          <p:spPr bwMode="auto">
            <a:xfrm>
              <a:off x="3754398" y="1573264"/>
              <a:ext cx="4856105" cy="1824099"/>
            </a:xfrm>
            <a:custGeom>
              <a:avLst/>
              <a:gdLst>
                <a:gd name="T0" fmla="*/ 11375 w 11685"/>
                <a:gd name="T1" fmla="*/ 1945 h 4435"/>
                <a:gd name="T2" fmla="*/ 7372 w 11685"/>
                <a:gd name="T3" fmla="*/ 4256 h 4435"/>
                <a:gd name="T4" fmla="*/ 310 w 11685"/>
                <a:gd name="T5" fmla="*/ 179 h 4435"/>
                <a:gd name="T6" fmla="*/ 310 w 11685"/>
                <a:gd name="T7" fmla="*/ 0 h 4435"/>
                <a:gd name="T8" fmla="*/ 0 w 11685"/>
                <a:gd name="T9" fmla="*/ 179 h 4435"/>
                <a:gd name="T10" fmla="*/ 7372 w 11685"/>
                <a:gd name="T11" fmla="*/ 4435 h 4435"/>
                <a:gd name="T12" fmla="*/ 11685 w 11685"/>
                <a:gd name="T13" fmla="*/ 1945 h 4435"/>
                <a:gd name="T14" fmla="*/ 11375 w 11685"/>
                <a:gd name="T15" fmla="*/ 1766 h 4435"/>
                <a:gd name="T16" fmla="*/ 11375 w 11685"/>
                <a:gd name="T17" fmla="*/ 1945 h 4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85" h="4435">
                  <a:moveTo>
                    <a:pt x="11375" y="1945"/>
                  </a:moveTo>
                  <a:lnTo>
                    <a:pt x="7372" y="4256"/>
                  </a:lnTo>
                  <a:lnTo>
                    <a:pt x="310" y="179"/>
                  </a:lnTo>
                  <a:lnTo>
                    <a:pt x="310" y="0"/>
                  </a:lnTo>
                  <a:lnTo>
                    <a:pt x="0" y="179"/>
                  </a:lnTo>
                  <a:lnTo>
                    <a:pt x="7372" y="4435"/>
                  </a:lnTo>
                  <a:lnTo>
                    <a:pt x="11685" y="1945"/>
                  </a:lnTo>
                  <a:lnTo>
                    <a:pt x="11375" y="1766"/>
                  </a:lnTo>
                  <a:lnTo>
                    <a:pt x="11375" y="1945"/>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6" name="Freeform 475">
              <a:extLst>
                <a:ext uri="{FF2B5EF4-FFF2-40B4-BE49-F238E27FC236}">
                  <a16:creationId xmlns:a16="http://schemas.microsoft.com/office/drawing/2014/main" id="{B3C4B376-1EFF-754B-9A87-52DDAEF22AF9}"/>
                </a:ext>
              </a:extLst>
            </p:cNvPr>
            <p:cNvSpPr>
              <a:spLocks/>
            </p:cNvSpPr>
            <p:nvPr/>
          </p:nvSpPr>
          <p:spPr bwMode="auto">
            <a:xfrm>
              <a:off x="6818237" y="2373390"/>
              <a:ext cx="1792266" cy="1068423"/>
            </a:xfrm>
            <a:custGeom>
              <a:avLst/>
              <a:gdLst>
                <a:gd name="T0" fmla="*/ 4313 w 4313"/>
                <a:gd name="T1" fmla="*/ 0 h 2600"/>
                <a:gd name="T2" fmla="*/ 4313 w 4313"/>
                <a:gd name="T3" fmla="*/ 110 h 2600"/>
                <a:gd name="T4" fmla="*/ 0 w 4313"/>
                <a:gd name="T5" fmla="*/ 2600 h 2600"/>
                <a:gd name="T6" fmla="*/ 0 w 4313"/>
                <a:gd name="T7" fmla="*/ 2490 h 2600"/>
                <a:gd name="T8" fmla="*/ 4313 w 4313"/>
                <a:gd name="T9" fmla="*/ 0 h 2600"/>
              </a:gdLst>
              <a:ahLst/>
              <a:cxnLst>
                <a:cxn ang="0">
                  <a:pos x="T0" y="T1"/>
                </a:cxn>
                <a:cxn ang="0">
                  <a:pos x="T2" y="T3"/>
                </a:cxn>
                <a:cxn ang="0">
                  <a:pos x="T4" y="T5"/>
                </a:cxn>
                <a:cxn ang="0">
                  <a:pos x="T6" y="T7"/>
                </a:cxn>
                <a:cxn ang="0">
                  <a:pos x="T8" y="T9"/>
                </a:cxn>
              </a:cxnLst>
              <a:rect l="0" t="0" r="r" b="b"/>
              <a:pathLst>
                <a:path w="4313" h="2600">
                  <a:moveTo>
                    <a:pt x="4313" y="0"/>
                  </a:moveTo>
                  <a:lnTo>
                    <a:pt x="4313" y="110"/>
                  </a:lnTo>
                  <a:lnTo>
                    <a:pt x="0" y="2600"/>
                  </a:lnTo>
                  <a:lnTo>
                    <a:pt x="0" y="2490"/>
                  </a:lnTo>
                  <a:lnTo>
                    <a:pt x="4313" y="0"/>
                  </a:lnTo>
                  <a:close/>
                </a:path>
              </a:pathLst>
            </a:custGeom>
            <a:solidFill>
              <a:srgbClr val="EAEAE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7" name="Freeform 476">
              <a:extLst>
                <a:ext uri="{FF2B5EF4-FFF2-40B4-BE49-F238E27FC236}">
                  <a16:creationId xmlns:a16="http://schemas.microsoft.com/office/drawing/2014/main" id="{666F19F1-EB91-1543-BCF8-7753D9113760}"/>
                </a:ext>
              </a:extLst>
            </p:cNvPr>
            <p:cNvSpPr>
              <a:spLocks/>
            </p:cNvSpPr>
            <p:nvPr/>
          </p:nvSpPr>
          <p:spPr bwMode="auto">
            <a:xfrm>
              <a:off x="3754398" y="1646293"/>
              <a:ext cx="3063839" cy="1795522"/>
            </a:xfrm>
            <a:custGeom>
              <a:avLst/>
              <a:gdLst>
                <a:gd name="T0" fmla="*/ 7372 w 7372"/>
                <a:gd name="T1" fmla="*/ 4256 h 4366"/>
                <a:gd name="T2" fmla="*/ 7372 w 7372"/>
                <a:gd name="T3" fmla="*/ 4366 h 4366"/>
                <a:gd name="T4" fmla="*/ 0 w 7372"/>
                <a:gd name="T5" fmla="*/ 110 h 4366"/>
                <a:gd name="T6" fmla="*/ 0 w 7372"/>
                <a:gd name="T7" fmla="*/ 0 h 4366"/>
                <a:gd name="T8" fmla="*/ 7372 w 7372"/>
                <a:gd name="T9" fmla="*/ 4256 h 4366"/>
              </a:gdLst>
              <a:ahLst/>
              <a:cxnLst>
                <a:cxn ang="0">
                  <a:pos x="T0" y="T1"/>
                </a:cxn>
                <a:cxn ang="0">
                  <a:pos x="T2" y="T3"/>
                </a:cxn>
                <a:cxn ang="0">
                  <a:pos x="T4" y="T5"/>
                </a:cxn>
                <a:cxn ang="0">
                  <a:pos x="T6" y="T7"/>
                </a:cxn>
                <a:cxn ang="0">
                  <a:pos x="T8" y="T9"/>
                </a:cxn>
              </a:cxnLst>
              <a:rect l="0" t="0" r="r" b="b"/>
              <a:pathLst>
                <a:path w="7372" h="4366">
                  <a:moveTo>
                    <a:pt x="7372" y="4256"/>
                  </a:moveTo>
                  <a:lnTo>
                    <a:pt x="7372" y="4366"/>
                  </a:lnTo>
                  <a:lnTo>
                    <a:pt x="0" y="110"/>
                  </a:lnTo>
                  <a:lnTo>
                    <a:pt x="0" y="0"/>
                  </a:lnTo>
                  <a:lnTo>
                    <a:pt x="7372" y="4256"/>
                  </a:ln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8" name="Freeform 477">
              <a:extLst>
                <a:ext uri="{FF2B5EF4-FFF2-40B4-BE49-F238E27FC236}">
                  <a16:creationId xmlns:a16="http://schemas.microsoft.com/office/drawing/2014/main" id="{67B29AB4-EC8B-6E41-B139-44A24AD2F612}"/>
                </a:ext>
              </a:extLst>
            </p:cNvPr>
            <p:cNvSpPr>
              <a:spLocks/>
            </p:cNvSpPr>
            <p:nvPr/>
          </p:nvSpPr>
          <p:spPr bwMode="auto">
            <a:xfrm>
              <a:off x="3884572" y="1449436"/>
              <a:ext cx="4597345" cy="1695505"/>
            </a:xfrm>
            <a:custGeom>
              <a:avLst/>
              <a:gdLst>
                <a:gd name="T0" fmla="*/ 10986 w 11065"/>
                <a:gd name="T1" fmla="*/ 1766 h 4123"/>
                <a:gd name="T2" fmla="*/ 7062 w 11065"/>
                <a:gd name="T3" fmla="*/ 4032 h 4123"/>
                <a:gd name="T4" fmla="*/ 79 w 11065"/>
                <a:gd name="T5" fmla="*/ 0 h 4123"/>
                <a:gd name="T6" fmla="*/ 0 w 11065"/>
                <a:gd name="T7" fmla="*/ 46 h 4123"/>
                <a:gd name="T8" fmla="*/ 7062 w 11065"/>
                <a:gd name="T9" fmla="*/ 4123 h 4123"/>
                <a:gd name="T10" fmla="*/ 11065 w 11065"/>
                <a:gd name="T11" fmla="*/ 1812 h 4123"/>
                <a:gd name="T12" fmla="*/ 10986 w 11065"/>
                <a:gd name="T13" fmla="*/ 1766 h 4123"/>
              </a:gdLst>
              <a:ahLst/>
              <a:cxnLst>
                <a:cxn ang="0">
                  <a:pos x="T0" y="T1"/>
                </a:cxn>
                <a:cxn ang="0">
                  <a:pos x="T2" y="T3"/>
                </a:cxn>
                <a:cxn ang="0">
                  <a:pos x="T4" y="T5"/>
                </a:cxn>
                <a:cxn ang="0">
                  <a:pos x="T6" y="T7"/>
                </a:cxn>
                <a:cxn ang="0">
                  <a:pos x="T8" y="T9"/>
                </a:cxn>
                <a:cxn ang="0">
                  <a:pos x="T10" y="T11"/>
                </a:cxn>
                <a:cxn ang="0">
                  <a:pos x="T12" y="T13"/>
                </a:cxn>
              </a:cxnLst>
              <a:rect l="0" t="0" r="r" b="b"/>
              <a:pathLst>
                <a:path w="11065" h="4123">
                  <a:moveTo>
                    <a:pt x="10986" y="1766"/>
                  </a:moveTo>
                  <a:lnTo>
                    <a:pt x="7062" y="4032"/>
                  </a:lnTo>
                  <a:lnTo>
                    <a:pt x="79" y="0"/>
                  </a:lnTo>
                  <a:lnTo>
                    <a:pt x="0" y="46"/>
                  </a:lnTo>
                  <a:lnTo>
                    <a:pt x="7062" y="4123"/>
                  </a:lnTo>
                  <a:lnTo>
                    <a:pt x="11065" y="1812"/>
                  </a:lnTo>
                  <a:lnTo>
                    <a:pt x="10986" y="1766"/>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9" name="Freeform 478">
              <a:extLst>
                <a:ext uri="{FF2B5EF4-FFF2-40B4-BE49-F238E27FC236}">
                  <a16:creationId xmlns:a16="http://schemas.microsoft.com/office/drawing/2014/main" id="{C2184A0B-4BDE-BF4B-94BF-38D89BE6F82D}"/>
                </a:ext>
              </a:extLst>
            </p:cNvPr>
            <p:cNvSpPr>
              <a:spLocks/>
            </p:cNvSpPr>
            <p:nvPr/>
          </p:nvSpPr>
          <p:spPr bwMode="auto">
            <a:xfrm>
              <a:off x="3884572" y="519130"/>
              <a:ext cx="4597345" cy="1692330"/>
            </a:xfrm>
            <a:custGeom>
              <a:avLst/>
              <a:gdLst>
                <a:gd name="T0" fmla="*/ 3989 w 11065"/>
                <a:gd name="T1" fmla="*/ 74 h 4118"/>
                <a:gd name="T2" fmla="*/ 10994 w 11065"/>
                <a:gd name="T3" fmla="*/ 4118 h 4118"/>
                <a:gd name="T4" fmla="*/ 11065 w 11065"/>
                <a:gd name="T5" fmla="*/ 4077 h 4118"/>
                <a:gd name="T6" fmla="*/ 4003 w 11065"/>
                <a:gd name="T7" fmla="*/ 0 h 4118"/>
                <a:gd name="T8" fmla="*/ 0 w 11065"/>
                <a:gd name="T9" fmla="*/ 2311 h 4118"/>
                <a:gd name="T10" fmla="*/ 57 w 11065"/>
                <a:gd name="T11" fmla="*/ 2344 h 4118"/>
                <a:gd name="T12" fmla="*/ 3989 w 11065"/>
                <a:gd name="T13" fmla="*/ 74 h 4118"/>
              </a:gdLst>
              <a:ahLst/>
              <a:cxnLst>
                <a:cxn ang="0">
                  <a:pos x="T0" y="T1"/>
                </a:cxn>
                <a:cxn ang="0">
                  <a:pos x="T2" y="T3"/>
                </a:cxn>
                <a:cxn ang="0">
                  <a:pos x="T4" y="T5"/>
                </a:cxn>
                <a:cxn ang="0">
                  <a:pos x="T6" y="T7"/>
                </a:cxn>
                <a:cxn ang="0">
                  <a:pos x="T8" y="T9"/>
                </a:cxn>
                <a:cxn ang="0">
                  <a:pos x="T10" y="T11"/>
                </a:cxn>
                <a:cxn ang="0">
                  <a:pos x="T12" y="T13"/>
                </a:cxn>
              </a:cxnLst>
              <a:rect l="0" t="0" r="r" b="b"/>
              <a:pathLst>
                <a:path w="11065" h="4118">
                  <a:moveTo>
                    <a:pt x="3989" y="74"/>
                  </a:moveTo>
                  <a:lnTo>
                    <a:pt x="10994" y="4118"/>
                  </a:lnTo>
                  <a:lnTo>
                    <a:pt x="11065" y="4077"/>
                  </a:lnTo>
                  <a:lnTo>
                    <a:pt x="4003" y="0"/>
                  </a:lnTo>
                  <a:lnTo>
                    <a:pt x="0" y="2311"/>
                  </a:lnTo>
                  <a:lnTo>
                    <a:pt x="57" y="2344"/>
                  </a:lnTo>
                  <a:lnTo>
                    <a:pt x="3989" y="74"/>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0" name="Freeform 479">
              <a:extLst>
                <a:ext uri="{FF2B5EF4-FFF2-40B4-BE49-F238E27FC236}">
                  <a16:creationId xmlns:a16="http://schemas.microsoft.com/office/drawing/2014/main" id="{B8272F95-D23A-9F47-85A6-FBEAB6F462D5}"/>
                </a:ext>
              </a:extLst>
            </p:cNvPr>
            <p:cNvSpPr>
              <a:spLocks/>
            </p:cNvSpPr>
            <p:nvPr/>
          </p:nvSpPr>
          <p:spPr bwMode="auto">
            <a:xfrm>
              <a:off x="6756327" y="1914586"/>
              <a:ext cx="1309671" cy="1112874"/>
            </a:xfrm>
            <a:custGeom>
              <a:avLst/>
              <a:gdLst>
                <a:gd name="T0" fmla="*/ 3153 w 3153"/>
                <a:gd name="T1" fmla="*/ 0 h 2706"/>
                <a:gd name="T2" fmla="*/ 3153 w 3153"/>
                <a:gd name="T3" fmla="*/ 886 h 2706"/>
                <a:gd name="T4" fmla="*/ 0 w 3153"/>
                <a:gd name="T5" fmla="*/ 2706 h 2706"/>
                <a:gd name="T6" fmla="*/ 0 w 3153"/>
                <a:gd name="T7" fmla="*/ 1820 h 2706"/>
                <a:gd name="T8" fmla="*/ 3153 w 3153"/>
                <a:gd name="T9" fmla="*/ 0 h 2706"/>
              </a:gdLst>
              <a:ahLst/>
              <a:cxnLst>
                <a:cxn ang="0">
                  <a:pos x="T0" y="T1"/>
                </a:cxn>
                <a:cxn ang="0">
                  <a:pos x="T2" y="T3"/>
                </a:cxn>
                <a:cxn ang="0">
                  <a:pos x="T4" y="T5"/>
                </a:cxn>
                <a:cxn ang="0">
                  <a:pos x="T6" y="T7"/>
                </a:cxn>
                <a:cxn ang="0">
                  <a:pos x="T8" y="T9"/>
                </a:cxn>
              </a:cxnLst>
              <a:rect l="0" t="0" r="r" b="b"/>
              <a:pathLst>
                <a:path w="3153" h="2706">
                  <a:moveTo>
                    <a:pt x="3153" y="0"/>
                  </a:moveTo>
                  <a:lnTo>
                    <a:pt x="3153" y="886"/>
                  </a:lnTo>
                  <a:lnTo>
                    <a:pt x="0" y="2706"/>
                  </a:lnTo>
                  <a:lnTo>
                    <a:pt x="0" y="1820"/>
                  </a:lnTo>
                  <a:lnTo>
                    <a:pt x="3153"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1" name="Freeform 480">
              <a:extLst>
                <a:ext uri="{FF2B5EF4-FFF2-40B4-BE49-F238E27FC236}">
                  <a16:creationId xmlns:a16="http://schemas.microsoft.com/office/drawing/2014/main" id="{FDACDF7F-D654-0A49-A6E4-661C46F46934}"/>
                </a:ext>
              </a:extLst>
            </p:cNvPr>
            <p:cNvSpPr>
              <a:spLocks/>
            </p:cNvSpPr>
            <p:nvPr/>
          </p:nvSpPr>
          <p:spPr bwMode="auto">
            <a:xfrm>
              <a:off x="4300491" y="1258929"/>
              <a:ext cx="2455834" cy="1768534"/>
            </a:xfrm>
            <a:custGeom>
              <a:avLst/>
              <a:gdLst>
                <a:gd name="T0" fmla="*/ 0 w 5909"/>
                <a:gd name="T1" fmla="*/ 0 h 4298"/>
                <a:gd name="T2" fmla="*/ 0 w 5909"/>
                <a:gd name="T3" fmla="*/ 886 h 4298"/>
                <a:gd name="T4" fmla="*/ 5909 w 5909"/>
                <a:gd name="T5" fmla="*/ 4298 h 4298"/>
                <a:gd name="T6" fmla="*/ 5909 w 5909"/>
                <a:gd name="T7" fmla="*/ 3412 h 4298"/>
                <a:gd name="T8" fmla="*/ 0 w 5909"/>
                <a:gd name="T9" fmla="*/ 0 h 4298"/>
              </a:gdLst>
              <a:ahLst/>
              <a:cxnLst>
                <a:cxn ang="0">
                  <a:pos x="T0" y="T1"/>
                </a:cxn>
                <a:cxn ang="0">
                  <a:pos x="T2" y="T3"/>
                </a:cxn>
                <a:cxn ang="0">
                  <a:pos x="T4" y="T5"/>
                </a:cxn>
                <a:cxn ang="0">
                  <a:pos x="T6" y="T7"/>
                </a:cxn>
                <a:cxn ang="0">
                  <a:pos x="T8" y="T9"/>
                </a:cxn>
              </a:cxnLst>
              <a:rect l="0" t="0" r="r" b="b"/>
              <a:pathLst>
                <a:path w="5909" h="4298">
                  <a:moveTo>
                    <a:pt x="0" y="0"/>
                  </a:moveTo>
                  <a:lnTo>
                    <a:pt x="0" y="886"/>
                  </a:lnTo>
                  <a:lnTo>
                    <a:pt x="5909" y="4298"/>
                  </a:lnTo>
                  <a:lnTo>
                    <a:pt x="5909" y="3412"/>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2" name="Freeform 481">
              <a:extLst>
                <a:ext uri="{FF2B5EF4-FFF2-40B4-BE49-F238E27FC236}">
                  <a16:creationId xmlns:a16="http://schemas.microsoft.com/office/drawing/2014/main" id="{F1C47A08-EDA5-DA42-B5E0-FC838D0A6C0C}"/>
                </a:ext>
              </a:extLst>
            </p:cNvPr>
            <p:cNvSpPr>
              <a:spLocks/>
            </p:cNvSpPr>
            <p:nvPr/>
          </p:nvSpPr>
          <p:spPr bwMode="auto">
            <a:xfrm>
              <a:off x="4300491" y="511191"/>
              <a:ext cx="3765505" cy="2151134"/>
            </a:xfrm>
            <a:custGeom>
              <a:avLst/>
              <a:gdLst>
                <a:gd name="T0" fmla="*/ 5909 w 9062"/>
                <a:gd name="T1" fmla="*/ 5232 h 5232"/>
                <a:gd name="T2" fmla="*/ 0 w 9062"/>
                <a:gd name="T3" fmla="*/ 1820 h 5232"/>
                <a:gd name="T4" fmla="*/ 3152 w 9062"/>
                <a:gd name="T5" fmla="*/ 0 h 5232"/>
                <a:gd name="T6" fmla="*/ 9062 w 9062"/>
                <a:gd name="T7" fmla="*/ 3412 h 5232"/>
                <a:gd name="T8" fmla="*/ 5909 w 9062"/>
                <a:gd name="T9" fmla="*/ 5232 h 5232"/>
              </a:gdLst>
              <a:ahLst/>
              <a:cxnLst>
                <a:cxn ang="0">
                  <a:pos x="T0" y="T1"/>
                </a:cxn>
                <a:cxn ang="0">
                  <a:pos x="T2" y="T3"/>
                </a:cxn>
                <a:cxn ang="0">
                  <a:pos x="T4" y="T5"/>
                </a:cxn>
                <a:cxn ang="0">
                  <a:pos x="T6" y="T7"/>
                </a:cxn>
                <a:cxn ang="0">
                  <a:pos x="T8" y="T9"/>
                </a:cxn>
              </a:cxnLst>
              <a:rect l="0" t="0" r="r" b="b"/>
              <a:pathLst>
                <a:path w="9062" h="5232">
                  <a:moveTo>
                    <a:pt x="5909" y="5232"/>
                  </a:moveTo>
                  <a:lnTo>
                    <a:pt x="0" y="1820"/>
                  </a:lnTo>
                  <a:lnTo>
                    <a:pt x="3152" y="0"/>
                  </a:lnTo>
                  <a:lnTo>
                    <a:pt x="9062" y="3412"/>
                  </a:lnTo>
                  <a:lnTo>
                    <a:pt x="5909" y="5232"/>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3" name="Freeform 482">
              <a:extLst>
                <a:ext uri="{FF2B5EF4-FFF2-40B4-BE49-F238E27FC236}">
                  <a16:creationId xmlns:a16="http://schemas.microsoft.com/office/drawing/2014/main" id="{DB6EFFE0-90A6-B049-B6CA-325DB89976BD}"/>
                </a:ext>
              </a:extLst>
            </p:cNvPr>
            <p:cNvSpPr>
              <a:spLocks/>
            </p:cNvSpPr>
            <p:nvPr/>
          </p:nvSpPr>
          <p:spPr bwMode="auto">
            <a:xfrm>
              <a:off x="4460827" y="598506"/>
              <a:ext cx="3440072" cy="1965391"/>
            </a:xfrm>
            <a:custGeom>
              <a:avLst/>
              <a:gdLst>
                <a:gd name="T0" fmla="*/ 8277 w 8277"/>
                <a:gd name="T1" fmla="*/ 3186 h 4779"/>
                <a:gd name="T2" fmla="*/ 2758 w 8277"/>
                <a:gd name="T3" fmla="*/ 0 h 4779"/>
                <a:gd name="T4" fmla="*/ 0 w 8277"/>
                <a:gd name="T5" fmla="*/ 1593 h 4779"/>
                <a:gd name="T6" fmla="*/ 5518 w 8277"/>
                <a:gd name="T7" fmla="*/ 4779 h 4779"/>
                <a:gd name="T8" fmla="*/ 8277 w 8277"/>
                <a:gd name="T9" fmla="*/ 3186 h 4779"/>
              </a:gdLst>
              <a:ahLst/>
              <a:cxnLst>
                <a:cxn ang="0">
                  <a:pos x="T0" y="T1"/>
                </a:cxn>
                <a:cxn ang="0">
                  <a:pos x="T2" y="T3"/>
                </a:cxn>
                <a:cxn ang="0">
                  <a:pos x="T4" y="T5"/>
                </a:cxn>
                <a:cxn ang="0">
                  <a:pos x="T6" y="T7"/>
                </a:cxn>
                <a:cxn ang="0">
                  <a:pos x="T8" y="T9"/>
                </a:cxn>
              </a:cxnLst>
              <a:rect l="0" t="0" r="r" b="b"/>
              <a:pathLst>
                <a:path w="8277" h="4779">
                  <a:moveTo>
                    <a:pt x="8277" y="3186"/>
                  </a:moveTo>
                  <a:lnTo>
                    <a:pt x="2758" y="0"/>
                  </a:lnTo>
                  <a:lnTo>
                    <a:pt x="0" y="1593"/>
                  </a:lnTo>
                  <a:lnTo>
                    <a:pt x="5518" y="4779"/>
                  </a:lnTo>
                  <a:lnTo>
                    <a:pt x="8277" y="3186"/>
                  </a:lnTo>
                  <a:close/>
                </a:path>
              </a:pathLst>
            </a:custGeom>
            <a:solidFill>
              <a:srgbClr val="E2E2E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4" name="Freeform 483">
              <a:extLst>
                <a:ext uri="{FF2B5EF4-FFF2-40B4-BE49-F238E27FC236}">
                  <a16:creationId xmlns:a16="http://schemas.microsoft.com/office/drawing/2014/main" id="{F35C0398-7BF7-8245-8CCF-E3C51B856354}"/>
                </a:ext>
              </a:extLst>
            </p:cNvPr>
            <p:cNvSpPr>
              <a:spLocks/>
            </p:cNvSpPr>
            <p:nvPr/>
          </p:nvSpPr>
          <p:spPr bwMode="auto">
            <a:xfrm>
              <a:off x="5294253" y="938242"/>
              <a:ext cx="1773217" cy="1012860"/>
            </a:xfrm>
            <a:custGeom>
              <a:avLst/>
              <a:gdLst>
                <a:gd name="T0" fmla="*/ 1296 w 4267"/>
                <a:gd name="T1" fmla="*/ 0 h 2463"/>
                <a:gd name="T2" fmla="*/ 0 w 4267"/>
                <a:gd name="T3" fmla="*/ 748 h 2463"/>
                <a:gd name="T4" fmla="*/ 2971 w 4267"/>
                <a:gd name="T5" fmla="*/ 2463 h 2463"/>
                <a:gd name="T6" fmla="*/ 4267 w 4267"/>
                <a:gd name="T7" fmla="*/ 1715 h 2463"/>
                <a:gd name="T8" fmla="*/ 1296 w 4267"/>
                <a:gd name="T9" fmla="*/ 0 h 2463"/>
              </a:gdLst>
              <a:ahLst/>
              <a:cxnLst>
                <a:cxn ang="0">
                  <a:pos x="T0" y="T1"/>
                </a:cxn>
                <a:cxn ang="0">
                  <a:pos x="T2" y="T3"/>
                </a:cxn>
                <a:cxn ang="0">
                  <a:pos x="T4" y="T5"/>
                </a:cxn>
                <a:cxn ang="0">
                  <a:pos x="T6" y="T7"/>
                </a:cxn>
                <a:cxn ang="0">
                  <a:pos x="T8" y="T9"/>
                </a:cxn>
              </a:cxnLst>
              <a:rect l="0" t="0" r="r" b="b"/>
              <a:pathLst>
                <a:path w="4267" h="2463">
                  <a:moveTo>
                    <a:pt x="1296" y="0"/>
                  </a:moveTo>
                  <a:lnTo>
                    <a:pt x="0" y="748"/>
                  </a:lnTo>
                  <a:lnTo>
                    <a:pt x="2971" y="2463"/>
                  </a:lnTo>
                  <a:lnTo>
                    <a:pt x="4267" y="1715"/>
                  </a:lnTo>
                  <a:lnTo>
                    <a:pt x="1296" y="0"/>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5" name="Freeform 484">
              <a:extLst>
                <a:ext uri="{FF2B5EF4-FFF2-40B4-BE49-F238E27FC236}">
                  <a16:creationId xmlns:a16="http://schemas.microsoft.com/office/drawing/2014/main" id="{BCE5DC4B-E387-0549-835F-21AA3FD5D91C}"/>
                </a:ext>
              </a:extLst>
            </p:cNvPr>
            <p:cNvSpPr>
              <a:spLocks/>
            </p:cNvSpPr>
            <p:nvPr/>
          </p:nvSpPr>
          <p:spPr bwMode="auto">
            <a:xfrm>
              <a:off x="6529315" y="1643118"/>
              <a:ext cx="1371584" cy="920781"/>
            </a:xfrm>
            <a:custGeom>
              <a:avLst/>
              <a:gdLst>
                <a:gd name="T0" fmla="*/ 0 w 3301"/>
                <a:gd name="T1" fmla="*/ 748 h 2239"/>
                <a:gd name="T2" fmla="*/ 542 w 3301"/>
                <a:gd name="T3" fmla="*/ 2239 h 2239"/>
                <a:gd name="T4" fmla="*/ 3301 w 3301"/>
                <a:gd name="T5" fmla="*/ 646 h 2239"/>
                <a:gd name="T6" fmla="*/ 1296 w 3301"/>
                <a:gd name="T7" fmla="*/ 0 h 2239"/>
                <a:gd name="T8" fmla="*/ 0 w 3301"/>
                <a:gd name="T9" fmla="*/ 748 h 2239"/>
              </a:gdLst>
              <a:ahLst/>
              <a:cxnLst>
                <a:cxn ang="0">
                  <a:pos x="T0" y="T1"/>
                </a:cxn>
                <a:cxn ang="0">
                  <a:pos x="T2" y="T3"/>
                </a:cxn>
                <a:cxn ang="0">
                  <a:pos x="T4" y="T5"/>
                </a:cxn>
                <a:cxn ang="0">
                  <a:pos x="T6" y="T7"/>
                </a:cxn>
                <a:cxn ang="0">
                  <a:pos x="T8" y="T9"/>
                </a:cxn>
              </a:cxnLst>
              <a:rect l="0" t="0" r="r" b="b"/>
              <a:pathLst>
                <a:path w="3301" h="2239">
                  <a:moveTo>
                    <a:pt x="0" y="748"/>
                  </a:moveTo>
                  <a:lnTo>
                    <a:pt x="542" y="2239"/>
                  </a:lnTo>
                  <a:lnTo>
                    <a:pt x="3301" y="646"/>
                  </a:lnTo>
                  <a:lnTo>
                    <a:pt x="1296" y="0"/>
                  </a:lnTo>
                  <a:lnTo>
                    <a:pt x="0" y="748"/>
                  </a:lnTo>
                  <a:close/>
                </a:path>
              </a:pathLst>
            </a:custGeom>
            <a:solidFill>
              <a:srgbClr val="D6D6D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6" name="Freeform 485">
              <a:extLst>
                <a:ext uri="{FF2B5EF4-FFF2-40B4-BE49-F238E27FC236}">
                  <a16:creationId xmlns:a16="http://schemas.microsoft.com/office/drawing/2014/main" id="{9DB71C32-3872-144D-8AA1-C5F470FCB6D1}"/>
                </a:ext>
              </a:extLst>
            </p:cNvPr>
            <p:cNvSpPr>
              <a:spLocks/>
            </p:cNvSpPr>
            <p:nvPr/>
          </p:nvSpPr>
          <p:spPr bwMode="auto">
            <a:xfrm>
              <a:off x="4460827" y="598506"/>
              <a:ext cx="1371584" cy="655660"/>
            </a:xfrm>
            <a:custGeom>
              <a:avLst/>
              <a:gdLst>
                <a:gd name="T0" fmla="*/ 0 w 3301"/>
                <a:gd name="T1" fmla="*/ 1593 h 1593"/>
                <a:gd name="T2" fmla="*/ 2005 w 3301"/>
                <a:gd name="T3" fmla="*/ 1573 h 1593"/>
                <a:gd name="T4" fmla="*/ 3301 w 3301"/>
                <a:gd name="T5" fmla="*/ 825 h 1593"/>
                <a:gd name="T6" fmla="*/ 2758 w 3301"/>
                <a:gd name="T7" fmla="*/ 0 h 1593"/>
                <a:gd name="T8" fmla="*/ 0 w 3301"/>
                <a:gd name="T9" fmla="*/ 1593 h 1593"/>
              </a:gdLst>
              <a:ahLst/>
              <a:cxnLst>
                <a:cxn ang="0">
                  <a:pos x="T0" y="T1"/>
                </a:cxn>
                <a:cxn ang="0">
                  <a:pos x="T2" y="T3"/>
                </a:cxn>
                <a:cxn ang="0">
                  <a:pos x="T4" y="T5"/>
                </a:cxn>
                <a:cxn ang="0">
                  <a:pos x="T6" y="T7"/>
                </a:cxn>
                <a:cxn ang="0">
                  <a:pos x="T8" y="T9"/>
                </a:cxn>
              </a:cxnLst>
              <a:rect l="0" t="0" r="r" b="b"/>
              <a:pathLst>
                <a:path w="3301" h="1593">
                  <a:moveTo>
                    <a:pt x="0" y="1593"/>
                  </a:moveTo>
                  <a:lnTo>
                    <a:pt x="2005" y="1573"/>
                  </a:lnTo>
                  <a:lnTo>
                    <a:pt x="3301" y="825"/>
                  </a:lnTo>
                  <a:lnTo>
                    <a:pt x="2758" y="0"/>
                  </a:lnTo>
                  <a:lnTo>
                    <a:pt x="0" y="1593"/>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7" name="Freeform 486">
              <a:extLst>
                <a:ext uri="{FF2B5EF4-FFF2-40B4-BE49-F238E27FC236}">
                  <a16:creationId xmlns:a16="http://schemas.microsoft.com/office/drawing/2014/main" id="{9AAABB29-77E3-6649-8213-B2DEE3C37594}"/>
                </a:ext>
              </a:extLst>
            </p:cNvPr>
            <p:cNvSpPr>
              <a:spLocks noEditPoints="1"/>
            </p:cNvSpPr>
            <p:nvPr/>
          </p:nvSpPr>
          <p:spPr bwMode="auto">
            <a:xfrm>
              <a:off x="4406855" y="1393871"/>
              <a:ext cx="2239935" cy="1522465"/>
            </a:xfrm>
            <a:custGeom>
              <a:avLst/>
              <a:gdLst>
                <a:gd name="T0" fmla="*/ 3624 w 5390"/>
                <a:gd name="T1" fmla="*/ 2682 h 3702"/>
                <a:gd name="T2" fmla="*/ 3992 w 5390"/>
                <a:gd name="T3" fmla="*/ 2894 h 3702"/>
                <a:gd name="T4" fmla="*/ 3992 w 5390"/>
                <a:gd name="T5" fmla="*/ 2304 h 3702"/>
                <a:gd name="T6" fmla="*/ 3624 w 5390"/>
                <a:gd name="T7" fmla="*/ 2092 h 3702"/>
                <a:gd name="T8" fmla="*/ 3624 w 5390"/>
                <a:gd name="T9" fmla="*/ 2682 h 3702"/>
                <a:gd name="T10" fmla="*/ 5023 w 5390"/>
                <a:gd name="T11" fmla="*/ 2900 h 3702"/>
                <a:gd name="T12" fmla="*/ 5023 w 5390"/>
                <a:gd name="T13" fmla="*/ 3490 h 3702"/>
                <a:gd name="T14" fmla="*/ 5390 w 5390"/>
                <a:gd name="T15" fmla="*/ 3702 h 3702"/>
                <a:gd name="T16" fmla="*/ 5390 w 5390"/>
                <a:gd name="T17" fmla="*/ 3112 h 3702"/>
                <a:gd name="T18" fmla="*/ 5023 w 5390"/>
                <a:gd name="T19" fmla="*/ 2900 h 3702"/>
                <a:gd name="T20" fmla="*/ 4324 w 5390"/>
                <a:gd name="T21" fmla="*/ 3086 h 3702"/>
                <a:gd name="T22" fmla="*/ 4691 w 5390"/>
                <a:gd name="T23" fmla="*/ 3298 h 3702"/>
                <a:gd name="T24" fmla="*/ 4691 w 5390"/>
                <a:gd name="T25" fmla="*/ 2708 h 3702"/>
                <a:gd name="T26" fmla="*/ 4324 w 5390"/>
                <a:gd name="T27" fmla="*/ 2496 h 3702"/>
                <a:gd name="T28" fmla="*/ 4324 w 5390"/>
                <a:gd name="T29" fmla="*/ 3086 h 3702"/>
                <a:gd name="T30" fmla="*/ 0 w 5390"/>
                <a:gd name="T31" fmla="*/ 590 h 3702"/>
                <a:gd name="T32" fmla="*/ 368 w 5390"/>
                <a:gd name="T33" fmla="*/ 802 h 3702"/>
                <a:gd name="T34" fmla="*/ 368 w 5390"/>
                <a:gd name="T35" fmla="*/ 212 h 3702"/>
                <a:gd name="T36" fmla="*/ 0 w 5390"/>
                <a:gd name="T37" fmla="*/ 0 h 3702"/>
                <a:gd name="T38" fmla="*/ 0 w 5390"/>
                <a:gd name="T39" fmla="*/ 590 h 3702"/>
                <a:gd name="T40" fmla="*/ 700 w 5390"/>
                <a:gd name="T41" fmla="*/ 994 h 3702"/>
                <a:gd name="T42" fmla="*/ 1067 w 5390"/>
                <a:gd name="T43" fmla="*/ 1206 h 3702"/>
                <a:gd name="T44" fmla="*/ 1067 w 5390"/>
                <a:gd name="T45" fmla="*/ 616 h 3702"/>
                <a:gd name="T46" fmla="*/ 700 w 5390"/>
                <a:gd name="T47" fmla="*/ 404 h 3702"/>
                <a:gd name="T48" fmla="*/ 700 w 5390"/>
                <a:gd name="T49" fmla="*/ 994 h 3702"/>
                <a:gd name="T50" fmla="*/ 1399 w 5390"/>
                <a:gd name="T51" fmla="*/ 1398 h 3702"/>
                <a:gd name="T52" fmla="*/ 1767 w 5390"/>
                <a:gd name="T53" fmla="*/ 1610 h 3702"/>
                <a:gd name="T54" fmla="*/ 1767 w 5390"/>
                <a:gd name="T55" fmla="*/ 1020 h 3702"/>
                <a:gd name="T56" fmla="*/ 1399 w 5390"/>
                <a:gd name="T57" fmla="*/ 807 h 3702"/>
                <a:gd name="T58" fmla="*/ 1399 w 5390"/>
                <a:gd name="T59" fmla="*/ 1398 h 3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390" h="3702">
                  <a:moveTo>
                    <a:pt x="3624" y="2682"/>
                  </a:moveTo>
                  <a:lnTo>
                    <a:pt x="3992" y="2894"/>
                  </a:lnTo>
                  <a:lnTo>
                    <a:pt x="3992" y="2304"/>
                  </a:lnTo>
                  <a:lnTo>
                    <a:pt x="3624" y="2092"/>
                  </a:lnTo>
                  <a:lnTo>
                    <a:pt x="3624" y="2682"/>
                  </a:lnTo>
                  <a:close/>
                  <a:moveTo>
                    <a:pt x="5023" y="2900"/>
                  </a:moveTo>
                  <a:lnTo>
                    <a:pt x="5023" y="3490"/>
                  </a:lnTo>
                  <a:lnTo>
                    <a:pt x="5390" y="3702"/>
                  </a:lnTo>
                  <a:lnTo>
                    <a:pt x="5390" y="3112"/>
                  </a:lnTo>
                  <a:lnTo>
                    <a:pt x="5023" y="2900"/>
                  </a:lnTo>
                  <a:close/>
                  <a:moveTo>
                    <a:pt x="4324" y="3086"/>
                  </a:moveTo>
                  <a:lnTo>
                    <a:pt x="4691" y="3298"/>
                  </a:lnTo>
                  <a:lnTo>
                    <a:pt x="4691" y="2708"/>
                  </a:lnTo>
                  <a:lnTo>
                    <a:pt x="4324" y="2496"/>
                  </a:lnTo>
                  <a:lnTo>
                    <a:pt x="4324" y="3086"/>
                  </a:lnTo>
                  <a:close/>
                  <a:moveTo>
                    <a:pt x="0" y="590"/>
                  </a:moveTo>
                  <a:lnTo>
                    <a:pt x="368" y="802"/>
                  </a:lnTo>
                  <a:lnTo>
                    <a:pt x="368" y="212"/>
                  </a:lnTo>
                  <a:lnTo>
                    <a:pt x="0" y="0"/>
                  </a:lnTo>
                  <a:lnTo>
                    <a:pt x="0" y="590"/>
                  </a:lnTo>
                  <a:close/>
                  <a:moveTo>
                    <a:pt x="700" y="994"/>
                  </a:moveTo>
                  <a:lnTo>
                    <a:pt x="1067" y="1206"/>
                  </a:lnTo>
                  <a:lnTo>
                    <a:pt x="1067" y="616"/>
                  </a:lnTo>
                  <a:lnTo>
                    <a:pt x="700" y="404"/>
                  </a:lnTo>
                  <a:lnTo>
                    <a:pt x="700" y="994"/>
                  </a:lnTo>
                  <a:close/>
                  <a:moveTo>
                    <a:pt x="1399" y="1398"/>
                  </a:moveTo>
                  <a:lnTo>
                    <a:pt x="1767" y="1610"/>
                  </a:lnTo>
                  <a:lnTo>
                    <a:pt x="1767" y="1020"/>
                  </a:lnTo>
                  <a:lnTo>
                    <a:pt x="1399" y="807"/>
                  </a:lnTo>
                  <a:lnTo>
                    <a:pt x="1399" y="139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8" name="Freeform 487">
              <a:extLst>
                <a:ext uri="{FF2B5EF4-FFF2-40B4-BE49-F238E27FC236}">
                  <a16:creationId xmlns:a16="http://schemas.microsoft.com/office/drawing/2014/main" id="{820681AC-4056-B04D-84B4-0EEB54B30BFD}"/>
                </a:ext>
              </a:extLst>
            </p:cNvPr>
            <p:cNvSpPr>
              <a:spLocks noEditPoints="1"/>
            </p:cNvSpPr>
            <p:nvPr/>
          </p:nvSpPr>
          <p:spPr bwMode="auto">
            <a:xfrm>
              <a:off x="6903959" y="2051117"/>
              <a:ext cx="1023927" cy="830292"/>
            </a:xfrm>
            <a:custGeom>
              <a:avLst/>
              <a:gdLst>
                <a:gd name="T0" fmla="*/ 2099 w 2466"/>
                <a:gd name="T1" fmla="*/ 212 h 2017"/>
                <a:gd name="T2" fmla="*/ 2099 w 2466"/>
                <a:gd name="T3" fmla="*/ 806 h 2017"/>
                <a:gd name="T4" fmla="*/ 2466 w 2466"/>
                <a:gd name="T5" fmla="*/ 594 h 2017"/>
                <a:gd name="T6" fmla="*/ 2466 w 2466"/>
                <a:gd name="T7" fmla="*/ 0 h 2017"/>
                <a:gd name="T8" fmla="*/ 2099 w 2466"/>
                <a:gd name="T9" fmla="*/ 212 h 2017"/>
                <a:gd name="T10" fmla="*/ 1399 w 2466"/>
                <a:gd name="T11" fmla="*/ 1210 h 2017"/>
                <a:gd name="T12" fmla="*/ 1767 w 2466"/>
                <a:gd name="T13" fmla="*/ 997 h 2017"/>
                <a:gd name="T14" fmla="*/ 1767 w 2466"/>
                <a:gd name="T15" fmla="*/ 403 h 2017"/>
                <a:gd name="T16" fmla="*/ 1399 w 2466"/>
                <a:gd name="T17" fmla="*/ 616 h 2017"/>
                <a:gd name="T18" fmla="*/ 1399 w 2466"/>
                <a:gd name="T19" fmla="*/ 1210 h 2017"/>
                <a:gd name="T20" fmla="*/ 0 w 2466"/>
                <a:gd name="T21" fmla="*/ 2017 h 2017"/>
                <a:gd name="T22" fmla="*/ 368 w 2466"/>
                <a:gd name="T23" fmla="*/ 1805 h 2017"/>
                <a:gd name="T24" fmla="*/ 368 w 2466"/>
                <a:gd name="T25" fmla="*/ 1211 h 2017"/>
                <a:gd name="T26" fmla="*/ 0 w 2466"/>
                <a:gd name="T27" fmla="*/ 1423 h 2017"/>
                <a:gd name="T28" fmla="*/ 0 w 2466"/>
                <a:gd name="T29" fmla="*/ 2017 h 2017"/>
                <a:gd name="T30" fmla="*/ 700 w 2466"/>
                <a:gd name="T31" fmla="*/ 1613 h 2017"/>
                <a:gd name="T32" fmla="*/ 1067 w 2466"/>
                <a:gd name="T33" fmla="*/ 1401 h 2017"/>
                <a:gd name="T34" fmla="*/ 1067 w 2466"/>
                <a:gd name="T35" fmla="*/ 807 h 2017"/>
                <a:gd name="T36" fmla="*/ 700 w 2466"/>
                <a:gd name="T37" fmla="*/ 1020 h 2017"/>
                <a:gd name="T38" fmla="*/ 700 w 2466"/>
                <a:gd name="T39" fmla="*/ 1613 h 2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66" h="2017">
                  <a:moveTo>
                    <a:pt x="2099" y="212"/>
                  </a:moveTo>
                  <a:lnTo>
                    <a:pt x="2099" y="806"/>
                  </a:lnTo>
                  <a:lnTo>
                    <a:pt x="2466" y="594"/>
                  </a:lnTo>
                  <a:lnTo>
                    <a:pt x="2466" y="0"/>
                  </a:lnTo>
                  <a:lnTo>
                    <a:pt x="2099" y="212"/>
                  </a:lnTo>
                  <a:close/>
                  <a:moveTo>
                    <a:pt x="1399" y="1210"/>
                  </a:moveTo>
                  <a:lnTo>
                    <a:pt x="1767" y="997"/>
                  </a:lnTo>
                  <a:lnTo>
                    <a:pt x="1767" y="403"/>
                  </a:lnTo>
                  <a:lnTo>
                    <a:pt x="1399" y="616"/>
                  </a:lnTo>
                  <a:lnTo>
                    <a:pt x="1399" y="1210"/>
                  </a:lnTo>
                  <a:close/>
                  <a:moveTo>
                    <a:pt x="0" y="2017"/>
                  </a:moveTo>
                  <a:lnTo>
                    <a:pt x="368" y="1805"/>
                  </a:lnTo>
                  <a:lnTo>
                    <a:pt x="368" y="1211"/>
                  </a:lnTo>
                  <a:lnTo>
                    <a:pt x="0" y="1423"/>
                  </a:lnTo>
                  <a:lnTo>
                    <a:pt x="0" y="2017"/>
                  </a:lnTo>
                  <a:close/>
                  <a:moveTo>
                    <a:pt x="700" y="1613"/>
                  </a:moveTo>
                  <a:lnTo>
                    <a:pt x="1067" y="1401"/>
                  </a:lnTo>
                  <a:lnTo>
                    <a:pt x="1067" y="807"/>
                  </a:lnTo>
                  <a:lnTo>
                    <a:pt x="700" y="1020"/>
                  </a:lnTo>
                  <a:lnTo>
                    <a:pt x="700" y="161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9" name="Freeform 488">
              <a:extLst>
                <a:ext uri="{FF2B5EF4-FFF2-40B4-BE49-F238E27FC236}">
                  <a16:creationId xmlns:a16="http://schemas.microsoft.com/office/drawing/2014/main" id="{3284D7C5-ACAB-0240-A788-F66886DF1A62}"/>
                </a:ext>
              </a:extLst>
            </p:cNvPr>
            <p:cNvSpPr>
              <a:spLocks/>
            </p:cNvSpPr>
            <p:nvPr/>
          </p:nvSpPr>
          <p:spPr bwMode="auto">
            <a:xfrm>
              <a:off x="4371927" y="3322748"/>
              <a:ext cx="269873" cy="434990"/>
            </a:xfrm>
            <a:custGeom>
              <a:avLst/>
              <a:gdLst>
                <a:gd name="T0" fmla="*/ 213 w 648"/>
                <a:gd name="T1" fmla="*/ 1057 h 1057"/>
                <a:gd name="T2" fmla="*/ 303 w 648"/>
                <a:gd name="T3" fmla="*/ 623 h 1057"/>
                <a:gd name="T4" fmla="*/ 648 w 648"/>
                <a:gd name="T5" fmla="*/ 511 h 1057"/>
                <a:gd name="T6" fmla="*/ 648 w 648"/>
                <a:gd name="T7" fmla="*/ 0 h 1057"/>
                <a:gd name="T8" fmla="*/ 71 w 648"/>
                <a:gd name="T9" fmla="*/ 382 h 1057"/>
                <a:gd name="T10" fmla="*/ 213 w 648"/>
                <a:gd name="T11" fmla="*/ 1057 h 1057"/>
              </a:gdLst>
              <a:ahLst/>
              <a:cxnLst>
                <a:cxn ang="0">
                  <a:pos x="T0" y="T1"/>
                </a:cxn>
                <a:cxn ang="0">
                  <a:pos x="T2" y="T3"/>
                </a:cxn>
                <a:cxn ang="0">
                  <a:pos x="T4" y="T5"/>
                </a:cxn>
                <a:cxn ang="0">
                  <a:pos x="T6" y="T7"/>
                </a:cxn>
                <a:cxn ang="0">
                  <a:pos x="T8" y="T9"/>
                </a:cxn>
                <a:cxn ang="0">
                  <a:pos x="T10" y="T11"/>
                </a:cxn>
              </a:cxnLst>
              <a:rect l="0" t="0" r="r" b="b"/>
              <a:pathLst>
                <a:path w="648" h="1057">
                  <a:moveTo>
                    <a:pt x="213" y="1057"/>
                  </a:moveTo>
                  <a:cubicBezTo>
                    <a:pt x="213" y="1057"/>
                    <a:pt x="191" y="735"/>
                    <a:pt x="303" y="623"/>
                  </a:cubicBezTo>
                  <a:cubicBezTo>
                    <a:pt x="415" y="511"/>
                    <a:pt x="648" y="511"/>
                    <a:pt x="648" y="511"/>
                  </a:cubicBezTo>
                  <a:lnTo>
                    <a:pt x="648" y="0"/>
                  </a:lnTo>
                  <a:cubicBezTo>
                    <a:pt x="648" y="0"/>
                    <a:pt x="142" y="117"/>
                    <a:pt x="71" y="382"/>
                  </a:cubicBezTo>
                  <a:cubicBezTo>
                    <a:pt x="0" y="647"/>
                    <a:pt x="213" y="1057"/>
                    <a:pt x="213" y="1057"/>
                  </a:cubicBezTo>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0" name="Freeform 489">
              <a:extLst>
                <a:ext uri="{FF2B5EF4-FFF2-40B4-BE49-F238E27FC236}">
                  <a16:creationId xmlns:a16="http://schemas.microsoft.com/office/drawing/2014/main" id="{549D2520-E3E9-8A44-960D-87EFE0138C77}"/>
                </a:ext>
              </a:extLst>
            </p:cNvPr>
            <p:cNvSpPr>
              <a:spLocks/>
            </p:cNvSpPr>
            <p:nvPr/>
          </p:nvSpPr>
          <p:spPr bwMode="auto">
            <a:xfrm>
              <a:off x="4508451" y="3210031"/>
              <a:ext cx="1427147" cy="776313"/>
            </a:xfrm>
            <a:custGeom>
              <a:avLst/>
              <a:gdLst>
                <a:gd name="T0" fmla="*/ 699 w 3435"/>
                <a:gd name="T1" fmla="*/ 0 h 1891"/>
                <a:gd name="T2" fmla="*/ 797 w 3435"/>
                <a:gd name="T3" fmla="*/ 1473 h 1891"/>
                <a:gd name="T4" fmla="*/ 3435 w 3435"/>
                <a:gd name="T5" fmla="*/ 1579 h 1891"/>
                <a:gd name="T6" fmla="*/ 699 w 3435"/>
                <a:gd name="T7" fmla="*/ 0 h 1891"/>
              </a:gdLst>
              <a:ahLst/>
              <a:cxnLst>
                <a:cxn ang="0">
                  <a:pos x="T0" y="T1"/>
                </a:cxn>
                <a:cxn ang="0">
                  <a:pos x="T2" y="T3"/>
                </a:cxn>
                <a:cxn ang="0">
                  <a:pos x="T4" y="T5"/>
                </a:cxn>
                <a:cxn ang="0">
                  <a:pos x="T6" y="T7"/>
                </a:cxn>
              </a:cxnLst>
              <a:rect l="0" t="0" r="r" b="b"/>
              <a:pathLst>
                <a:path w="3435" h="1891">
                  <a:moveTo>
                    <a:pt x="699" y="0"/>
                  </a:moveTo>
                  <a:cubicBezTo>
                    <a:pt x="0" y="423"/>
                    <a:pt x="33" y="1069"/>
                    <a:pt x="797" y="1473"/>
                  </a:cubicBezTo>
                  <a:cubicBezTo>
                    <a:pt x="1518" y="1855"/>
                    <a:pt x="2643" y="1891"/>
                    <a:pt x="3435" y="1579"/>
                  </a:cubicBezTo>
                  <a:lnTo>
                    <a:pt x="699" y="0"/>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1" name="Freeform 490">
              <a:extLst>
                <a:ext uri="{FF2B5EF4-FFF2-40B4-BE49-F238E27FC236}">
                  <a16:creationId xmlns:a16="http://schemas.microsoft.com/office/drawing/2014/main" id="{8FB025E2-B597-5248-B1C1-7FAE4025A212}"/>
                </a:ext>
              </a:extLst>
            </p:cNvPr>
            <p:cNvSpPr>
              <a:spLocks/>
            </p:cNvSpPr>
            <p:nvPr/>
          </p:nvSpPr>
          <p:spPr bwMode="auto">
            <a:xfrm>
              <a:off x="4587826" y="3510077"/>
              <a:ext cx="1347771" cy="684237"/>
            </a:xfrm>
            <a:custGeom>
              <a:avLst/>
              <a:gdLst>
                <a:gd name="T0" fmla="*/ 2562 w 3242"/>
                <a:gd name="T1" fmla="*/ 1022 h 1663"/>
                <a:gd name="T2" fmla="*/ 1597 w 3242"/>
                <a:gd name="T3" fmla="*/ 1032 h 1663"/>
                <a:gd name="T4" fmla="*/ 678 w 3242"/>
                <a:gd name="T5" fmla="*/ 780 h 1663"/>
                <a:gd name="T6" fmla="*/ 210 w 3242"/>
                <a:gd name="T7" fmla="*/ 449 h 1663"/>
                <a:gd name="T8" fmla="*/ 62 w 3242"/>
                <a:gd name="T9" fmla="*/ 230 h 1663"/>
                <a:gd name="T10" fmla="*/ 6 w 3242"/>
                <a:gd name="T11" fmla="*/ 0 h 1663"/>
                <a:gd name="T12" fmla="*/ 6 w 3242"/>
                <a:gd name="T13" fmla="*/ 285 h 1663"/>
                <a:gd name="T14" fmla="*/ 6 w 3242"/>
                <a:gd name="T15" fmla="*/ 482 h 1663"/>
                <a:gd name="T16" fmla="*/ 7 w 3242"/>
                <a:gd name="T17" fmla="*/ 567 h 1663"/>
                <a:gd name="T18" fmla="*/ 331 w 3242"/>
                <a:gd name="T19" fmla="*/ 1130 h 1663"/>
                <a:gd name="T20" fmla="*/ 1033 w 3242"/>
                <a:gd name="T21" fmla="*/ 1483 h 1663"/>
                <a:gd name="T22" fmla="*/ 2625 w 3242"/>
                <a:gd name="T23" fmla="*/ 1579 h 1663"/>
                <a:gd name="T24" fmla="*/ 3007 w 3242"/>
                <a:gd name="T25" fmla="*/ 1494 h 1663"/>
                <a:gd name="T26" fmla="*/ 3186 w 3242"/>
                <a:gd name="T27" fmla="*/ 1435 h 1663"/>
                <a:gd name="T28" fmla="*/ 3242 w 3242"/>
                <a:gd name="T29" fmla="*/ 1413 h 1663"/>
                <a:gd name="T30" fmla="*/ 3242 w 3242"/>
                <a:gd name="T31" fmla="*/ 1398 h 1663"/>
                <a:gd name="T32" fmla="*/ 3242 w 3242"/>
                <a:gd name="T33" fmla="*/ 964 h 1663"/>
                <a:gd name="T34" fmla="*/ 3242 w 3242"/>
                <a:gd name="T35" fmla="*/ 848 h 1663"/>
                <a:gd name="T36" fmla="*/ 2562 w 3242"/>
                <a:gd name="T37" fmla="*/ 1022 h 1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42" h="1663">
                  <a:moveTo>
                    <a:pt x="2562" y="1022"/>
                  </a:moveTo>
                  <a:cubicBezTo>
                    <a:pt x="2243" y="1067"/>
                    <a:pt x="1917" y="1070"/>
                    <a:pt x="1597" y="1032"/>
                  </a:cubicBezTo>
                  <a:cubicBezTo>
                    <a:pt x="1281" y="995"/>
                    <a:pt x="966" y="917"/>
                    <a:pt x="678" y="780"/>
                  </a:cubicBezTo>
                  <a:cubicBezTo>
                    <a:pt x="505" y="697"/>
                    <a:pt x="340" y="591"/>
                    <a:pt x="210" y="449"/>
                  </a:cubicBezTo>
                  <a:cubicBezTo>
                    <a:pt x="150" y="384"/>
                    <a:pt x="98" y="311"/>
                    <a:pt x="62" y="230"/>
                  </a:cubicBezTo>
                  <a:cubicBezTo>
                    <a:pt x="29" y="156"/>
                    <a:pt x="13" y="80"/>
                    <a:pt x="6" y="0"/>
                  </a:cubicBezTo>
                  <a:lnTo>
                    <a:pt x="6" y="285"/>
                  </a:lnTo>
                  <a:lnTo>
                    <a:pt x="6" y="482"/>
                  </a:lnTo>
                  <a:cubicBezTo>
                    <a:pt x="6" y="493"/>
                    <a:pt x="0" y="564"/>
                    <a:pt x="7" y="567"/>
                  </a:cubicBezTo>
                  <a:cubicBezTo>
                    <a:pt x="16" y="796"/>
                    <a:pt x="160" y="990"/>
                    <a:pt x="331" y="1130"/>
                  </a:cubicBezTo>
                  <a:cubicBezTo>
                    <a:pt x="535" y="1297"/>
                    <a:pt x="783" y="1407"/>
                    <a:pt x="1033" y="1483"/>
                  </a:cubicBezTo>
                  <a:cubicBezTo>
                    <a:pt x="1544" y="1637"/>
                    <a:pt x="2099" y="1663"/>
                    <a:pt x="2625" y="1579"/>
                  </a:cubicBezTo>
                  <a:cubicBezTo>
                    <a:pt x="2754" y="1558"/>
                    <a:pt x="2881" y="1530"/>
                    <a:pt x="3007" y="1494"/>
                  </a:cubicBezTo>
                  <a:cubicBezTo>
                    <a:pt x="3067" y="1477"/>
                    <a:pt x="3127" y="1457"/>
                    <a:pt x="3186" y="1435"/>
                  </a:cubicBezTo>
                  <a:cubicBezTo>
                    <a:pt x="3193" y="1433"/>
                    <a:pt x="3242" y="1419"/>
                    <a:pt x="3242" y="1413"/>
                  </a:cubicBezTo>
                  <a:lnTo>
                    <a:pt x="3242" y="1398"/>
                  </a:lnTo>
                  <a:lnTo>
                    <a:pt x="3242" y="964"/>
                  </a:lnTo>
                  <a:lnTo>
                    <a:pt x="3242" y="848"/>
                  </a:lnTo>
                  <a:cubicBezTo>
                    <a:pt x="3024" y="934"/>
                    <a:pt x="2794" y="989"/>
                    <a:pt x="2562" y="1022"/>
                  </a:cubicBezTo>
                </a:path>
              </a:pathLst>
            </a:custGeom>
            <a:solidFill>
              <a:srgbClr val="D3D3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2" name="Freeform 491">
              <a:extLst>
                <a:ext uri="{FF2B5EF4-FFF2-40B4-BE49-F238E27FC236}">
                  <a16:creationId xmlns:a16="http://schemas.microsoft.com/office/drawing/2014/main" id="{4F4C4243-16CB-1C4E-9B2E-FF2CC50B104C}"/>
                </a:ext>
              </a:extLst>
            </p:cNvPr>
            <p:cNvSpPr>
              <a:spLocks/>
            </p:cNvSpPr>
            <p:nvPr/>
          </p:nvSpPr>
          <p:spPr bwMode="auto">
            <a:xfrm>
              <a:off x="4910082" y="2054292"/>
              <a:ext cx="884228" cy="1724082"/>
            </a:xfrm>
            <a:custGeom>
              <a:avLst/>
              <a:gdLst>
                <a:gd name="T0" fmla="*/ 2128 w 2128"/>
                <a:gd name="T1" fmla="*/ 1229 h 4190"/>
                <a:gd name="T2" fmla="*/ 2128 w 2128"/>
                <a:gd name="T3" fmla="*/ 4190 h 4190"/>
                <a:gd name="T4" fmla="*/ 0 w 2128"/>
                <a:gd name="T5" fmla="*/ 2961 h 4190"/>
                <a:gd name="T6" fmla="*/ 0 w 2128"/>
                <a:gd name="T7" fmla="*/ 0 h 4190"/>
                <a:gd name="T8" fmla="*/ 2128 w 2128"/>
                <a:gd name="T9" fmla="*/ 1229 h 4190"/>
              </a:gdLst>
              <a:ahLst/>
              <a:cxnLst>
                <a:cxn ang="0">
                  <a:pos x="T0" y="T1"/>
                </a:cxn>
                <a:cxn ang="0">
                  <a:pos x="T2" y="T3"/>
                </a:cxn>
                <a:cxn ang="0">
                  <a:pos x="T4" y="T5"/>
                </a:cxn>
                <a:cxn ang="0">
                  <a:pos x="T6" y="T7"/>
                </a:cxn>
                <a:cxn ang="0">
                  <a:pos x="T8" y="T9"/>
                </a:cxn>
              </a:cxnLst>
              <a:rect l="0" t="0" r="r" b="b"/>
              <a:pathLst>
                <a:path w="2128" h="4190">
                  <a:moveTo>
                    <a:pt x="2128" y="1229"/>
                  </a:moveTo>
                  <a:lnTo>
                    <a:pt x="2128" y="4190"/>
                  </a:lnTo>
                  <a:lnTo>
                    <a:pt x="0" y="2961"/>
                  </a:lnTo>
                  <a:lnTo>
                    <a:pt x="0" y="0"/>
                  </a:lnTo>
                  <a:lnTo>
                    <a:pt x="2128" y="1229"/>
                  </a:lnTo>
                  <a:close/>
                </a:path>
              </a:pathLst>
            </a:custGeom>
            <a:solidFill>
              <a:srgbClr val="9E9E9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3" name="Freeform 492">
              <a:extLst>
                <a:ext uri="{FF2B5EF4-FFF2-40B4-BE49-F238E27FC236}">
                  <a16:creationId xmlns:a16="http://schemas.microsoft.com/office/drawing/2014/main" id="{C17A4BCB-55E2-074D-A4DE-E17B728C731A}"/>
                </a:ext>
              </a:extLst>
            </p:cNvPr>
            <p:cNvSpPr>
              <a:spLocks/>
            </p:cNvSpPr>
            <p:nvPr/>
          </p:nvSpPr>
          <p:spPr bwMode="auto">
            <a:xfrm>
              <a:off x="4803723" y="2741703"/>
              <a:ext cx="123825" cy="1003332"/>
            </a:xfrm>
            <a:custGeom>
              <a:avLst/>
              <a:gdLst>
                <a:gd name="T0" fmla="*/ 0 w 299"/>
                <a:gd name="T1" fmla="*/ 0 h 2439"/>
                <a:gd name="T2" fmla="*/ 0 w 299"/>
                <a:gd name="T3" fmla="*/ 2367 h 2439"/>
                <a:gd name="T4" fmla="*/ 152 w 299"/>
                <a:gd name="T5" fmla="*/ 2439 h 2439"/>
                <a:gd name="T6" fmla="*/ 299 w 299"/>
                <a:gd name="T7" fmla="*/ 2367 h 2439"/>
                <a:gd name="T8" fmla="*/ 299 w 299"/>
                <a:gd name="T9" fmla="*/ 0 h 2439"/>
                <a:gd name="T10" fmla="*/ 0 w 299"/>
                <a:gd name="T11" fmla="*/ 0 h 2439"/>
              </a:gdLst>
              <a:ahLst/>
              <a:cxnLst>
                <a:cxn ang="0">
                  <a:pos x="T0" y="T1"/>
                </a:cxn>
                <a:cxn ang="0">
                  <a:pos x="T2" y="T3"/>
                </a:cxn>
                <a:cxn ang="0">
                  <a:pos x="T4" y="T5"/>
                </a:cxn>
                <a:cxn ang="0">
                  <a:pos x="T6" y="T7"/>
                </a:cxn>
                <a:cxn ang="0">
                  <a:pos x="T8" y="T9"/>
                </a:cxn>
                <a:cxn ang="0">
                  <a:pos x="T10" y="T11"/>
                </a:cxn>
              </a:cxnLst>
              <a:rect l="0" t="0" r="r" b="b"/>
              <a:pathLst>
                <a:path w="299" h="2439">
                  <a:moveTo>
                    <a:pt x="0" y="0"/>
                  </a:moveTo>
                  <a:lnTo>
                    <a:pt x="0" y="2367"/>
                  </a:lnTo>
                  <a:cubicBezTo>
                    <a:pt x="0" y="2367"/>
                    <a:pt x="38" y="2439"/>
                    <a:pt x="152" y="2439"/>
                  </a:cubicBezTo>
                  <a:cubicBezTo>
                    <a:pt x="267" y="2439"/>
                    <a:pt x="299" y="2367"/>
                    <a:pt x="299" y="2367"/>
                  </a:cubicBezTo>
                  <a:lnTo>
                    <a:pt x="299" y="0"/>
                  </a:lnTo>
                  <a:lnTo>
                    <a:pt x="0" y="0"/>
                  </a:lnTo>
                  <a:close/>
                </a:path>
              </a:pathLst>
            </a:custGeom>
            <a:solidFill>
              <a:srgbClr val="E2E2E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4" name="Freeform 493">
              <a:extLst>
                <a:ext uri="{FF2B5EF4-FFF2-40B4-BE49-F238E27FC236}">
                  <a16:creationId xmlns:a16="http://schemas.microsoft.com/office/drawing/2014/main" id="{9A568709-525D-4B49-BCA3-18440D9CDAA0}"/>
                </a:ext>
              </a:extLst>
            </p:cNvPr>
            <p:cNvSpPr>
              <a:spLocks/>
            </p:cNvSpPr>
            <p:nvPr/>
          </p:nvSpPr>
          <p:spPr bwMode="auto">
            <a:xfrm>
              <a:off x="5329178" y="2881408"/>
              <a:ext cx="123825" cy="1003332"/>
            </a:xfrm>
            <a:custGeom>
              <a:avLst/>
              <a:gdLst>
                <a:gd name="T0" fmla="*/ 0 w 299"/>
                <a:gd name="T1" fmla="*/ 0 h 2439"/>
                <a:gd name="T2" fmla="*/ 0 w 299"/>
                <a:gd name="T3" fmla="*/ 2367 h 2439"/>
                <a:gd name="T4" fmla="*/ 152 w 299"/>
                <a:gd name="T5" fmla="*/ 2439 h 2439"/>
                <a:gd name="T6" fmla="*/ 299 w 299"/>
                <a:gd name="T7" fmla="*/ 2367 h 2439"/>
                <a:gd name="T8" fmla="*/ 299 w 299"/>
                <a:gd name="T9" fmla="*/ 0 h 2439"/>
                <a:gd name="T10" fmla="*/ 0 w 299"/>
                <a:gd name="T11" fmla="*/ 0 h 2439"/>
              </a:gdLst>
              <a:ahLst/>
              <a:cxnLst>
                <a:cxn ang="0">
                  <a:pos x="T0" y="T1"/>
                </a:cxn>
                <a:cxn ang="0">
                  <a:pos x="T2" y="T3"/>
                </a:cxn>
                <a:cxn ang="0">
                  <a:pos x="T4" y="T5"/>
                </a:cxn>
                <a:cxn ang="0">
                  <a:pos x="T6" y="T7"/>
                </a:cxn>
                <a:cxn ang="0">
                  <a:pos x="T8" y="T9"/>
                </a:cxn>
                <a:cxn ang="0">
                  <a:pos x="T10" y="T11"/>
                </a:cxn>
              </a:cxnLst>
              <a:rect l="0" t="0" r="r" b="b"/>
              <a:pathLst>
                <a:path w="299" h="2439">
                  <a:moveTo>
                    <a:pt x="0" y="0"/>
                  </a:moveTo>
                  <a:lnTo>
                    <a:pt x="0" y="2367"/>
                  </a:lnTo>
                  <a:cubicBezTo>
                    <a:pt x="0" y="2367"/>
                    <a:pt x="37" y="2439"/>
                    <a:pt x="152" y="2439"/>
                  </a:cubicBezTo>
                  <a:cubicBezTo>
                    <a:pt x="267" y="2439"/>
                    <a:pt x="299" y="2367"/>
                    <a:pt x="299" y="2367"/>
                  </a:cubicBezTo>
                  <a:lnTo>
                    <a:pt x="299" y="0"/>
                  </a:lnTo>
                  <a:lnTo>
                    <a:pt x="0" y="0"/>
                  </a:lnTo>
                  <a:close/>
                </a:path>
              </a:pathLst>
            </a:custGeom>
            <a:solidFill>
              <a:srgbClr val="E2E2E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5" name="Freeform 494">
              <a:extLst>
                <a:ext uri="{FF2B5EF4-FFF2-40B4-BE49-F238E27FC236}">
                  <a16:creationId xmlns:a16="http://schemas.microsoft.com/office/drawing/2014/main" id="{B6D70613-AA0F-6947-8C3C-3A690F33E4EF}"/>
                </a:ext>
              </a:extLst>
            </p:cNvPr>
            <p:cNvSpPr>
              <a:spLocks/>
            </p:cNvSpPr>
            <p:nvPr/>
          </p:nvSpPr>
          <p:spPr bwMode="auto">
            <a:xfrm>
              <a:off x="5737161" y="2844893"/>
              <a:ext cx="123825" cy="1003332"/>
            </a:xfrm>
            <a:custGeom>
              <a:avLst/>
              <a:gdLst>
                <a:gd name="T0" fmla="*/ 0 w 299"/>
                <a:gd name="T1" fmla="*/ 0 h 2440"/>
                <a:gd name="T2" fmla="*/ 0 w 299"/>
                <a:gd name="T3" fmla="*/ 2367 h 2440"/>
                <a:gd name="T4" fmla="*/ 152 w 299"/>
                <a:gd name="T5" fmla="*/ 2440 h 2440"/>
                <a:gd name="T6" fmla="*/ 299 w 299"/>
                <a:gd name="T7" fmla="*/ 2367 h 2440"/>
                <a:gd name="T8" fmla="*/ 299 w 299"/>
                <a:gd name="T9" fmla="*/ 0 h 2440"/>
                <a:gd name="T10" fmla="*/ 0 w 299"/>
                <a:gd name="T11" fmla="*/ 0 h 2440"/>
              </a:gdLst>
              <a:ahLst/>
              <a:cxnLst>
                <a:cxn ang="0">
                  <a:pos x="T0" y="T1"/>
                </a:cxn>
                <a:cxn ang="0">
                  <a:pos x="T2" y="T3"/>
                </a:cxn>
                <a:cxn ang="0">
                  <a:pos x="T4" y="T5"/>
                </a:cxn>
                <a:cxn ang="0">
                  <a:pos x="T6" y="T7"/>
                </a:cxn>
                <a:cxn ang="0">
                  <a:pos x="T8" y="T9"/>
                </a:cxn>
                <a:cxn ang="0">
                  <a:pos x="T10" y="T11"/>
                </a:cxn>
              </a:cxnLst>
              <a:rect l="0" t="0" r="r" b="b"/>
              <a:pathLst>
                <a:path w="299" h="2440">
                  <a:moveTo>
                    <a:pt x="0" y="0"/>
                  </a:moveTo>
                  <a:lnTo>
                    <a:pt x="0" y="2367"/>
                  </a:lnTo>
                  <a:cubicBezTo>
                    <a:pt x="0" y="2367"/>
                    <a:pt x="38" y="2440"/>
                    <a:pt x="152" y="2440"/>
                  </a:cubicBezTo>
                  <a:cubicBezTo>
                    <a:pt x="267" y="2440"/>
                    <a:pt x="299" y="2367"/>
                    <a:pt x="299" y="2367"/>
                  </a:cubicBezTo>
                  <a:lnTo>
                    <a:pt x="299" y="0"/>
                  </a:lnTo>
                  <a:lnTo>
                    <a:pt x="0" y="0"/>
                  </a:lnTo>
                  <a:close/>
                </a:path>
              </a:pathLst>
            </a:custGeom>
            <a:solidFill>
              <a:srgbClr val="E2E2E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6" name="Freeform 495">
              <a:extLst>
                <a:ext uri="{FF2B5EF4-FFF2-40B4-BE49-F238E27FC236}">
                  <a16:creationId xmlns:a16="http://schemas.microsoft.com/office/drawing/2014/main" id="{BB2E7FC8-0F91-6A4A-A0C8-D744F1EE7794}"/>
                </a:ext>
              </a:extLst>
            </p:cNvPr>
            <p:cNvSpPr>
              <a:spLocks/>
            </p:cNvSpPr>
            <p:nvPr/>
          </p:nvSpPr>
          <p:spPr bwMode="auto">
            <a:xfrm>
              <a:off x="5057719" y="2844893"/>
              <a:ext cx="123825" cy="1003332"/>
            </a:xfrm>
            <a:custGeom>
              <a:avLst/>
              <a:gdLst>
                <a:gd name="T0" fmla="*/ 0 w 298"/>
                <a:gd name="T1" fmla="*/ 0 h 2440"/>
                <a:gd name="T2" fmla="*/ 0 w 298"/>
                <a:gd name="T3" fmla="*/ 2367 h 2440"/>
                <a:gd name="T4" fmla="*/ 152 w 298"/>
                <a:gd name="T5" fmla="*/ 2440 h 2440"/>
                <a:gd name="T6" fmla="*/ 298 w 298"/>
                <a:gd name="T7" fmla="*/ 2367 h 2440"/>
                <a:gd name="T8" fmla="*/ 298 w 298"/>
                <a:gd name="T9" fmla="*/ 0 h 2440"/>
                <a:gd name="T10" fmla="*/ 0 w 298"/>
                <a:gd name="T11" fmla="*/ 0 h 2440"/>
              </a:gdLst>
              <a:ahLst/>
              <a:cxnLst>
                <a:cxn ang="0">
                  <a:pos x="T0" y="T1"/>
                </a:cxn>
                <a:cxn ang="0">
                  <a:pos x="T2" y="T3"/>
                </a:cxn>
                <a:cxn ang="0">
                  <a:pos x="T4" y="T5"/>
                </a:cxn>
                <a:cxn ang="0">
                  <a:pos x="T6" y="T7"/>
                </a:cxn>
                <a:cxn ang="0">
                  <a:pos x="T8" y="T9"/>
                </a:cxn>
                <a:cxn ang="0">
                  <a:pos x="T10" y="T11"/>
                </a:cxn>
              </a:cxnLst>
              <a:rect l="0" t="0" r="r" b="b"/>
              <a:pathLst>
                <a:path w="298" h="2440">
                  <a:moveTo>
                    <a:pt x="0" y="0"/>
                  </a:moveTo>
                  <a:lnTo>
                    <a:pt x="0" y="2367"/>
                  </a:lnTo>
                  <a:cubicBezTo>
                    <a:pt x="0" y="2367"/>
                    <a:pt x="37" y="2440"/>
                    <a:pt x="152" y="2440"/>
                  </a:cubicBezTo>
                  <a:cubicBezTo>
                    <a:pt x="266" y="2440"/>
                    <a:pt x="298" y="2367"/>
                    <a:pt x="298" y="2367"/>
                  </a:cubicBezTo>
                  <a:lnTo>
                    <a:pt x="298" y="0"/>
                  </a:lnTo>
                  <a:lnTo>
                    <a:pt x="0" y="0"/>
                  </a:lnTo>
                  <a:close/>
                </a:path>
              </a:pathLst>
            </a:custGeom>
            <a:solidFill>
              <a:srgbClr val="E2E2E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7" name="Freeform 496">
              <a:extLst>
                <a:ext uri="{FF2B5EF4-FFF2-40B4-BE49-F238E27FC236}">
                  <a16:creationId xmlns:a16="http://schemas.microsoft.com/office/drawing/2014/main" id="{4443843F-267F-BB4E-9710-AB5E5CD985C8}"/>
                </a:ext>
              </a:extLst>
            </p:cNvPr>
            <p:cNvSpPr>
              <a:spLocks/>
            </p:cNvSpPr>
            <p:nvPr/>
          </p:nvSpPr>
          <p:spPr bwMode="auto">
            <a:xfrm>
              <a:off x="4787846" y="3913318"/>
              <a:ext cx="1023927" cy="523893"/>
            </a:xfrm>
            <a:custGeom>
              <a:avLst/>
              <a:gdLst>
                <a:gd name="T0" fmla="*/ 0 w 2465"/>
                <a:gd name="T1" fmla="*/ 1073 h 1274"/>
                <a:gd name="T2" fmla="*/ 1876 w 2465"/>
                <a:gd name="T3" fmla="*/ 910 h 1274"/>
                <a:gd name="T4" fmla="*/ 2316 w 2465"/>
                <a:gd name="T5" fmla="*/ 0 h 1274"/>
                <a:gd name="T6" fmla="*/ 1774 w 2465"/>
                <a:gd name="T7" fmla="*/ 72 h 1274"/>
                <a:gd name="T8" fmla="*/ 1430 w 2465"/>
                <a:gd name="T9" fmla="*/ 728 h 1274"/>
                <a:gd name="T10" fmla="*/ 327 w 2465"/>
                <a:gd name="T11" fmla="*/ 772 h 1274"/>
                <a:gd name="T12" fmla="*/ 0 w 2465"/>
                <a:gd name="T13" fmla="*/ 1073 h 1274"/>
              </a:gdLst>
              <a:ahLst/>
              <a:cxnLst>
                <a:cxn ang="0">
                  <a:pos x="T0" y="T1"/>
                </a:cxn>
                <a:cxn ang="0">
                  <a:pos x="T2" y="T3"/>
                </a:cxn>
                <a:cxn ang="0">
                  <a:pos x="T4" y="T5"/>
                </a:cxn>
                <a:cxn ang="0">
                  <a:pos x="T6" y="T7"/>
                </a:cxn>
                <a:cxn ang="0">
                  <a:pos x="T8" y="T9"/>
                </a:cxn>
                <a:cxn ang="0">
                  <a:pos x="T10" y="T11"/>
                </a:cxn>
                <a:cxn ang="0">
                  <a:pos x="T12" y="T13"/>
                </a:cxn>
              </a:cxnLst>
              <a:rect l="0" t="0" r="r" b="b"/>
              <a:pathLst>
                <a:path w="2465" h="1274">
                  <a:moveTo>
                    <a:pt x="0" y="1073"/>
                  </a:moveTo>
                  <a:cubicBezTo>
                    <a:pt x="0" y="1073"/>
                    <a:pt x="1362" y="1274"/>
                    <a:pt x="1876" y="910"/>
                  </a:cubicBezTo>
                  <a:cubicBezTo>
                    <a:pt x="2465" y="492"/>
                    <a:pt x="2316" y="0"/>
                    <a:pt x="2316" y="0"/>
                  </a:cubicBezTo>
                  <a:lnTo>
                    <a:pt x="1774" y="72"/>
                  </a:lnTo>
                  <a:cubicBezTo>
                    <a:pt x="1774" y="72"/>
                    <a:pt x="1825" y="592"/>
                    <a:pt x="1430" y="728"/>
                  </a:cubicBezTo>
                  <a:cubicBezTo>
                    <a:pt x="1038" y="864"/>
                    <a:pt x="327" y="772"/>
                    <a:pt x="327" y="772"/>
                  </a:cubicBezTo>
                  <a:lnTo>
                    <a:pt x="0" y="1073"/>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8" name="Freeform 497">
              <a:extLst>
                <a:ext uri="{FF2B5EF4-FFF2-40B4-BE49-F238E27FC236}">
                  <a16:creationId xmlns:a16="http://schemas.microsoft.com/office/drawing/2014/main" id="{E9A46C7D-2502-F24C-A24F-4A378395ADB3}"/>
                </a:ext>
              </a:extLst>
            </p:cNvPr>
            <p:cNvSpPr>
              <a:spLocks/>
            </p:cNvSpPr>
            <p:nvPr/>
          </p:nvSpPr>
          <p:spPr bwMode="auto">
            <a:xfrm>
              <a:off x="4787849" y="4003808"/>
              <a:ext cx="968364" cy="523893"/>
            </a:xfrm>
            <a:custGeom>
              <a:avLst/>
              <a:gdLst>
                <a:gd name="T0" fmla="*/ 1876 w 2329"/>
                <a:gd name="T1" fmla="*/ 691 h 1276"/>
                <a:gd name="T2" fmla="*/ 0 w 2329"/>
                <a:gd name="T3" fmla="*/ 854 h 1276"/>
                <a:gd name="T4" fmla="*/ 1626 w 2329"/>
                <a:gd name="T5" fmla="*/ 1224 h 1276"/>
                <a:gd name="T6" fmla="*/ 2329 w 2329"/>
                <a:gd name="T7" fmla="*/ 889 h 1276"/>
                <a:gd name="T8" fmla="*/ 2329 w 2329"/>
                <a:gd name="T9" fmla="*/ 0 h 1276"/>
                <a:gd name="T10" fmla="*/ 1876 w 2329"/>
                <a:gd name="T11" fmla="*/ 691 h 1276"/>
              </a:gdLst>
              <a:ahLst/>
              <a:cxnLst>
                <a:cxn ang="0">
                  <a:pos x="T0" y="T1"/>
                </a:cxn>
                <a:cxn ang="0">
                  <a:pos x="T2" y="T3"/>
                </a:cxn>
                <a:cxn ang="0">
                  <a:pos x="T4" y="T5"/>
                </a:cxn>
                <a:cxn ang="0">
                  <a:pos x="T6" y="T7"/>
                </a:cxn>
                <a:cxn ang="0">
                  <a:pos x="T8" y="T9"/>
                </a:cxn>
                <a:cxn ang="0">
                  <a:pos x="T10" y="T11"/>
                </a:cxn>
              </a:cxnLst>
              <a:rect l="0" t="0" r="r" b="b"/>
              <a:pathLst>
                <a:path w="2329" h="1276">
                  <a:moveTo>
                    <a:pt x="1876" y="691"/>
                  </a:moveTo>
                  <a:cubicBezTo>
                    <a:pt x="1362" y="1055"/>
                    <a:pt x="0" y="854"/>
                    <a:pt x="0" y="854"/>
                  </a:cubicBezTo>
                  <a:cubicBezTo>
                    <a:pt x="0" y="854"/>
                    <a:pt x="1041" y="1276"/>
                    <a:pt x="1626" y="1224"/>
                  </a:cubicBezTo>
                  <a:cubicBezTo>
                    <a:pt x="2212" y="1173"/>
                    <a:pt x="2329" y="889"/>
                    <a:pt x="2329" y="889"/>
                  </a:cubicBezTo>
                  <a:lnTo>
                    <a:pt x="2329" y="0"/>
                  </a:lnTo>
                  <a:cubicBezTo>
                    <a:pt x="2311" y="182"/>
                    <a:pt x="2218" y="448"/>
                    <a:pt x="1876" y="691"/>
                  </a:cubicBezTo>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9" name="Freeform 498">
              <a:extLst>
                <a:ext uri="{FF2B5EF4-FFF2-40B4-BE49-F238E27FC236}">
                  <a16:creationId xmlns:a16="http://schemas.microsoft.com/office/drawing/2014/main" id="{16A1AD76-D37B-F442-A55D-F38B6354F5A0}"/>
                </a:ext>
              </a:extLst>
            </p:cNvPr>
            <p:cNvSpPr>
              <a:spLocks/>
            </p:cNvSpPr>
            <p:nvPr/>
          </p:nvSpPr>
          <p:spPr bwMode="auto">
            <a:xfrm>
              <a:off x="4200478" y="3176693"/>
              <a:ext cx="568319" cy="814415"/>
            </a:xfrm>
            <a:custGeom>
              <a:avLst/>
              <a:gdLst>
                <a:gd name="T0" fmla="*/ 1067 w 1365"/>
                <a:gd name="T1" fmla="*/ 446 h 1979"/>
                <a:gd name="T2" fmla="*/ 585 w 1365"/>
                <a:gd name="T3" fmla="*/ 678 h 1979"/>
                <a:gd name="T4" fmla="*/ 766 w 1365"/>
                <a:gd name="T5" fmla="*/ 1883 h 1979"/>
                <a:gd name="T6" fmla="*/ 298 w 1365"/>
                <a:gd name="T7" fmla="*/ 1979 h 1979"/>
                <a:gd name="T8" fmla="*/ 121 w 1365"/>
                <a:gd name="T9" fmla="*/ 661 h 1979"/>
                <a:gd name="T10" fmla="*/ 1365 w 1365"/>
                <a:gd name="T11" fmla="*/ 127 h 1979"/>
                <a:gd name="T12" fmla="*/ 1067 w 1365"/>
                <a:gd name="T13" fmla="*/ 446 h 1979"/>
              </a:gdLst>
              <a:ahLst/>
              <a:cxnLst>
                <a:cxn ang="0">
                  <a:pos x="T0" y="T1"/>
                </a:cxn>
                <a:cxn ang="0">
                  <a:pos x="T2" y="T3"/>
                </a:cxn>
                <a:cxn ang="0">
                  <a:pos x="T4" y="T5"/>
                </a:cxn>
                <a:cxn ang="0">
                  <a:pos x="T6" y="T7"/>
                </a:cxn>
                <a:cxn ang="0">
                  <a:pos x="T8" y="T9"/>
                </a:cxn>
                <a:cxn ang="0">
                  <a:pos x="T10" y="T11"/>
                </a:cxn>
                <a:cxn ang="0">
                  <a:pos x="T12" y="T13"/>
                </a:cxn>
              </a:cxnLst>
              <a:rect l="0" t="0" r="r" b="b"/>
              <a:pathLst>
                <a:path w="1365" h="1979">
                  <a:moveTo>
                    <a:pt x="1067" y="446"/>
                  </a:moveTo>
                  <a:cubicBezTo>
                    <a:pt x="1067" y="446"/>
                    <a:pt x="737" y="472"/>
                    <a:pt x="585" y="678"/>
                  </a:cubicBezTo>
                  <a:cubicBezTo>
                    <a:pt x="405" y="923"/>
                    <a:pt x="766" y="1883"/>
                    <a:pt x="766" y="1883"/>
                  </a:cubicBezTo>
                  <a:lnTo>
                    <a:pt x="298" y="1979"/>
                  </a:lnTo>
                  <a:cubicBezTo>
                    <a:pt x="298" y="1979"/>
                    <a:pt x="0" y="1045"/>
                    <a:pt x="121" y="661"/>
                  </a:cubicBezTo>
                  <a:cubicBezTo>
                    <a:pt x="327" y="0"/>
                    <a:pt x="1365" y="127"/>
                    <a:pt x="1365" y="127"/>
                  </a:cubicBezTo>
                  <a:lnTo>
                    <a:pt x="1067" y="446"/>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0" name="Freeform 499">
              <a:extLst>
                <a:ext uri="{FF2B5EF4-FFF2-40B4-BE49-F238E27FC236}">
                  <a16:creationId xmlns:a16="http://schemas.microsoft.com/office/drawing/2014/main" id="{2D168EC6-8EB9-7842-BA15-03C1E0ED824F}"/>
                </a:ext>
              </a:extLst>
            </p:cNvPr>
            <p:cNvSpPr>
              <a:spLocks/>
            </p:cNvSpPr>
            <p:nvPr/>
          </p:nvSpPr>
          <p:spPr bwMode="auto">
            <a:xfrm>
              <a:off x="4627510" y="2525795"/>
              <a:ext cx="123825" cy="1003332"/>
            </a:xfrm>
            <a:custGeom>
              <a:avLst/>
              <a:gdLst>
                <a:gd name="T0" fmla="*/ 0 w 298"/>
                <a:gd name="T1" fmla="*/ 0 h 2440"/>
                <a:gd name="T2" fmla="*/ 0 w 298"/>
                <a:gd name="T3" fmla="*/ 2367 h 2440"/>
                <a:gd name="T4" fmla="*/ 152 w 298"/>
                <a:gd name="T5" fmla="*/ 2440 h 2440"/>
                <a:gd name="T6" fmla="*/ 298 w 298"/>
                <a:gd name="T7" fmla="*/ 2367 h 2440"/>
                <a:gd name="T8" fmla="*/ 298 w 298"/>
                <a:gd name="T9" fmla="*/ 0 h 2440"/>
                <a:gd name="T10" fmla="*/ 0 w 298"/>
                <a:gd name="T11" fmla="*/ 0 h 2440"/>
              </a:gdLst>
              <a:ahLst/>
              <a:cxnLst>
                <a:cxn ang="0">
                  <a:pos x="T0" y="T1"/>
                </a:cxn>
                <a:cxn ang="0">
                  <a:pos x="T2" y="T3"/>
                </a:cxn>
                <a:cxn ang="0">
                  <a:pos x="T4" y="T5"/>
                </a:cxn>
                <a:cxn ang="0">
                  <a:pos x="T6" y="T7"/>
                </a:cxn>
                <a:cxn ang="0">
                  <a:pos x="T8" y="T9"/>
                </a:cxn>
                <a:cxn ang="0">
                  <a:pos x="T10" y="T11"/>
                </a:cxn>
              </a:cxnLst>
              <a:rect l="0" t="0" r="r" b="b"/>
              <a:pathLst>
                <a:path w="298" h="2440">
                  <a:moveTo>
                    <a:pt x="0" y="0"/>
                  </a:moveTo>
                  <a:lnTo>
                    <a:pt x="0" y="2367"/>
                  </a:lnTo>
                  <a:cubicBezTo>
                    <a:pt x="0" y="2367"/>
                    <a:pt x="37" y="2440"/>
                    <a:pt x="152" y="2440"/>
                  </a:cubicBezTo>
                  <a:cubicBezTo>
                    <a:pt x="266" y="2440"/>
                    <a:pt x="298" y="2367"/>
                    <a:pt x="298" y="2367"/>
                  </a:cubicBezTo>
                  <a:lnTo>
                    <a:pt x="298" y="0"/>
                  </a:lnTo>
                  <a:lnTo>
                    <a:pt x="0" y="0"/>
                  </a:lnTo>
                  <a:close/>
                </a:path>
              </a:pathLst>
            </a:custGeom>
            <a:solidFill>
              <a:srgbClr val="E2E2E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1" name="Freeform 500">
              <a:extLst>
                <a:ext uri="{FF2B5EF4-FFF2-40B4-BE49-F238E27FC236}">
                  <a16:creationId xmlns:a16="http://schemas.microsoft.com/office/drawing/2014/main" id="{423FD9CE-8814-CE40-90AE-D6D12A482574}"/>
                </a:ext>
              </a:extLst>
            </p:cNvPr>
            <p:cNvSpPr>
              <a:spLocks/>
            </p:cNvSpPr>
            <p:nvPr/>
          </p:nvSpPr>
          <p:spPr bwMode="auto">
            <a:xfrm>
              <a:off x="4794198" y="2054292"/>
              <a:ext cx="1000112" cy="555643"/>
            </a:xfrm>
            <a:custGeom>
              <a:avLst/>
              <a:gdLst>
                <a:gd name="T0" fmla="*/ 0 w 2407"/>
                <a:gd name="T1" fmla="*/ 434 h 1350"/>
                <a:gd name="T2" fmla="*/ 0 w 2407"/>
                <a:gd name="T3" fmla="*/ 444 h 1350"/>
                <a:gd name="T4" fmla="*/ 475 w 2407"/>
                <a:gd name="T5" fmla="*/ 994 h 1350"/>
                <a:gd name="T6" fmla="*/ 2407 w 2407"/>
                <a:gd name="T7" fmla="*/ 1229 h 1350"/>
                <a:gd name="T8" fmla="*/ 279 w 2407"/>
                <a:gd name="T9" fmla="*/ 0 h 1350"/>
                <a:gd name="T10" fmla="*/ 0 w 2407"/>
                <a:gd name="T11" fmla="*/ 434 h 1350"/>
              </a:gdLst>
              <a:ahLst/>
              <a:cxnLst>
                <a:cxn ang="0">
                  <a:pos x="T0" y="T1"/>
                </a:cxn>
                <a:cxn ang="0">
                  <a:pos x="T2" y="T3"/>
                </a:cxn>
                <a:cxn ang="0">
                  <a:pos x="T4" y="T5"/>
                </a:cxn>
                <a:cxn ang="0">
                  <a:pos x="T6" y="T7"/>
                </a:cxn>
                <a:cxn ang="0">
                  <a:pos x="T8" y="T9"/>
                </a:cxn>
                <a:cxn ang="0">
                  <a:pos x="T10" y="T11"/>
                </a:cxn>
              </a:cxnLst>
              <a:rect l="0" t="0" r="r" b="b"/>
              <a:pathLst>
                <a:path w="2407" h="1350">
                  <a:moveTo>
                    <a:pt x="0" y="434"/>
                  </a:moveTo>
                  <a:lnTo>
                    <a:pt x="0" y="444"/>
                  </a:lnTo>
                  <a:cubicBezTo>
                    <a:pt x="6" y="637"/>
                    <a:pt x="179" y="837"/>
                    <a:pt x="475" y="994"/>
                  </a:cubicBezTo>
                  <a:cubicBezTo>
                    <a:pt x="979" y="1261"/>
                    <a:pt x="1730" y="1350"/>
                    <a:pt x="2407" y="1229"/>
                  </a:cubicBezTo>
                  <a:cubicBezTo>
                    <a:pt x="2292" y="1162"/>
                    <a:pt x="308" y="16"/>
                    <a:pt x="279" y="0"/>
                  </a:cubicBezTo>
                  <a:cubicBezTo>
                    <a:pt x="97" y="136"/>
                    <a:pt x="0" y="286"/>
                    <a:pt x="0" y="434"/>
                  </a:cubicBezTo>
                </a:path>
              </a:pathLst>
            </a:custGeom>
            <a:solidFill>
              <a:srgbClr val="9E9E9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2" name="Freeform 501">
              <a:extLst>
                <a:ext uri="{FF2B5EF4-FFF2-40B4-BE49-F238E27FC236}">
                  <a16:creationId xmlns:a16="http://schemas.microsoft.com/office/drawing/2014/main" id="{36EED4DC-1322-4E4C-A35D-7BE8EF02506D}"/>
                </a:ext>
              </a:extLst>
            </p:cNvPr>
            <p:cNvSpPr>
              <a:spLocks/>
            </p:cNvSpPr>
            <p:nvPr/>
          </p:nvSpPr>
          <p:spPr bwMode="auto">
            <a:xfrm>
              <a:off x="4848172" y="1946085"/>
              <a:ext cx="798504" cy="455628"/>
            </a:xfrm>
            <a:custGeom>
              <a:avLst/>
              <a:gdLst>
                <a:gd name="T0" fmla="*/ 1169 w 1920"/>
                <a:gd name="T1" fmla="*/ 1109 h 1109"/>
                <a:gd name="T2" fmla="*/ 585 w 1920"/>
                <a:gd name="T3" fmla="*/ 771 h 1109"/>
                <a:gd name="T4" fmla="*/ 0 w 1920"/>
                <a:gd name="T5" fmla="*/ 434 h 1109"/>
                <a:gd name="T6" fmla="*/ 751 w 1920"/>
                <a:gd name="T7" fmla="*/ 0 h 1109"/>
                <a:gd name="T8" fmla="*/ 1920 w 1920"/>
                <a:gd name="T9" fmla="*/ 675 h 1109"/>
                <a:gd name="T10" fmla="*/ 1169 w 1920"/>
                <a:gd name="T11" fmla="*/ 1109 h 1109"/>
              </a:gdLst>
              <a:ahLst/>
              <a:cxnLst>
                <a:cxn ang="0">
                  <a:pos x="T0" y="T1"/>
                </a:cxn>
                <a:cxn ang="0">
                  <a:pos x="T2" y="T3"/>
                </a:cxn>
                <a:cxn ang="0">
                  <a:pos x="T4" y="T5"/>
                </a:cxn>
                <a:cxn ang="0">
                  <a:pos x="T6" y="T7"/>
                </a:cxn>
                <a:cxn ang="0">
                  <a:pos x="T8" y="T9"/>
                </a:cxn>
                <a:cxn ang="0">
                  <a:pos x="T10" y="T11"/>
                </a:cxn>
              </a:cxnLst>
              <a:rect l="0" t="0" r="r" b="b"/>
              <a:pathLst>
                <a:path w="1920" h="1109">
                  <a:moveTo>
                    <a:pt x="1169" y="1109"/>
                  </a:moveTo>
                  <a:lnTo>
                    <a:pt x="585" y="771"/>
                  </a:lnTo>
                  <a:lnTo>
                    <a:pt x="0" y="434"/>
                  </a:lnTo>
                  <a:lnTo>
                    <a:pt x="751" y="0"/>
                  </a:lnTo>
                  <a:lnTo>
                    <a:pt x="1920" y="675"/>
                  </a:lnTo>
                  <a:lnTo>
                    <a:pt x="1169" y="1109"/>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3" name="Freeform 502">
              <a:extLst>
                <a:ext uri="{FF2B5EF4-FFF2-40B4-BE49-F238E27FC236}">
                  <a16:creationId xmlns:a16="http://schemas.microsoft.com/office/drawing/2014/main" id="{0AF29FD8-68C0-324D-AC92-7546E0EA4038}"/>
                </a:ext>
              </a:extLst>
            </p:cNvPr>
            <p:cNvSpPr>
              <a:spLocks/>
            </p:cNvSpPr>
            <p:nvPr/>
          </p:nvSpPr>
          <p:spPr bwMode="auto">
            <a:xfrm>
              <a:off x="5335530" y="2220985"/>
              <a:ext cx="311145" cy="523893"/>
            </a:xfrm>
            <a:custGeom>
              <a:avLst/>
              <a:gdLst>
                <a:gd name="T0" fmla="*/ 751 w 751"/>
                <a:gd name="T1" fmla="*/ 0 h 1275"/>
                <a:gd name="T2" fmla="*/ 751 w 751"/>
                <a:gd name="T3" fmla="*/ 841 h 1275"/>
                <a:gd name="T4" fmla="*/ 0 w 751"/>
                <a:gd name="T5" fmla="*/ 1275 h 1275"/>
                <a:gd name="T6" fmla="*/ 0 w 751"/>
                <a:gd name="T7" fmla="*/ 434 h 1275"/>
                <a:gd name="T8" fmla="*/ 751 w 751"/>
                <a:gd name="T9" fmla="*/ 0 h 1275"/>
              </a:gdLst>
              <a:ahLst/>
              <a:cxnLst>
                <a:cxn ang="0">
                  <a:pos x="T0" y="T1"/>
                </a:cxn>
                <a:cxn ang="0">
                  <a:pos x="T2" y="T3"/>
                </a:cxn>
                <a:cxn ang="0">
                  <a:pos x="T4" y="T5"/>
                </a:cxn>
                <a:cxn ang="0">
                  <a:pos x="T6" y="T7"/>
                </a:cxn>
                <a:cxn ang="0">
                  <a:pos x="T8" y="T9"/>
                </a:cxn>
              </a:cxnLst>
              <a:rect l="0" t="0" r="r" b="b"/>
              <a:pathLst>
                <a:path w="751" h="1275">
                  <a:moveTo>
                    <a:pt x="751" y="0"/>
                  </a:moveTo>
                  <a:lnTo>
                    <a:pt x="751" y="841"/>
                  </a:lnTo>
                  <a:lnTo>
                    <a:pt x="0" y="1275"/>
                  </a:lnTo>
                  <a:lnTo>
                    <a:pt x="0" y="434"/>
                  </a:lnTo>
                  <a:lnTo>
                    <a:pt x="751"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4" name="Freeform 503">
              <a:extLst>
                <a:ext uri="{FF2B5EF4-FFF2-40B4-BE49-F238E27FC236}">
                  <a16:creationId xmlns:a16="http://schemas.microsoft.com/office/drawing/2014/main" id="{4BFC7209-22C6-E144-BFC8-D79E4E0F4E2F}"/>
                </a:ext>
              </a:extLst>
            </p:cNvPr>
            <p:cNvSpPr>
              <a:spLocks/>
            </p:cNvSpPr>
            <p:nvPr/>
          </p:nvSpPr>
          <p:spPr bwMode="auto">
            <a:xfrm>
              <a:off x="4848172" y="2120971"/>
              <a:ext cx="487358" cy="623908"/>
            </a:xfrm>
            <a:custGeom>
              <a:avLst/>
              <a:gdLst>
                <a:gd name="T0" fmla="*/ 0 w 1169"/>
                <a:gd name="T1" fmla="*/ 0 h 1516"/>
                <a:gd name="T2" fmla="*/ 0 w 1169"/>
                <a:gd name="T3" fmla="*/ 841 h 1516"/>
                <a:gd name="T4" fmla="*/ 1169 w 1169"/>
                <a:gd name="T5" fmla="*/ 1516 h 1516"/>
                <a:gd name="T6" fmla="*/ 1169 w 1169"/>
                <a:gd name="T7" fmla="*/ 675 h 1516"/>
                <a:gd name="T8" fmla="*/ 0 w 1169"/>
                <a:gd name="T9" fmla="*/ 0 h 1516"/>
              </a:gdLst>
              <a:ahLst/>
              <a:cxnLst>
                <a:cxn ang="0">
                  <a:pos x="T0" y="T1"/>
                </a:cxn>
                <a:cxn ang="0">
                  <a:pos x="T2" y="T3"/>
                </a:cxn>
                <a:cxn ang="0">
                  <a:pos x="T4" y="T5"/>
                </a:cxn>
                <a:cxn ang="0">
                  <a:pos x="T6" y="T7"/>
                </a:cxn>
                <a:cxn ang="0">
                  <a:pos x="T8" y="T9"/>
                </a:cxn>
              </a:cxnLst>
              <a:rect l="0" t="0" r="r" b="b"/>
              <a:pathLst>
                <a:path w="1169" h="1516">
                  <a:moveTo>
                    <a:pt x="0" y="0"/>
                  </a:moveTo>
                  <a:lnTo>
                    <a:pt x="0" y="841"/>
                  </a:lnTo>
                  <a:lnTo>
                    <a:pt x="1169" y="1516"/>
                  </a:lnTo>
                  <a:lnTo>
                    <a:pt x="1169" y="675"/>
                  </a:lnTo>
                  <a:lnTo>
                    <a:pt x="0" y="0"/>
                  </a:lnTo>
                  <a:close/>
                </a:path>
              </a:pathLst>
            </a:custGeom>
            <a:solidFill>
              <a:srgbClr val="D3D3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5" name="Freeform 504">
              <a:extLst>
                <a:ext uri="{FF2B5EF4-FFF2-40B4-BE49-F238E27FC236}">
                  <a16:creationId xmlns:a16="http://schemas.microsoft.com/office/drawing/2014/main" id="{4E76D5BB-0AF8-1C48-9D47-3B35930F78DD}"/>
                </a:ext>
              </a:extLst>
            </p:cNvPr>
            <p:cNvSpPr>
              <a:spLocks/>
            </p:cNvSpPr>
            <p:nvPr/>
          </p:nvSpPr>
          <p:spPr bwMode="auto">
            <a:xfrm>
              <a:off x="4587826" y="2292425"/>
              <a:ext cx="1347772" cy="684237"/>
            </a:xfrm>
            <a:custGeom>
              <a:avLst/>
              <a:gdLst>
                <a:gd name="T0" fmla="*/ 2562 w 3242"/>
                <a:gd name="T1" fmla="*/ 1021 h 1662"/>
                <a:gd name="T2" fmla="*/ 1597 w 3242"/>
                <a:gd name="T3" fmla="*/ 1031 h 1662"/>
                <a:gd name="T4" fmla="*/ 678 w 3242"/>
                <a:gd name="T5" fmla="*/ 779 h 1662"/>
                <a:gd name="T6" fmla="*/ 210 w 3242"/>
                <a:gd name="T7" fmla="*/ 448 h 1662"/>
                <a:gd name="T8" fmla="*/ 62 w 3242"/>
                <a:gd name="T9" fmla="*/ 229 h 1662"/>
                <a:gd name="T10" fmla="*/ 6 w 3242"/>
                <a:gd name="T11" fmla="*/ 0 h 1662"/>
                <a:gd name="T12" fmla="*/ 6 w 3242"/>
                <a:gd name="T13" fmla="*/ 284 h 1662"/>
                <a:gd name="T14" fmla="*/ 6 w 3242"/>
                <a:gd name="T15" fmla="*/ 481 h 1662"/>
                <a:gd name="T16" fmla="*/ 7 w 3242"/>
                <a:gd name="T17" fmla="*/ 567 h 1662"/>
                <a:gd name="T18" fmla="*/ 331 w 3242"/>
                <a:gd name="T19" fmla="*/ 1129 h 1662"/>
                <a:gd name="T20" fmla="*/ 1033 w 3242"/>
                <a:gd name="T21" fmla="*/ 1482 h 1662"/>
                <a:gd name="T22" fmla="*/ 2625 w 3242"/>
                <a:gd name="T23" fmla="*/ 1578 h 1662"/>
                <a:gd name="T24" fmla="*/ 3007 w 3242"/>
                <a:gd name="T25" fmla="*/ 1493 h 1662"/>
                <a:gd name="T26" fmla="*/ 3186 w 3242"/>
                <a:gd name="T27" fmla="*/ 1435 h 1662"/>
                <a:gd name="T28" fmla="*/ 3242 w 3242"/>
                <a:gd name="T29" fmla="*/ 1413 h 1662"/>
                <a:gd name="T30" fmla="*/ 3242 w 3242"/>
                <a:gd name="T31" fmla="*/ 1397 h 1662"/>
                <a:gd name="T32" fmla="*/ 3242 w 3242"/>
                <a:gd name="T33" fmla="*/ 963 h 1662"/>
                <a:gd name="T34" fmla="*/ 3242 w 3242"/>
                <a:gd name="T35" fmla="*/ 847 h 1662"/>
                <a:gd name="T36" fmla="*/ 2562 w 3242"/>
                <a:gd name="T37" fmla="*/ 1021 h 1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42" h="1662">
                  <a:moveTo>
                    <a:pt x="2562" y="1021"/>
                  </a:moveTo>
                  <a:cubicBezTo>
                    <a:pt x="2243" y="1066"/>
                    <a:pt x="1917" y="1069"/>
                    <a:pt x="1597" y="1031"/>
                  </a:cubicBezTo>
                  <a:cubicBezTo>
                    <a:pt x="1281" y="994"/>
                    <a:pt x="966" y="916"/>
                    <a:pt x="678" y="779"/>
                  </a:cubicBezTo>
                  <a:cubicBezTo>
                    <a:pt x="505" y="696"/>
                    <a:pt x="340" y="590"/>
                    <a:pt x="210" y="448"/>
                  </a:cubicBezTo>
                  <a:cubicBezTo>
                    <a:pt x="150" y="383"/>
                    <a:pt x="98" y="310"/>
                    <a:pt x="62" y="229"/>
                  </a:cubicBezTo>
                  <a:cubicBezTo>
                    <a:pt x="29" y="155"/>
                    <a:pt x="13" y="80"/>
                    <a:pt x="6" y="0"/>
                  </a:cubicBezTo>
                  <a:lnTo>
                    <a:pt x="6" y="284"/>
                  </a:lnTo>
                  <a:lnTo>
                    <a:pt x="6" y="481"/>
                  </a:lnTo>
                  <a:cubicBezTo>
                    <a:pt x="6" y="492"/>
                    <a:pt x="0" y="563"/>
                    <a:pt x="7" y="567"/>
                  </a:cubicBezTo>
                  <a:cubicBezTo>
                    <a:pt x="16" y="795"/>
                    <a:pt x="160" y="989"/>
                    <a:pt x="331" y="1129"/>
                  </a:cubicBezTo>
                  <a:cubicBezTo>
                    <a:pt x="535" y="1296"/>
                    <a:pt x="783" y="1406"/>
                    <a:pt x="1033" y="1482"/>
                  </a:cubicBezTo>
                  <a:cubicBezTo>
                    <a:pt x="1544" y="1637"/>
                    <a:pt x="2099" y="1662"/>
                    <a:pt x="2625" y="1578"/>
                  </a:cubicBezTo>
                  <a:cubicBezTo>
                    <a:pt x="2754" y="1557"/>
                    <a:pt x="2881" y="1529"/>
                    <a:pt x="3007" y="1493"/>
                  </a:cubicBezTo>
                  <a:cubicBezTo>
                    <a:pt x="3067" y="1476"/>
                    <a:pt x="3127" y="1456"/>
                    <a:pt x="3186" y="1435"/>
                  </a:cubicBezTo>
                  <a:cubicBezTo>
                    <a:pt x="3193" y="1432"/>
                    <a:pt x="3242" y="1418"/>
                    <a:pt x="3242" y="1413"/>
                  </a:cubicBezTo>
                  <a:lnTo>
                    <a:pt x="3242" y="1397"/>
                  </a:lnTo>
                  <a:lnTo>
                    <a:pt x="3242" y="963"/>
                  </a:lnTo>
                  <a:lnTo>
                    <a:pt x="3242" y="847"/>
                  </a:lnTo>
                  <a:cubicBezTo>
                    <a:pt x="3024" y="933"/>
                    <a:pt x="2794" y="988"/>
                    <a:pt x="2562" y="1021"/>
                  </a:cubicBezTo>
                </a:path>
              </a:pathLst>
            </a:custGeom>
            <a:solidFill>
              <a:srgbClr val="D3D3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6" name="Freeform 505">
              <a:extLst>
                <a:ext uri="{FF2B5EF4-FFF2-40B4-BE49-F238E27FC236}">
                  <a16:creationId xmlns:a16="http://schemas.microsoft.com/office/drawing/2014/main" id="{D5FCE392-16B7-F549-8A4E-F0E51F11A319}"/>
                </a:ext>
              </a:extLst>
            </p:cNvPr>
            <p:cNvSpPr>
              <a:spLocks noEditPoints="1"/>
            </p:cNvSpPr>
            <p:nvPr/>
          </p:nvSpPr>
          <p:spPr bwMode="auto">
            <a:xfrm>
              <a:off x="4508451" y="1992379"/>
              <a:ext cx="1427147" cy="776313"/>
            </a:xfrm>
            <a:custGeom>
              <a:avLst/>
              <a:gdLst>
                <a:gd name="T0" fmla="*/ 3038 w 3435"/>
                <a:gd name="T1" fmla="*/ 1350 h 1891"/>
                <a:gd name="T2" fmla="*/ 3069 w 3435"/>
                <a:gd name="T3" fmla="*/ 1368 h 1891"/>
                <a:gd name="T4" fmla="*/ 3038 w 3435"/>
                <a:gd name="T5" fmla="*/ 1350 h 1891"/>
                <a:gd name="T6" fmla="*/ 3094 w 3435"/>
                <a:gd name="T7" fmla="*/ 1383 h 1891"/>
                <a:gd name="T8" fmla="*/ 1162 w 3435"/>
                <a:gd name="T9" fmla="*/ 1148 h 1891"/>
                <a:gd name="T10" fmla="*/ 687 w 3435"/>
                <a:gd name="T11" fmla="*/ 598 h 1891"/>
                <a:gd name="T12" fmla="*/ 687 w 3435"/>
                <a:gd name="T13" fmla="*/ 588 h 1891"/>
                <a:gd name="T14" fmla="*/ 966 w 3435"/>
                <a:gd name="T15" fmla="*/ 154 h 1891"/>
                <a:gd name="T16" fmla="*/ 3015 w 3435"/>
                <a:gd name="T17" fmla="*/ 1337 h 1891"/>
                <a:gd name="T18" fmla="*/ 699 w 3435"/>
                <a:gd name="T19" fmla="*/ 0 h 1891"/>
                <a:gd name="T20" fmla="*/ 797 w 3435"/>
                <a:gd name="T21" fmla="*/ 1474 h 1891"/>
                <a:gd name="T22" fmla="*/ 3435 w 3435"/>
                <a:gd name="T23" fmla="*/ 1579 h 1891"/>
                <a:gd name="T24" fmla="*/ 3094 w 3435"/>
                <a:gd name="T25" fmla="*/ 1383 h 1891"/>
                <a:gd name="T26" fmla="*/ 3015 w 3435"/>
                <a:gd name="T27" fmla="*/ 1337 h 1891"/>
                <a:gd name="T28" fmla="*/ 3034 w 3435"/>
                <a:gd name="T29" fmla="*/ 1348 h 1891"/>
                <a:gd name="T30" fmla="*/ 3015 w 3435"/>
                <a:gd name="T31" fmla="*/ 1337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35" h="1891">
                  <a:moveTo>
                    <a:pt x="3038" y="1350"/>
                  </a:moveTo>
                  <a:lnTo>
                    <a:pt x="3069" y="1368"/>
                  </a:lnTo>
                  <a:cubicBezTo>
                    <a:pt x="3061" y="1363"/>
                    <a:pt x="3050" y="1357"/>
                    <a:pt x="3038" y="1350"/>
                  </a:cubicBezTo>
                  <a:close/>
                  <a:moveTo>
                    <a:pt x="3094" y="1383"/>
                  </a:moveTo>
                  <a:cubicBezTo>
                    <a:pt x="2417" y="1504"/>
                    <a:pt x="1666" y="1415"/>
                    <a:pt x="1162" y="1148"/>
                  </a:cubicBezTo>
                  <a:cubicBezTo>
                    <a:pt x="866" y="991"/>
                    <a:pt x="693" y="791"/>
                    <a:pt x="687" y="598"/>
                  </a:cubicBezTo>
                  <a:lnTo>
                    <a:pt x="687" y="588"/>
                  </a:lnTo>
                  <a:cubicBezTo>
                    <a:pt x="687" y="440"/>
                    <a:pt x="784" y="290"/>
                    <a:pt x="966" y="154"/>
                  </a:cubicBezTo>
                  <a:cubicBezTo>
                    <a:pt x="992" y="169"/>
                    <a:pt x="2621" y="1109"/>
                    <a:pt x="3015" y="1337"/>
                  </a:cubicBezTo>
                  <a:lnTo>
                    <a:pt x="699" y="0"/>
                  </a:lnTo>
                  <a:cubicBezTo>
                    <a:pt x="0" y="423"/>
                    <a:pt x="33" y="1069"/>
                    <a:pt x="797" y="1474"/>
                  </a:cubicBezTo>
                  <a:cubicBezTo>
                    <a:pt x="1518" y="1856"/>
                    <a:pt x="2643" y="1891"/>
                    <a:pt x="3435" y="1579"/>
                  </a:cubicBezTo>
                  <a:lnTo>
                    <a:pt x="3094" y="1383"/>
                  </a:lnTo>
                  <a:close/>
                  <a:moveTo>
                    <a:pt x="3015" y="1337"/>
                  </a:moveTo>
                  <a:lnTo>
                    <a:pt x="3034" y="1348"/>
                  </a:lnTo>
                  <a:cubicBezTo>
                    <a:pt x="3028" y="1344"/>
                    <a:pt x="3021" y="1340"/>
                    <a:pt x="3015" y="133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7" name="Freeform 506">
              <a:extLst>
                <a:ext uri="{FF2B5EF4-FFF2-40B4-BE49-F238E27FC236}">
                  <a16:creationId xmlns:a16="http://schemas.microsoft.com/office/drawing/2014/main" id="{2A0AF2C4-F72C-E14B-AA06-4EE04BC3FCF4}"/>
                </a:ext>
              </a:extLst>
            </p:cNvPr>
            <p:cNvSpPr>
              <a:spLocks/>
            </p:cNvSpPr>
            <p:nvPr/>
          </p:nvSpPr>
          <p:spPr bwMode="auto">
            <a:xfrm>
              <a:off x="5980047" y="1670103"/>
              <a:ext cx="163511" cy="93667"/>
            </a:xfrm>
            <a:custGeom>
              <a:avLst/>
              <a:gdLst>
                <a:gd name="T0" fmla="*/ 197 w 395"/>
                <a:gd name="T1" fmla="*/ 228 h 228"/>
                <a:gd name="T2" fmla="*/ 168 w 395"/>
                <a:gd name="T3" fmla="*/ 212 h 228"/>
                <a:gd name="T4" fmla="*/ 0 w 395"/>
                <a:gd name="T5" fmla="*/ 114 h 228"/>
                <a:gd name="T6" fmla="*/ 198 w 395"/>
                <a:gd name="T7" fmla="*/ 0 h 228"/>
                <a:gd name="T8" fmla="*/ 395 w 395"/>
                <a:gd name="T9" fmla="*/ 114 h 228"/>
                <a:gd name="T10" fmla="*/ 197 w 395"/>
                <a:gd name="T11" fmla="*/ 228 h 228"/>
              </a:gdLst>
              <a:ahLst/>
              <a:cxnLst>
                <a:cxn ang="0">
                  <a:pos x="T0" y="T1"/>
                </a:cxn>
                <a:cxn ang="0">
                  <a:pos x="T2" y="T3"/>
                </a:cxn>
                <a:cxn ang="0">
                  <a:pos x="T4" y="T5"/>
                </a:cxn>
                <a:cxn ang="0">
                  <a:pos x="T6" y="T7"/>
                </a:cxn>
                <a:cxn ang="0">
                  <a:pos x="T8" y="T9"/>
                </a:cxn>
                <a:cxn ang="0">
                  <a:pos x="T10" y="T11"/>
                </a:cxn>
              </a:cxnLst>
              <a:rect l="0" t="0" r="r" b="b"/>
              <a:pathLst>
                <a:path w="395" h="228">
                  <a:moveTo>
                    <a:pt x="197" y="228"/>
                  </a:moveTo>
                  <a:lnTo>
                    <a:pt x="168" y="212"/>
                  </a:lnTo>
                  <a:lnTo>
                    <a:pt x="0" y="114"/>
                  </a:lnTo>
                  <a:lnTo>
                    <a:pt x="198" y="0"/>
                  </a:lnTo>
                  <a:lnTo>
                    <a:pt x="395" y="114"/>
                  </a:lnTo>
                  <a:lnTo>
                    <a:pt x="197" y="228"/>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8" name="Freeform 507">
              <a:extLst>
                <a:ext uri="{FF2B5EF4-FFF2-40B4-BE49-F238E27FC236}">
                  <a16:creationId xmlns:a16="http://schemas.microsoft.com/office/drawing/2014/main" id="{7DE3B5CA-0624-FE49-9780-986438729F43}"/>
                </a:ext>
              </a:extLst>
            </p:cNvPr>
            <p:cNvSpPr>
              <a:spLocks/>
            </p:cNvSpPr>
            <p:nvPr/>
          </p:nvSpPr>
          <p:spPr bwMode="auto">
            <a:xfrm>
              <a:off x="6061009" y="1716144"/>
              <a:ext cx="82550" cy="215906"/>
            </a:xfrm>
            <a:custGeom>
              <a:avLst/>
              <a:gdLst>
                <a:gd name="T0" fmla="*/ 198 w 198"/>
                <a:gd name="T1" fmla="*/ 0 h 524"/>
                <a:gd name="T2" fmla="*/ 198 w 198"/>
                <a:gd name="T3" fmla="*/ 285 h 524"/>
                <a:gd name="T4" fmla="*/ 0 w 198"/>
                <a:gd name="T5" fmla="*/ 524 h 524"/>
                <a:gd name="T6" fmla="*/ 0 w 198"/>
                <a:gd name="T7" fmla="*/ 114 h 524"/>
                <a:gd name="T8" fmla="*/ 198 w 198"/>
                <a:gd name="T9" fmla="*/ 0 h 524"/>
              </a:gdLst>
              <a:ahLst/>
              <a:cxnLst>
                <a:cxn ang="0">
                  <a:pos x="T0" y="T1"/>
                </a:cxn>
                <a:cxn ang="0">
                  <a:pos x="T2" y="T3"/>
                </a:cxn>
                <a:cxn ang="0">
                  <a:pos x="T4" y="T5"/>
                </a:cxn>
                <a:cxn ang="0">
                  <a:pos x="T6" y="T7"/>
                </a:cxn>
                <a:cxn ang="0">
                  <a:pos x="T8" y="T9"/>
                </a:cxn>
              </a:cxnLst>
              <a:rect l="0" t="0" r="r" b="b"/>
              <a:pathLst>
                <a:path w="198" h="524">
                  <a:moveTo>
                    <a:pt x="198" y="0"/>
                  </a:moveTo>
                  <a:lnTo>
                    <a:pt x="198" y="285"/>
                  </a:lnTo>
                  <a:lnTo>
                    <a:pt x="0" y="524"/>
                  </a:lnTo>
                  <a:lnTo>
                    <a:pt x="0" y="114"/>
                  </a:lnTo>
                  <a:lnTo>
                    <a:pt x="198"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9" name="Freeform 508">
              <a:extLst>
                <a:ext uri="{FF2B5EF4-FFF2-40B4-BE49-F238E27FC236}">
                  <a16:creationId xmlns:a16="http://schemas.microsoft.com/office/drawing/2014/main" id="{0E36156D-4979-6B4B-A3FE-131FC63D00CF}"/>
                </a:ext>
              </a:extLst>
            </p:cNvPr>
            <p:cNvSpPr>
              <a:spLocks/>
            </p:cNvSpPr>
            <p:nvPr/>
          </p:nvSpPr>
          <p:spPr bwMode="auto">
            <a:xfrm>
              <a:off x="5980047" y="1716144"/>
              <a:ext cx="80961" cy="215906"/>
            </a:xfrm>
            <a:custGeom>
              <a:avLst/>
              <a:gdLst>
                <a:gd name="T0" fmla="*/ 0 w 197"/>
                <a:gd name="T1" fmla="*/ 0 h 524"/>
                <a:gd name="T2" fmla="*/ 0 w 197"/>
                <a:gd name="T3" fmla="*/ 411 h 524"/>
                <a:gd name="T4" fmla="*/ 197 w 197"/>
                <a:gd name="T5" fmla="*/ 524 h 524"/>
                <a:gd name="T6" fmla="*/ 197 w 197"/>
                <a:gd name="T7" fmla="*/ 114 h 524"/>
                <a:gd name="T8" fmla="*/ 0 w 197"/>
                <a:gd name="T9" fmla="*/ 0 h 524"/>
              </a:gdLst>
              <a:ahLst/>
              <a:cxnLst>
                <a:cxn ang="0">
                  <a:pos x="T0" y="T1"/>
                </a:cxn>
                <a:cxn ang="0">
                  <a:pos x="T2" y="T3"/>
                </a:cxn>
                <a:cxn ang="0">
                  <a:pos x="T4" y="T5"/>
                </a:cxn>
                <a:cxn ang="0">
                  <a:pos x="T6" y="T7"/>
                </a:cxn>
                <a:cxn ang="0">
                  <a:pos x="T8" y="T9"/>
                </a:cxn>
              </a:cxnLst>
              <a:rect l="0" t="0" r="r" b="b"/>
              <a:pathLst>
                <a:path w="197" h="524">
                  <a:moveTo>
                    <a:pt x="0" y="0"/>
                  </a:moveTo>
                  <a:lnTo>
                    <a:pt x="0" y="411"/>
                  </a:lnTo>
                  <a:lnTo>
                    <a:pt x="197" y="524"/>
                  </a:lnTo>
                  <a:lnTo>
                    <a:pt x="197" y="114"/>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0" name="Freeform 509">
              <a:extLst>
                <a:ext uri="{FF2B5EF4-FFF2-40B4-BE49-F238E27FC236}">
                  <a16:creationId xmlns:a16="http://schemas.microsoft.com/office/drawing/2014/main" id="{7840E23B-8123-2C48-A20D-9E3B2C79D1D2}"/>
                </a:ext>
              </a:extLst>
            </p:cNvPr>
            <p:cNvSpPr>
              <a:spLocks/>
            </p:cNvSpPr>
            <p:nvPr/>
          </p:nvSpPr>
          <p:spPr bwMode="auto">
            <a:xfrm>
              <a:off x="6191183" y="1790759"/>
              <a:ext cx="163511" cy="93667"/>
            </a:xfrm>
            <a:custGeom>
              <a:avLst/>
              <a:gdLst>
                <a:gd name="T0" fmla="*/ 197 w 395"/>
                <a:gd name="T1" fmla="*/ 227 h 227"/>
                <a:gd name="T2" fmla="*/ 168 w 395"/>
                <a:gd name="T3" fmla="*/ 211 h 227"/>
                <a:gd name="T4" fmla="*/ 0 w 395"/>
                <a:gd name="T5" fmla="*/ 114 h 227"/>
                <a:gd name="T6" fmla="*/ 198 w 395"/>
                <a:gd name="T7" fmla="*/ 0 h 227"/>
                <a:gd name="T8" fmla="*/ 395 w 395"/>
                <a:gd name="T9" fmla="*/ 113 h 227"/>
                <a:gd name="T10" fmla="*/ 197 w 395"/>
                <a:gd name="T11" fmla="*/ 227 h 227"/>
              </a:gdLst>
              <a:ahLst/>
              <a:cxnLst>
                <a:cxn ang="0">
                  <a:pos x="T0" y="T1"/>
                </a:cxn>
                <a:cxn ang="0">
                  <a:pos x="T2" y="T3"/>
                </a:cxn>
                <a:cxn ang="0">
                  <a:pos x="T4" y="T5"/>
                </a:cxn>
                <a:cxn ang="0">
                  <a:pos x="T6" y="T7"/>
                </a:cxn>
                <a:cxn ang="0">
                  <a:pos x="T8" y="T9"/>
                </a:cxn>
                <a:cxn ang="0">
                  <a:pos x="T10" y="T11"/>
                </a:cxn>
              </a:cxnLst>
              <a:rect l="0" t="0" r="r" b="b"/>
              <a:pathLst>
                <a:path w="395" h="227">
                  <a:moveTo>
                    <a:pt x="197" y="227"/>
                  </a:moveTo>
                  <a:lnTo>
                    <a:pt x="168" y="211"/>
                  </a:lnTo>
                  <a:lnTo>
                    <a:pt x="0" y="114"/>
                  </a:lnTo>
                  <a:lnTo>
                    <a:pt x="198" y="0"/>
                  </a:lnTo>
                  <a:lnTo>
                    <a:pt x="395" y="113"/>
                  </a:lnTo>
                  <a:lnTo>
                    <a:pt x="197" y="227"/>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1" name="Freeform 510">
              <a:extLst>
                <a:ext uri="{FF2B5EF4-FFF2-40B4-BE49-F238E27FC236}">
                  <a16:creationId xmlns:a16="http://schemas.microsoft.com/office/drawing/2014/main" id="{8E81EEC3-8F4B-814A-AD95-78D11243AF4D}"/>
                </a:ext>
              </a:extLst>
            </p:cNvPr>
            <p:cNvSpPr>
              <a:spLocks/>
            </p:cNvSpPr>
            <p:nvPr/>
          </p:nvSpPr>
          <p:spPr bwMode="auto">
            <a:xfrm>
              <a:off x="6272141" y="1836797"/>
              <a:ext cx="82550" cy="215906"/>
            </a:xfrm>
            <a:custGeom>
              <a:avLst/>
              <a:gdLst>
                <a:gd name="T0" fmla="*/ 198 w 198"/>
                <a:gd name="T1" fmla="*/ 0 h 525"/>
                <a:gd name="T2" fmla="*/ 198 w 198"/>
                <a:gd name="T3" fmla="*/ 285 h 525"/>
                <a:gd name="T4" fmla="*/ 0 w 198"/>
                <a:gd name="T5" fmla="*/ 525 h 525"/>
                <a:gd name="T6" fmla="*/ 0 w 198"/>
                <a:gd name="T7" fmla="*/ 114 h 525"/>
                <a:gd name="T8" fmla="*/ 198 w 198"/>
                <a:gd name="T9" fmla="*/ 0 h 525"/>
              </a:gdLst>
              <a:ahLst/>
              <a:cxnLst>
                <a:cxn ang="0">
                  <a:pos x="T0" y="T1"/>
                </a:cxn>
                <a:cxn ang="0">
                  <a:pos x="T2" y="T3"/>
                </a:cxn>
                <a:cxn ang="0">
                  <a:pos x="T4" y="T5"/>
                </a:cxn>
                <a:cxn ang="0">
                  <a:pos x="T6" y="T7"/>
                </a:cxn>
                <a:cxn ang="0">
                  <a:pos x="T8" y="T9"/>
                </a:cxn>
              </a:cxnLst>
              <a:rect l="0" t="0" r="r" b="b"/>
              <a:pathLst>
                <a:path w="198" h="525">
                  <a:moveTo>
                    <a:pt x="198" y="0"/>
                  </a:moveTo>
                  <a:lnTo>
                    <a:pt x="198" y="285"/>
                  </a:lnTo>
                  <a:lnTo>
                    <a:pt x="0" y="525"/>
                  </a:lnTo>
                  <a:lnTo>
                    <a:pt x="0" y="114"/>
                  </a:lnTo>
                  <a:lnTo>
                    <a:pt x="198"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2" name="Freeform 511">
              <a:extLst>
                <a:ext uri="{FF2B5EF4-FFF2-40B4-BE49-F238E27FC236}">
                  <a16:creationId xmlns:a16="http://schemas.microsoft.com/office/drawing/2014/main" id="{040970F9-B180-6349-847A-712BACA5EC6F}"/>
                </a:ext>
              </a:extLst>
            </p:cNvPr>
            <p:cNvSpPr>
              <a:spLocks/>
            </p:cNvSpPr>
            <p:nvPr/>
          </p:nvSpPr>
          <p:spPr bwMode="auto">
            <a:xfrm>
              <a:off x="6191183" y="1836797"/>
              <a:ext cx="80961" cy="215906"/>
            </a:xfrm>
            <a:custGeom>
              <a:avLst/>
              <a:gdLst>
                <a:gd name="T0" fmla="*/ 0 w 197"/>
                <a:gd name="T1" fmla="*/ 0 h 524"/>
                <a:gd name="T2" fmla="*/ 0 w 197"/>
                <a:gd name="T3" fmla="*/ 410 h 524"/>
                <a:gd name="T4" fmla="*/ 197 w 197"/>
                <a:gd name="T5" fmla="*/ 524 h 524"/>
                <a:gd name="T6" fmla="*/ 197 w 197"/>
                <a:gd name="T7" fmla="*/ 113 h 524"/>
                <a:gd name="T8" fmla="*/ 0 w 197"/>
                <a:gd name="T9" fmla="*/ 0 h 524"/>
              </a:gdLst>
              <a:ahLst/>
              <a:cxnLst>
                <a:cxn ang="0">
                  <a:pos x="T0" y="T1"/>
                </a:cxn>
                <a:cxn ang="0">
                  <a:pos x="T2" y="T3"/>
                </a:cxn>
                <a:cxn ang="0">
                  <a:pos x="T4" y="T5"/>
                </a:cxn>
                <a:cxn ang="0">
                  <a:pos x="T6" y="T7"/>
                </a:cxn>
                <a:cxn ang="0">
                  <a:pos x="T8" y="T9"/>
                </a:cxn>
              </a:cxnLst>
              <a:rect l="0" t="0" r="r" b="b"/>
              <a:pathLst>
                <a:path w="197" h="524">
                  <a:moveTo>
                    <a:pt x="0" y="0"/>
                  </a:moveTo>
                  <a:lnTo>
                    <a:pt x="0" y="410"/>
                  </a:lnTo>
                  <a:lnTo>
                    <a:pt x="197" y="524"/>
                  </a:lnTo>
                  <a:lnTo>
                    <a:pt x="197" y="113"/>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 name="Freeform 512">
              <a:extLst>
                <a:ext uri="{FF2B5EF4-FFF2-40B4-BE49-F238E27FC236}">
                  <a16:creationId xmlns:a16="http://schemas.microsoft.com/office/drawing/2014/main" id="{096E8DF1-D861-0C44-9DD0-21242CDF0241}"/>
                </a:ext>
              </a:extLst>
            </p:cNvPr>
            <p:cNvSpPr>
              <a:spLocks/>
            </p:cNvSpPr>
            <p:nvPr/>
          </p:nvSpPr>
          <p:spPr bwMode="auto">
            <a:xfrm>
              <a:off x="5167256" y="1206539"/>
              <a:ext cx="165097" cy="93667"/>
            </a:xfrm>
            <a:custGeom>
              <a:avLst/>
              <a:gdLst>
                <a:gd name="T0" fmla="*/ 197 w 395"/>
                <a:gd name="T1" fmla="*/ 228 h 228"/>
                <a:gd name="T2" fmla="*/ 169 w 395"/>
                <a:gd name="T3" fmla="*/ 212 h 228"/>
                <a:gd name="T4" fmla="*/ 0 w 395"/>
                <a:gd name="T5" fmla="*/ 114 h 228"/>
                <a:gd name="T6" fmla="*/ 198 w 395"/>
                <a:gd name="T7" fmla="*/ 0 h 228"/>
                <a:gd name="T8" fmla="*/ 395 w 395"/>
                <a:gd name="T9" fmla="*/ 114 h 228"/>
                <a:gd name="T10" fmla="*/ 197 w 395"/>
                <a:gd name="T11" fmla="*/ 228 h 228"/>
              </a:gdLst>
              <a:ahLst/>
              <a:cxnLst>
                <a:cxn ang="0">
                  <a:pos x="T0" y="T1"/>
                </a:cxn>
                <a:cxn ang="0">
                  <a:pos x="T2" y="T3"/>
                </a:cxn>
                <a:cxn ang="0">
                  <a:pos x="T4" y="T5"/>
                </a:cxn>
                <a:cxn ang="0">
                  <a:pos x="T6" y="T7"/>
                </a:cxn>
                <a:cxn ang="0">
                  <a:pos x="T8" y="T9"/>
                </a:cxn>
                <a:cxn ang="0">
                  <a:pos x="T10" y="T11"/>
                </a:cxn>
              </a:cxnLst>
              <a:rect l="0" t="0" r="r" b="b"/>
              <a:pathLst>
                <a:path w="395" h="228">
                  <a:moveTo>
                    <a:pt x="197" y="228"/>
                  </a:moveTo>
                  <a:lnTo>
                    <a:pt x="169" y="212"/>
                  </a:lnTo>
                  <a:lnTo>
                    <a:pt x="0" y="114"/>
                  </a:lnTo>
                  <a:lnTo>
                    <a:pt x="198" y="0"/>
                  </a:lnTo>
                  <a:lnTo>
                    <a:pt x="395" y="114"/>
                  </a:lnTo>
                  <a:lnTo>
                    <a:pt x="197" y="228"/>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 name="Freeform 513">
              <a:extLst>
                <a:ext uri="{FF2B5EF4-FFF2-40B4-BE49-F238E27FC236}">
                  <a16:creationId xmlns:a16="http://schemas.microsoft.com/office/drawing/2014/main" id="{74891EC1-D31D-FC44-A20A-4C607034D7D4}"/>
                </a:ext>
              </a:extLst>
            </p:cNvPr>
            <p:cNvSpPr>
              <a:spLocks/>
            </p:cNvSpPr>
            <p:nvPr/>
          </p:nvSpPr>
          <p:spPr bwMode="auto">
            <a:xfrm>
              <a:off x="5249803" y="1252580"/>
              <a:ext cx="82550" cy="215906"/>
            </a:xfrm>
            <a:custGeom>
              <a:avLst/>
              <a:gdLst>
                <a:gd name="T0" fmla="*/ 198 w 198"/>
                <a:gd name="T1" fmla="*/ 0 h 524"/>
                <a:gd name="T2" fmla="*/ 198 w 198"/>
                <a:gd name="T3" fmla="*/ 285 h 524"/>
                <a:gd name="T4" fmla="*/ 0 w 198"/>
                <a:gd name="T5" fmla="*/ 524 h 524"/>
                <a:gd name="T6" fmla="*/ 0 w 198"/>
                <a:gd name="T7" fmla="*/ 114 h 524"/>
                <a:gd name="T8" fmla="*/ 198 w 198"/>
                <a:gd name="T9" fmla="*/ 0 h 524"/>
              </a:gdLst>
              <a:ahLst/>
              <a:cxnLst>
                <a:cxn ang="0">
                  <a:pos x="T0" y="T1"/>
                </a:cxn>
                <a:cxn ang="0">
                  <a:pos x="T2" y="T3"/>
                </a:cxn>
                <a:cxn ang="0">
                  <a:pos x="T4" y="T5"/>
                </a:cxn>
                <a:cxn ang="0">
                  <a:pos x="T6" y="T7"/>
                </a:cxn>
                <a:cxn ang="0">
                  <a:pos x="T8" y="T9"/>
                </a:cxn>
              </a:cxnLst>
              <a:rect l="0" t="0" r="r" b="b"/>
              <a:pathLst>
                <a:path w="198" h="524">
                  <a:moveTo>
                    <a:pt x="198" y="0"/>
                  </a:moveTo>
                  <a:lnTo>
                    <a:pt x="198" y="285"/>
                  </a:lnTo>
                  <a:lnTo>
                    <a:pt x="0" y="524"/>
                  </a:lnTo>
                  <a:lnTo>
                    <a:pt x="0" y="114"/>
                  </a:lnTo>
                  <a:lnTo>
                    <a:pt x="198"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 name="Freeform 514">
              <a:extLst>
                <a:ext uri="{FF2B5EF4-FFF2-40B4-BE49-F238E27FC236}">
                  <a16:creationId xmlns:a16="http://schemas.microsoft.com/office/drawing/2014/main" id="{A7829F9E-72AB-C340-AAB4-948D23B7315C}"/>
                </a:ext>
              </a:extLst>
            </p:cNvPr>
            <p:cNvSpPr>
              <a:spLocks/>
            </p:cNvSpPr>
            <p:nvPr/>
          </p:nvSpPr>
          <p:spPr bwMode="auto">
            <a:xfrm>
              <a:off x="5167256" y="1252580"/>
              <a:ext cx="82550" cy="215906"/>
            </a:xfrm>
            <a:custGeom>
              <a:avLst/>
              <a:gdLst>
                <a:gd name="T0" fmla="*/ 0 w 197"/>
                <a:gd name="T1" fmla="*/ 0 h 524"/>
                <a:gd name="T2" fmla="*/ 0 w 197"/>
                <a:gd name="T3" fmla="*/ 411 h 524"/>
                <a:gd name="T4" fmla="*/ 197 w 197"/>
                <a:gd name="T5" fmla="*/ 524 h 524"/>
                <a:gd name="T6" fmla="*/ 197 w 197"/>
                <a:gd name="T7" fmla="*/ 114 h 524"/>
                <a:gd name="T8" fmla="*/ 0 w 197"/>
                <a:gd name="T9" fmla="*/ 0 h 524"/>
              </a:gdLst>
              <a:ahLst/>
              <a:cxnLst>
                <a:cxn ang="0">
                  <a:pos x="T0" y="T1"/>
                </a:cxn>
                <a:cxn ang="0">
                  <a:pos x="T2" y="T3"/>
                </a:cxn>
                <a:cxn ang="0">
                  <a:pos x="T4" y="T5"/>
                </a:cxn>
                <a:cxn ang="0">
                  <a:pos x="T6" y="T7"/>
                </a:cxn>
                <a:cxn ang="0">
                  <a:pos x="T8" y="T9"/>
                </a:cxn>
              </a:cxnLst>
              <a:rect l="0" t="0" r="r" b="b"/>
              <a:pathLst>
                <a:path w="197" h="524">
                  <a:moveTo>
                    <a:pt x="0" y="0"/>
                  </a:moveTo>
                  <a:lnTo>
                    <a:pt x="0" y="411"/>
                  </a:lnTo>
                  <a:lnTo>
                    <a:pt x="197" y="524"/>
                  </a:lnTo>
                  <a:lnTo>
                    <a:pt x="197" y="114"/>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 name="Freeform 515">
              <a:extLst>
                <a:ext uri="{FF2B5EF4-FFF2-40B4-BE49-F238E27FC236}">
                  <a16:creationId xmlns:a16="http://schemas.microsoft.com/office/drawing/2014/main" id="{F450526C-B0F1-3B4D-A7C5-EB678F19E1FD}"/>
                </a:ext>
              </a:extLst>
            </p:cNvPr>
            <p:cNvSpPr>
              <a:spLocks/>
            </p:cNvSpPr>
            <p:nvPr/>
          </p:nvSpPr>
          <p:spPr bwMode="auto">
            <a:xfrm>
              <a:off x="5378392" y="1327192"/>
              <a:ext cx="165097" cy="92078"/>
            </a:xfrm>
            <a:custGeom>
              <a:avLst/>
              <a:gdLst>
                <a:gd name="T0" fmla="*/ 197 w 395"/>
                <a:gd name="T1" fmla="*/ 227 h 227"/>
                <a:gd name="T2" fmla="*/ 169 w 395"/>
                <a:gd name="T3" fmla="*/ 211 h 227"/>
                <a:gd name="T4" fmla="*/ 0 w 395"/>
                <a:gd name="T5" fmla="*/ 114 h 227"/>
                <a:gd name="T6" fmla="*/ 198 w 395"/>
                <a:gd name="T7" fmla="*/ 0 h 227"/>
                <a:gd name="T8" fmla="*/ 395 w 395"/>
                <a:gd name="T9" fmla="*/ 113 h 227"/>
                <a:gd name="T10" fmla="*/ 197 w 395"/>
                <a:gd name="T11" fmla="*/ 227 h 227"/>
              </a:gdLst>
              <a:ahLst/>
              <a:cxnLst>
                <a:cxn ang="0">
                  <a:pos x="T0" y="T1"/>
                </a:cxn>
                <a:cxn ang="0">
                  <a:pos x="T2" y="T3"/>
                </a:cxn>
                <a:cxn ang="0">
                  <a:pos x="T4" y="T5"/>
                </a:cxn>
                <a:cxn ang="0">
                  <a:pos x="T6" y="T7"/>
                </a:cxn>
                <a:cxn ang="0">
                  <a:pos x="T8" y="T9"/>
                </a:cxn>
                <a:cxn ang="0">
                  <a:pos x="T10" y="T11"/>
                </a:cxn>
              </a:cxnLst>
              <a:rect l="0" t="0" r="r" b="b"/>
              <a:pathLst>
                <a:path w="395" h="227">
                  <a:moveTo>
                    <a:pt x="197" y="227"/>
                  </a:moveTo>
                  <a:lnTo>
                    <a:pt x="169" y="211"/>
                  </a:lnTo>
                  <a:lnTo>
                    <a:pt x="0" y="114"/>
                  </a:lnTo>
                  <a:lnTo>
                    <a:pt x="198" y="0"/>
                  </a:lnTo>
                  <a:lnTo>
                    <a:pt x="395" y="113"/>
                  </a:lnTo>
                  <a:lnTo>
                    <a:pt x="197" y="227"/>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 name="Freeform 516">
              <a:extLst>
                <a:ext uri="{FF2B5EF4-FFF2-40B4-BE49-F238E27FC236}">
                  <a16:creationId xmlns:a16="http://schemas.microsoft.com/office/drawing/2014/main" id="{6D3A47E5-1C75-7B48-AD8A-D781FFC39D3B}"/>
                </a:ext>
              </a:extLst>
            </p:cNvPr>
            <p:cNvSpPr>
              <a:spLocks/>
            </p:cNvSpPr>
            <p:nvPr/>
          </p:nvSpPr>
          <p:spPr bwMode="auto">
            <a:xfrm>
              <a:off x="5460939" y="1373233"/>
              <a:ext cx="82550" cy="215906"/>
            </a:xfrm>
            <a:custGeom>
              <a:avLst/>
              <a:gdLst>
                <a:gd name="T0" fmla="*/ 198 w 198"/>
                <a:gd name="T1" fmla="*/ 0 h 525"/>
                <a:gd name="T2" fmla="*/ 198 w 198"/>
                <a:gd name="T3" fmla="*/ 285 h 525"/>
                <a:gd name="T4" fmla="*/ 0 w 198"/>
                <a:gd name="T5" fmla="*/ 525 h 525"/>
                <a:gd name="T6" fmla="*/ 0 w 198"/>
                <a:gd name="T7" fmla="*/ 114 h 525"/>
                <a:gd name="T8" fmla="*/ 198 w 198"/>
                <a:gd name="T9" fmla="*/ 0 h 525"/>
              </a:gdLst>
              <a:ahLst/>
              <a:cxnLst>
                <a:cxn ang="0">
                  <a:pos x="T0" y="T1"/>
                </a:cxn>
                <a:cxn ang="0">
                  <a:pos x="T2" y="T3"/>
                </a:cxn>
                <a:cxn ang="0">
                  <a:pos x="T4" y="T5"/>
                </a:cxn>
                <a:cxn ang="0">
                  <a:pos x="T6" y="T7"/>
                </a:cxn>
                <a:cxn ang="0">
                  <a:pos x="T8" y="T9"/>
                </a:cxn>
              </a:cxnLst>
              <a:rect l="0" t="0" r="r" b="b"/>
              <a:pathLst>
                <a:path w="198" h="525">
                  <a:moveTo>
                    <a:pt x="198" y="0"/>
                  </a:moveTo>
                  <a:lnTo>
                    <a:pt x="198" y="285"/>
                  </a:lnTo>
                  <a:lnTo>
                    <a:pt x="0" y="525"/>
                  </a:lnTo>
                  <a:lnTo>
                    <a:pt x="0" y="114"/>
                  </a:lnTo>
                  <a:lnTo>
                    <a:pt x="198"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8" name="Freeform 517">
              <a:extLst>
                <a:ext uri="{FF2B5EF4-FFF2-40B4-BE49-F238E27FC236}">
                  <a16:creationId xmlns:a16="http://schemas.microsoft.com/office/drawing/2014/main" id="{7368E35A-A6ED-AC45-87A4-54C18D190BBD}"/>
                </a:ext>
              </a:extLst>
            </p:cNvPr>
            <p:cNvSpPr>
              <a:spLocks/>
            </p:cNvSpPr>
            <p:nvPr/>
          </p:nvSpPr>
          <p:spPr bwMode="auto">
            <a:xfrm>
              <a:off x="5378389" y="1373233"/>
              <a:ext cx="82550" cy="215906"/>
            </a:xfrm>
            <a:custGeom>
              <a:avLst/>
              <a:gdLst>
                <a:gd name="T0" fmla="*/ 0 w 197"/>
                <a:gd name="T1" fmla="*/ 0 h 524"/>
                <a:gd name="T2" fmla="*/ 0 w 197"/>
                <a:gd name="T3" fmla="*/ 410 h 524"/>
                <a:gd name="T4" fmla="*/ 197 w 197"/>
                <a:gd name="T5" fmla="*/ 524 h 524"/>
                <a:gd name="T6" fmla="*/ 197 w 197"/>
                <a:gd name="T7" fmla="*/ 113 h 524"/>
                <a:gd name="T8" fmla="*/ 0 w 197"/>
                <a:gd name="T9" fmla="*/ 0 h 524"/>
              </a:gdLst>
              <a:ahLst/>
              <a:cxnLst>
                <a:cxn ang="0">
                  <a:pos x="T0" y="T1"/>
                </a:cxn>
                <a:cxn ang="0">
                  <a:pos x="T2" y="T3"/>
                </a:cxn>
                <a:cxn ang="0">
                  <a:pos x="T4" y="T5"/>
                </a:cxn>
                <a:cxn ang="0">
                  <a:pos x="T6" y="T7"/>
                </a:cxn>
                <a:cxn ang="0">
                  <a:pos x="T8" y="T9"/>
                </a:cxn>
              </a:cxnLst>
              <a:rect l="0" t="0" r="r" b="b"/>
              <a:pathLst>
                <a:path w="197" h="524">
                  <a:moveTo>
                    <a:pt x="0" y="0"/>
                  </a:moveTo>
                  <a:lnTo>
                    <a:pt x="0" y="410"/>
                  </a:lnTo>
                  <a:lnTo>
                    <a:pt x="197" y="524"/>
                  </a:lnTo>
                  <a:lnTo>
                    <a:pt x="197" y="113"/>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9" name="Freeform 518">
              <a:extLst>
                <a:ext uri="{FF2B5EF4-FFF2-40B4-BE49-F238E27FC236}">
                  <a16:creationId xmlns:a16="http://schemas.microsoft.com/office/drawing/2014/main" id="{C3500E9E-FB59-9C41-B901-58790CF92C3A}"/>
                </a:ext>
              </a:extLst>
            </p:cNvPr>
            <p:cNvSpPr>
              <a:spLocks/>
            </p:cNvSpPr>
            <p:nvPr/>
          </p:nvSpPr>
          <p:spPr bwMode="auto">
            <a:xfrm>
              <a:off x="6719811" y="1246231"/>
              <a:ext cx="163511" cy="93667"/>
            </a:xfrm>
            <a:custGeom>
              <a:avLst/>
              <a:gdLst>
                <a:gd name="T0" fmla="*/ 197 w 394"/>
                <a:gd name="T1" fmla="*/ 228 h 228"/>
                <a:gd name="T2" fmla="*/ 168 w 394"/>
                <a:gd name="T3" fmla="*/ 212 h 228"/>
                <a:gd name="T4" fmla="*/ 0 w 394"/>
                <a:gd name="T5" fmla="*/ 114 h 228"/>
                <a:gd name="T6" fmla="*/ 197 w 394"/>
                <a:gd name="T7" fmla="*/ 0 h 228"/>
                <a:gd name="T8" fmla="*/ 394 w 394"/>
                <a:gd name="T9" fmla="*/ 114 h 228"/>
                <a:gd name="T10" fmla="*/ 197 w 394"/>
                <a:gd name="T11" fmla="*/ 228 h 228"/>
              </a:gdLst>
              <a:ahLst/>
              <a:cxnLst>
                <a:cxn ang="0">
                  <a:pos x="T0" y="T1"/>
                </a:cxn>
                <a:cxn ang="0">
                  <a:pos x="T2" y="T3"/>
                </a:cxn>
                <a:cxn ang="0">
                  <a:pos x="T4" y="T5"/>
                </a:cxn>
                <a:cxn ang="0">
                  <a:pos x="T6" y="T7"/>
                </a:cxn>
                <a:cxn ang="0">
                  <a:pos x="T8" y="T9"/>
                </a:cxn>
                <a:cxn ang="0">
                  <a:pos x="T10" y="T11"/>
                </a:cxn>
              </a:cxnLst>
              <a:rect l="0" t="0" r="r" b="b"/>
              <a:pathLst>
                <a:path w="394" h="228">
                  <a:moveTo>
                    <a:pt x="197" y="228"/>
                  </a:moveTo>
                  <a:lnTo>
                    <a:pt x="168" y="212"/>
                  </a:lnTo>
                  <a:lnTo>
                    <a:pt x="0" y="114"/>
                  </a:lnTo>
                  <a:lnTo>
                    <a:pt x="197" y="0"/>
                  </a:lnTo>
                  <a:lnTo>
                    <a:pt x="394" y="114"/>
                  </a:lnTo>
                  <a:lnTo>
                    <a:pt x="197" y="228"/>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0" name="Freeform 519">
              <a:extLst>
                <a:ext uri="{FF2B5EF4-FFF2-40B4-BE49-F238E27FC236}">
                  <a16:creationId xmlns:a16="http://schemas.microsoft.com/office/drawing/2014/main" id="{B154A262-B9C0-1A4D-BCCE-5E962A478755}"/>
                </a:ext>
              </a:extLst>
            </p:cNvPr>
            <p:cNvSpPr>
              <a:spLocks/>
            </p:cNvSpPr>
            <p:nvPr/>
          </p:nvSpPr>
          <p:spPr bwMode="auto">
            <a:xfrm>
              <a:off x="6802361" y="1293855"/>
              <a:ext cx="80961" cy="168280"/>
            </a:xfrm>
            <a:custGeom>
              <a:avLst/>
              <a:gdLst>
                <a:gd name="T0" fmla="*/ 197 w 197"/>
                <a:gd name="T1" fmla="*/ 0 h 410"/>
                <a:gd name="T2" fmla="*/ 197 w 197"/>
                <a:gd name="T3" fmla="*/ 410 h 410"/>
                <a:gd name="T4" fmla="*/ 0 w 197"/>
                <a:gd name="T5" fmla="*/ 357 h 410"/>
                <a:gd name="T6" fmla="*/ 0 w 197"/>
                <a:gd name="T7" fmla="*/ 114 h 410"/>
                <a:gd name="T8" fmla="*/ 197 w 197"/>
                <a:gd name="T9" fmla="*/ 0 h 410"/>
              </a:gdLst>
              <a:ahLst/>
              <a:cxnLst>
                <a:cxn ang="0">
                  <a:pos x="T0" y="T1"/>
                </a:cxn>
                <a:cxn ang="0">
                  <a:pos x="T2" y="T3"/>
                </a:cxn>
                <a:cxn ang="0">
                  <a:pos x="T4" y="T5"/>
                </a:cxn>
                <a:cxn ang="0">
                  <a:pos x="T6" y="T7"/>
                </a:cxn>
                <a:cxn ang="0">
                  <a:pos x="T8" y="T9"/>
                </a:cxn>
              </a:cxnLst>
              <a:rect l="0" t="0" r="r" b="b"/>
              <a:pathLst>
                <a:path w="197" h="410">
                  <a:moveTo>
                    <a:pt x="197" y="0"/>
                  </a:moveTo>
                  <a:lnTo>
                    <a:pt x="197" y="410"/>
                  </a:lnTo>
                  <a:lnTo>
                    <a:pt x="0" y="357"/>
                  </a:lnTo>
                  <a:lnTo>
                    <a:pt x="0" y="114"/>
                  </a:lnTo>
                  <a:lnTo>
                    <a:pt x="197"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 name="Freeform 520">
              <a:extLst>
                <a:ext uri="{FF2B5EF4-FFF2-40B4-BE49-F238E27FC236}">
                  <a16:creationId xmlns:a16="http://schemas.microsoft.com/office/drawing/2014/main" id="{4B2D94E8-CC09-9C43-A8DC-220E45E0B4DF}"/>
                </a:ext>
              </a:extLst>
            </p:cNvPr>
            <p:cNvSpPr>
              <a:spLocks/>
            </p:cNvSpPr>
            <p:nvPr/>
          </p:nvSpPr>
          <p:spPr bwMode="auto">
            <a:xfrm>
              <a:off x="6719808" y="1293855"/>
              <a:ext cx="82550" cy="146055"/>
            </a:xfrm>
            <a:custGeom>
              <a:avLst/>
              <a:gdLst>
                <a:gd name="T0" fmla="*/ 0 w 197"/>
                <a:gd name="T1" fmla="*/ 0 h 357"/>
                <a:gd name="T2" fmla="*/ 0 w 197"/>
                <a:gd name="T3" fmla="*/ 243 h 357"/>
                <a:gd name="T4" fmla="*/ 197 w 197"/>
                <a:gd name="T5" fmla="*/ 357 h 357"/>
                <a:gd name="T6" fmla="*/ 197 w 197"/>
                <a:gd name="T7" fmla="*/ 114 h 357"/>
                <a:gd name="T8" fmla="*/ 0 w 197"/>
                <a:gd name="T9" fmla="*/ 0 h 357"/>
              </a:gdLst>
              <a:ahLst/>
              <a:cxnLst>
                <a:cxn ang="0">
                  <a:pos x="T0" y="T1"/>
                </a:cxn>
                <a:cxn ang="0">
                  <a:pos x="T2" y="T3"/>
                </a:cxn>
                <a:cxn ang="0">
                  <a:pos x="T4" y="T5"/>
                </a:cxn>
                <a:cxn ang="0">
                  <a:pos x="T6" y="T7"/>
                </a:cxn>
                <a:cxn ang="0">
                  <a:pos x="T8" y="T9"/>
                </a:cxn>
              </a:cxnLst>
              <a:rect l="0" t="0" r="r" b="b"/>
              <a:pathLst>
                <a:path w="197" h="357">
                  <a:moveTo>
                    <a:pt x="0" y="0"/>
                  </a:moveTo>
                  <a:lnTo>
                    <a:pt x="0" y="243"/>
                  </a:lnTo>
                  <a:lnTo>
                    <a:pt x="197" y="357"/>
                  </a:lnTo>
                  <a:lnTo>
                    <a:pt x="197" y="114"/>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2" name="Freeform 521">
              <a:extLst>
                <a:ext uri="{FF2B5EF4-FFF2-40B4-BE49-F238E27FC236}">
                  <a16:creationId xmlns:a16="http://schemas.microsoft.com/office/drawing/2014/main" id="{8C13398D-0D38-4B4E-9489-4D38377E4D3A}"/>
                </a:ext>
              </a:extLst>
            </p:cNvPr>
            <p:cNvSpPr>
              <a:spLocks/>
            </p:cNvSpPr>
            <p:nvPr/>
          </p:nvSpPr>
          <p:spPr bwMode="auto">
            <a:xfrm>
              <a:off x="6930946" y="1368470"/>
              <a:ext cx="163511" cy="92079"/>
            </a:xfrm>
            <a:custGeom>
              <a:avLst/>
              <a:gdLst>
                <a:gd name="T0" fmla="*/ 197 w 394"/>
                <a:gd name="T1" fmla="*/ 227 h 227"/>
                <a:gd name="T2" fmla="*/ 168 w 394"/>
                <a:gd name="T3" fmla="*/ 211 h 227"/>
                <a:gd name="T4" fmla="*/ 0 w 394"/>
                <a:gd name="T5" fmla="*/ 114 h 227"/>
                <a:gd name="T6" fmla="*/ 198 w 394"/>
                <a:gd name="T7" fmla="*/ 0 h 227"/>
                <a:gd name="T8" fmla="*/ 394 w 394"/>
                <a:gd name="T9" fmla="*/ 113 h 227"/>
                <a:gd name="T10" fmla="*/ 197 w 394"/>
                <a:gd name="T11" fmla="*/ 227 h 227"/>
              </a:gdLst>
              <a:ahLst/>
              <a:cxnLst>
                <a:cxn ang="0">
                  <a:pos x="T0" y="T1"/>
                </a:cxn>
                <a:cxn ang="0">
                  <a:pos x="T2" y="T3"/>
                </a:cxn>
                <a:cxn ang="0">
                  <a:pos x="T4" y="T5"/>
                </a:cxn>
                <a:cxn ang="0">
                  <a:pos x="T6" y="T7"/>
                </a:cxn>
                <a:cxn ang="0">
                  <a:pos x="T8" y="T9"/>
                </a:cxn>
                <a:cxn ang="0">
                  <a:pos x="T10" y="T11"/>
                </a:cxn>
              </a:cxnLst>
              <a:rect l="0" t="0" r="r" b="b"/>
              <a:pathLst>
                <a:path w="394" h="227">
                  <a:moveTo>
                    <a:pt x="197" y="227"/>
                  </a:moveTo>
                  <a:lnTo>
                    <a:pt x="168" y="211"/>
                  </a:lnTo>
                  <a:lnTo>
                    <a:pt x="0" y="114"/>
                  </a:lnTo>
                  <a:lnTo>
                    <a:pt x="198" y="0"/>
                  </a:lnTo>
                  <a:lnTo>
                    <a:pt x="394" y="113"/>
                  </a:lnTo>
                  <a:lnTo>
                    <a:pt x="197" y="227"/>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3" name="Freeform 522">
              <a:extLst>
                <a:ext uri="{FF2B5EF4-FFF2-40B4-BE49-F238E27FC236}">
                  <a16:creationId xmlns:a16="http://schemas.microsoft.com/office/drawing/2014/main" id="{6218D08E-7018-0E48-82A7-8C5440936C80}"/>
                </a:ext>
              </a:extLst>
            </p:cNvPr>
            <p:cNvSpPr>
              <a:spLocks/>
            </p:cNvSpPr>
            <p:nvPr/>
          </p:nvSpPr>
          <p:spPr bwMode="auto">
            <a:xfrm>
              <a:off x="7013499" y="1414510"/>
              <a:ext cx="80961" cy="168280"/>
            </a:xfrm>
            <a:custGeom>
              <a:avLst/>
              <a:gdLst>
                <a:gd name="T0" fmla="*/ 197 w 197"/>
                <a:gd name="T1" fmla="*/ 0 h 410"/>
                <a:gd name="T2" fmla="*/ 197 w 197"/>
                <a:gd name="T3" fmla="*/ 410 h 410"/>
                <a:gd name="T4" fmla="*/ 0 w 197"/>
                <a:gd name="T5" fmla="*/ 357 h 410"/>
                <a:gd name="T6" fmla="*/ 0 w 197"/>
                <a:gd name="T7" fmla="*/ 114 h 410"/>
                <a:gd name="T8" fmla="*/ 197 w 197"/>
                <a:gd name="T9" fmla="*/ 0 h 410"/>
              </a:gdLst>
              <a:ahLst/>
              <a:cxnLst>
                <a:cxn ang="0">
                  <a:pos x="T0" y="T1"/>
                </a:cxn>
                <a:cxn ang="0">
                  <a:pos x="T2" y="T3"/>
                </a:cxn>
                <a:cxn ang="0">
                  <a:pos x="T4" y="T5"/>
                </a:cxn>
                <a:cxn ang="0">
                  <a:pos x="T6" y="T7"/>
                </a:cxn>
                <a:cxn ang="0">
                  <a:pos x="T8" y="T9"/>
                </a:cxn>
              </a:cxnLst>
              <a:rect l="0" t="0" r="r" b="b"/>
              <a:pathLst>
                <a:path w="197" h="410">
                  <a:moveTo>
                    <a:pt x="197" y="0"/>
                  </a:moveTo>
                  <a:lnTo>
                    <a:pt x="197" y="410"/>
                  </a:lnTo>
                  <a:lnTo>
                    <a:pt x="0" y="357"/>
                  </a:lnTo>
                  <a:lnTo>
                    <a:pt x="0" y="114"/>
                  </a:lnTo>
                  <a:lnTo>
                    <a:pt x="197"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4" name="Freeform 523">
              <a:extLst>
                <a:ext uri="{FF2B5EF4-FFF2-40B4-BE49-F238E27FC236}">
                  <a16:creationId xmlns:a16="http://schemas.microsoft.com/office/drawing/2014/main" id="{5D582081-6670-F649-9778-7E679A0491CB}"/>
                </a:ext>
              </a:extLst>
            </p:cNvPr>
            <p:cNvSpPr>
              <a:spLocks/>
            </p:cNvSpPr>
            <p:nvPr/>
          </p:nvSpPr>
          <p:spPr bwMode="auto">
            <a:xfrm>
              <a:off x="6930944" y="1414510"/>
              <a:ext cx="82550" cy="146055"/>
            </a:xfrm>
            <a:custGeom>
              <a:avLst/>
              <a:gdLst>
                <a:gd name="T0" fmla="*/ 0 w 197"/>
                <a:gd name="T1" fmla="*/ 0 h 356"/>
                <a:gd name="T2" fmla="*/ 0 w 197"/>
                <a:gd name="T3" fmla="*/ 243 h 356"/>
                <a:gd name="T4" fmla="*/ 197 w 197"/>
                <a:gd name="T5" fmla="*/ 356 h 356"/>
                <a:gd name="T6" fmla="*/ 197 w 197"/>
                <a:gd name="T7" fmla="*/ 113 h 356"/>
                <a:gd name="T8" fmla="*/ 0 w 197"/>
                <a:gd name="T9" fmla="*/ 0 h 356"/>
              </a:gdLst>
              <a:ahLst/>
              <a:cxnLst>
                <a:cxn ang="0">
                  <a:pos x="T0" y="T1"/>
                </a:cxn>
                <a:cxn ang="0">
                  <a:pos x="T2" y="T3"/>
                </a:cxn>
                <a:cxn ang="0">
                  <a:pos x="T4" y="T5"/>
                </a:cxn>
                <a:cxn ang="0">
                  <a:pos x="T6" y="T7"/>
                </a:cxn>
                <a:cxn ang="0">
                  <a:pos x="T8" y="T9"/>
                </a:cxn>
              </a:cxnLst>
              <a:rect l="0" t="0" r="r" b="b"/>
              <a:pathLst>
                <a:path w="197" h="356">
                  <a:moveTo>
                    <a:pt x="0" y="0"/>
                  </a:moveTo>
                  <a:lnTo>
                    <a:pt x="0" y="243"/>
                  </a:lnTo>
                  <a:lnTo>
                    <a:pt x="197" y="356"/>
                  </a:lnTo>
                  <a:lnTo>
                    <a:pt x="197" y="113"/>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 name="Freeform 524">
              <a:extLst>
                <a:ext uri="{FF2B5EF4-FFF2-40B4-BE49-F238E27FC236}">
                  <a16:creationId xmlns:a16="http://schemas.microsoft.com/office/drawing/2014/main" id="{C3FDBBA6-9653-AF4F-871B-B38B819700EC}"/>
                </a:ext>
              </a:extLst>
            </p:cNvPr>
            <p:cNvSpPr>
              <a:spLocks/>
            </p:cNvSpPr>
            <p:nvPr/>
          </p:nvSpPr>
          <p:spPr bwMode="auto">
            <a:xfrm>
              <a:off x="5908608" y="782663"/>
              <a:ext cx="163511" cy="93667"/>
            </a:xfrm>
            <a:custGeom>
              <a:avLst/>
              <a:gdLst>
                <a:gd name="T0" fmla="*/ 197 w 395"/>
                <a:gd name="T1" fmla="*/ 228 h 228"/>
                <a:gd name="T2" fmla="*/ 168 w 395"/>
                <a:gd name="T3" fmla="*/ 212 h 228"/>
                <a:gd name="T4" fmla="*/ 0 w 395"/>
                <a:gd name="T5" fmla="*/ 114 h 228"/>
                <a:gd name="T6" fmla="*/ 198 w 395"/>
                <a:gd name="T7" fmla="*/ 0 h 228"/>
                <a:gd name="T8" fmla="*/ 395 w 395"/>
                <a:gd name="T9" fmla="*/ 114 h 228"/>
                <a:gd name="T10" fmla="*/ 197 w 395"/>
                <a:gd name="T11" fmla="*/ 228 h 228"/>
              </a:gdLst>
              <a:ahLst/>
              <a:cxnLst>
                <a:cxn ang="0">
                  <a:pos x="T0" y="T1"/>
                </a:cxn>
                <a:cxn ang="0">
                  <a:pos x="T2" y="T3"/>
                </a:cxn>
                <a:cxn ang="0">
                  <a:pos x="T4" y="T5"/>
                </a:cxn>
                <a:cxn ang="0">
                  <a:pos x="T6" y="T7"/>
                </a:cxn>
                <a:cxn ang="0">
                  <a:pos x="T8" y="T9"/>
                </a:cxn>
                <a:cxn ang="0">
                  <a:pos x="T10" y="T11"/>
                </a:cxn>
              </a:cxnLst>
              <a:rect l="0" t="0" r="r" b="b"/>
              <a:pathLst>
                <a:path w="395" h="228">
                  <a:moveTo>
                    <a:pt x="197" y="228"/>
                  </a:moveTo>
                  <a:lnTo>
                    <a:pt x="168" y="212"/>
                  </a:lnTo>
                  <a:lnTo>
                    <a:pt x="0" y="114"/>
                  </a:lnTo>
                  <a:lnTo>
                    <a:pt x="198" y="0"/>
                  </a:lnTo>
                  <a:lnTo>
                    <a:pt x="395" y="114"/>
                  </a:lnTo>
                  <a:lnTo>
                    <a:pt x="197" y="228"/>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 name="Freeform 525">
              <a:extLst>
                <a:ext uri="{FF2B5EF4-FFF2-40B4-BE49-F238E27FC236}">
                  <a16:creationId xmlns:a16="http://schemas.microsoft.com/office/drawing/2014/main" id="{7EC5A04A-51CA-384D-9757-02E95102D85D}"/>
                </a:ext>
              </a:extLst>
            </p:cNvPr>
            <p:cNvSpPr>
              <a:spLocks/>
            </p:cNvSpPr>
            <p:nvPr/>
          </p:nvSpPr>
          <p:spPr bwMode="auto">
            <a:xfrm>
              <a:off x="5989567" y="830290"/>
              <a:ext cx="82550" cy="168280"/>
            </a:xfrm>
            <a:custGeom>
              <a:avLst/>
              <a:gdLst>
                <a:gd name="T0" fmla="*/ 198 w 198"/>
                <a:gd name="T1" fmla="*/ 0 h 410"/>
                <a:gd name="T2" fmla="*/ 198 w 198"/>
                <a:gd name="T3" fmla="*/ 410 h 410"/>
                <a:gd name="T4" fmla="*/ 0 w 198"/>
                <a:gd name="T5" fmla="*/ 357 h 410"/>
                <a:gd name="T6" fmla="*/ 0 w 198"/>
                <a:gd name="T7" fmla="*/ 114 h 410"/>
                <a:gd name="T8" fmla="*/ 198 w 198"/>
                <a:gd name="T9" fmla="*/ 0 h 410"/>
              </a:gdLst>
              <a:ahLst/>
              <a:cxnLst>
                <a:cxn ang="0">
                  <a:pos x="T0" y="T1"/>
                </a:cxn>
                <a:cxn ang="0">
                  <a:pos x="T2" y="T3"/>
                </a:cxn>
                <a:cxn ang="0">
                  <a:pos x="T4" y="T5"/>
                </a:cxn>
                <a:cxn ang="0">
                  <a:pos x="T6" y="T7"/>
                </a:cxn>
                <a:cxn ang="0">
                  <a:pos x="T8" y="T9"/>
                </a:cxn>
              </a:cxnLst>
              <a:rect l="0" t="0" r="r" b="b"/>
              <a:pathLst>
                <a:path w="198" h="410">
                  <a:moveTo>
                    <a:pt x="198" y="0"/>
                  </a:moveTo>
                  <a:lnTo>
                    <a:pt x="198" y="410"/>
                  </a:lnTo>
                  <a:lnTo>
                    <a:pt x="0" y="357"/>
                  </a:lnTo>
                  <a:lnTo>
                    <a:pt x="0" y="114"/>
                  </a:lnTo>
                  <a:lnTo>
                    <a:pt x="198"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 name="Freeform 526">
              <a:extLst>
                <a:ext uri="{FF2B5EF4-FFF2-40B4-BE49-F238E27FC236}">
                  <a16:creationId xmlns:a16="http://schemas.microsoft.com/office/drawing/2014/main" id="{9372527C-E622-D04A-A7A0-716D7742D692}"/>
                </a:ext>
              </a:extLst>
            </p:cNvPr>
            <p:cNvSpPr>
              <a:spLocks/>
            </p:cNvSpPr>
            <p:nvPr/>
          </p:nvSpPr>
          <p:spPr bwMode="auto">
            <a:xfrm>
              <a:off x="5908603" y="830290"/>
              <a:ext cx="80961" cy="146055"/>
            </a:xfrm>
            <a:custGeom>
              <a:avLst/>
              <a:gdLst>
                <a:gd name="T0" fmla="*/ 0 w 197"/>
                <a:gd name="T1" fmla="*/ 0 h 357"/>
                <a:gd name="T2" fmla="*/ 0 w 197"/>
                <a:gd name="T3" fmla="*/ 243 h 357"/>
                <a:gd name="T4" fmla="*/ 197 w 197"/>
                <a:gd name="T5" fmla="*/ 357 h 357"/>
                <a:gd name="T6" fmla="*/ 197 w 197"/>
                <a:gd name="T7" fmla="*/ 114 h 357"/>
                <a:gd name="T8" fmla="*/ 0 w 197"/>
                <a:gd name="T9" fmla="*/ 0 h 357"/>
              </a:gdLst>
              <a:ahLst/>
              <a:cxnLst>
                <a:cxn ang="0">
                  <a:pos x="T0" y="T1"/>
                </a:cxn>
                <a:cxn ang="0">
                  <a:pos x="T2" y="T3"/>
                </a:cxn>
                <a:cxn ang="0">
                  <a:pos x="T4" y="T5"/>
                </a:cxn>
                <a:cxn ang="0">
                  <a:pos x="T6" y="T7"/>
                </a:cxn>
                <a:cxn ang="0">
                  <a:pos x="T8" y="T9"/>
                </a:cxn>
              </a:cxnLst>
              <a:rect l="0" t="0" r="r" b="b"/>
              <a:pathLst>
                <a:path w="197" h="357">
                  <a:moveTo>
                    <a:pt x="0" y="0"/>
                  </a:moveTo>
                  <a:lnTo>
                    <a:pt x="0" y="243"/>
                  </a:lnTo>
                  <a:lnTo>
                    <a:pt x="197" y="357"/>
                  </a:lnTo>
                  <a:lnTo>
                    <a:pt x="197" y="114"/>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 name="Freeform 527">
              <a:extLst>
                <a:ext uri="{FF2B5EF4-FFF2-40B4-BE49-F238E27FC236}">
                  <a16:creationId xmlns:a16="http://schemas.microsoft.com/office/drawing/2014/main" id="{9F67C24D-A370-6143-AE59-F7BC4C6EE2F5}"/>
                </a:ext>
              </a:extLst>
            </p:cNvPr>
            <p:cNvSpPr>
              <a:spLocks/>
            </p:cNvSpPr>
            <p:nvPr/>
          </p:nvSpPr>
          <p:spPr bwMode="auto">
            <a:xfrm>
              <a:off x="6119736" y="903319"/>
              <a:ext cx="163511" cy="93667"/>
            </a:xfrm>
            <a:custGeom>
              <a:avLst/>
              <a:gdLst>
                <a:gd name="T0" fmla="*/ 197 w 395"/>
                <a:gd name="T1" fmla="*/ 227 h 227"/>
                <a:gd name="T2" fmla="*/ 168 w 395"/>
                <a:gd name="T3" fmla="*/ 211 h 227"/>
                <a:gd name="T4" fmla="*/ 0 w 395"/>
                <a:gd name="T5" fmla="*/ 114 h 227"/>
                <a:gd name="T6" fmla="*/ 198 w 395"/>
                <a:gd name="T7" fmla="*/ 0 h 227"/>
                <a:gd name="T8" fmla="*/ 395 w 395"/>
                <a:gd name="T9" fmla="*/ 113 h 227"/>
                <a:gd name="T10" fmla="*/ 197 w 395"/>
                <a:gd name="T11" fmla="*/ 227 h 227"/>
              </a:gdLst>
              <a:ahLst/>
              <a:cxnLst>
                <a:cxn ang="0">
                  <a:pos x="T0" y="T1"/>
                </a:cxn>
                <a:cxn ang="0">
                  <a:pos x="T2" y="T3"/>
                </a:cxn>
                <a:cxn ang="0">
                  <a:pos x="T4" y="T5"/>
                </a:cxn>
                <a:cxn ang="0">
                  <a:pos x="T6" y="T7"/>
                </a:cxn>
                <a:cxn ang="0">
                  <a:pos x="T8" y="T9"/>
                </a:cxn>
                <a:cxn ang="0">
                  <a:pos x="T10" y="T11"/>
                </a:cxn>
              </a:cxnLst>
              <a:rect l="0" t="0" r="r" b="b"/>
              <a:pathLst>
                <a:path w="395" h="227">
                  <a:moveTo>
                    <a:pt x="197" y="227"/>
                  </a:moveTo>
                  <a:lnTo>
                    <a:pt x="168" y="211"/>
                  </a:lnTo>
                  <a:lnTo>
                    <a:pt x="0" y="114"/>
                  </a:lnTo>
                  <a:lnTo>
                    <a:pt x="198" y="0"/>
                  </a:lnTo>
                  <a:lnTo>
                    <a:pt x="395" y="113"/>
                  </a:lnTo>
                  <a:lnTo>
                    <a:pt x="197" y="227"/>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 name="Freeform 528">
              <a:extLst>
                <a:ext uri="{FF2B5EF4-FFF2-40B4-BE49-F238E27FC236}">
                  <a16:creationId xmlns:a16="http://schemas.microsoft.com/office/drawing/2014/main" id="{B5EE2B1A-3917-274D-9953-4F7F119F856F}"/>
                </a:ext>
              </a:extLst>
            </p:cNvPr>
            <p:cNvSpPr>
              <a:spLocks/>
            </p:cNvSpPr>
            <p:nvPr/>
          </p:nvSpPr>
          <p:spPr bwMode="auto">
            <a:xfrm>
              <a:off x="6200697" y="950945"/>
              <a:ext cx="82550" cy="168280"/>
            </a:xfrm>
            <a:custGeom>
              <a:avLst/>
              <a:gdLst>
                <a:gd name="T0" fmla="*/ 198 w 198"/>
                <a:gd name="T1" fmla="*/ 0 h 410"/>
                <a:gd name="T2" fmla="*/ 198 w 198"/>
                <a:gd name="T3" fmla="*/ 410 h 410"/>
                <a:gd name="T4" fmla="*/ 0 w 198"/>
                <a:gd name="T5" fmla="*/ 357 h 410"/>
                <a:gd name="T6" fmla="*/ 0 w 198"/>
                <a:gd name="T7" fmla="*/ 114 h 410"/>
                <a:gd name="T8" fmla="*/ 198 w 198"/>
                <a:gd name="T9" fmla="*/ 0 h 410"/>
              </a:gdLst>
              <a:ahLst/>
              <a:cxnLst>
                <a:cxn ang="0">
                  <a:pos x="T0" y="T1"/>
                </a:cxn>
                <a:cxn ang="0">
                  <a:pos x="T2" y="T3"/>
                </a:cxn>
                <a:cxn ang="0">
                  <a:pos x="T4" y="T5"/>
                </a:cxn>
                <a:cxn ang="0">
                  <a:pos x="T6" y="T7"/>
                </a:cxn>
                <a:cxn ang="0">
                  <a:pos x="T8" y="T9"/>
                </a:cxn>
              </a:cxnLst>
              <a:rect l="0" t="0" r="r" b="b"/>
              <a:pathLst>
                <a:path w="198" h="410">
                  <a:moveTo>
                    <a:pt x="198" y="0"/>
                  </a:moveTo>
                  <a:lnTo>
                    <a:pt x="198" y="410"/>
                  </a:lnTo>
                  <a:lnTo>
                    <a:pt x="0" y="357"/>
                  </a:lnTo>
                  <a:lnTo>
                    <a:pt x="0" y="114"/>
                  </a:lnTo>
                  <a:lnTo>
                    <a:pt x="198"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 name="Freeform 529">
              <a:extLst>
                <a:ext uri="{FF2B5EF4-FFF2-40B4-BE49-F238E27FC236}">
                  <a16:creationId xmlns:a16="http://schemas.microsoft.com/office/drawing/2014/main" id="{7BAB22E6-8070-5049-AAE2-3A9B4D70ECDC}"/>
                </a:ext>
              </a:extLst>
            </p:cNvPr>
            <p:cNvSpPr>
              <a:spLocks/>
            </p:cNvSpPr>
            <p:nvPr/>
          </p:nvSpPr>
          <p:spPr bwMode="auto">
            <a:xfrm>
              <a:off x="6119739" y="950945"/>
              <a:ext cx="80961" cy="146055"/>
            </a:xfrm>
            <a:custGeom>
              <a:avLst/>
              <a:gdLst>
                <a:gd name="T0" fmla="*/ 0 w 197"/>
                <a:gd name="T1" fmla="*/ 0 h 356"/>
                <a:gd name="T2" fmla="*/ 0 w 197"/>
                <a:gd name="T3" fmla="*/ 243 h 356"/>
                <a:gd name="T4" fmla="*/ 197 w 197"/>
                <a:gd name="T5" fmla="*/ 356 h 356"/>
                <a:gd name="T6" fmla="*/ 197 w 197"/>
                <a:gd name="T7" fmla="*/ 113 h 356"/>
                <a:gd name="T8" fmla="*/ 0 w 197"/>
                <a:gd name="T9" fmla="*/ 0 h 356"/>
              </a:gdLst>
              <a:ahLst/>
              <a:cxnLst>
                <a:cxn ang="0">
                  <a:pos x="T0" y="T1"/>
                </a:cxn>
                <a:cxn ang="0">
                  <a:pos x="T2" y="T3"/>
                </a:cxn>
                <a:cxn ang="0">
                  <a:pos x="T4" y="T5"/>
                </a:cxn>
                <a:cxn ang="0">
                  <a:pos x="T6" y="T7"/>
                </a:cxn>
                <a:cxn ang="0">
                  <a:pos x="T8" y="T9"/>
                </a:cxn>
              </a:cxnLst>
              <a:rect l="0" t="0" r="r" b="b"/>
              <a:pathLst>
                <a:path w="197" h="356">
                  <a:moveTo>
                    <a:pt x="0" y="0"/>
                  </a:moveTo>
                  <a:lnTo>
                    <a:pt x="0" y="243"/>
                  </a:lnTo>
                  <a:lnTo>
                    <a:pt x="197" y="356"/>
                  </a:lnTo>
                  <a:lnTo>
                    <a:pt x="197" y="113"/>
                  </a:lnTo>
                  <a:lnTo>
                    <a:pt x="0"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 name="Freeform 530">
              <a:extLst>
                <a:ext uri="{FF2B5EF4-FFF2-40B4-BE49-F238E27FC236}">
                  <a16:creationId xmlns:a16="http://schemas.microsoft.com/office/drawing/2014/main" id="{38A0B445-7A95-BB4C-86A7-CF7105DEF08C}"/>
                </a:ext>
              </a:extLst>
            </p:cNvPr>
            <p:cNvSpPr>
              <a:spLocks/>
            </p:cNvSpPr>
            <p:nvPr/>
          </p:nvSpPr>
          <p:spPr bwMode="auto">
            <a:xfrm>
              <a:off x="6105451" y="1300207"/>
              <a:ext cx="142873" cy="85729"/>
            </a:xfrm>
            <a:custGeom>
              <a:avLst/>
              <a:gdLst>
                <a:gd name="T0" fmla="*/ 172 w 344"/>
                <a:gd name="T1" fmla="*/ 206 h 206"/>
                <a:gd name="T2" fmla="*/ 140 w 344"/>
                <a:gd name="T3" fmla="*/ 188 h 206"/>
                <a:gd name="T4" fmla="*/ 0 w 344"/>
                <a:gd name="T5" fmla="*/ 80 h 206"/>
                <a:gd name="T6" fmla="*/ 173 w 344"/>
                <a:gd name="T7" fmla="*/ 0 h 206"/>
                <a:gd name="T8" fmla="*/ 344 w 344"/>
                <a:gd name="T9" fmla="*/ 79 h 206"/>
                <a:gd name="T10" fmla="*/ 172 w 344"/>
                <a:gd name="T11" fmla="*/ 206 h 206"/>
              </a:gdLst>
              <a:ahLst/>
              <a:cxnLst>
                <a:cxn ang="0">
                  <a:pos x="T0" y="T1"/>
                </a:cxn>
                <a:cxn ang="0">
                  <a:pos x="T2" y="T3"/>
                </a:cxn>
                <a:cxn ang="0">
                  <a:pos x="T4" y="T5"/>
                </a:cxn>
                <a:cxn ang="0">
                  <a:pos x="T6" y="T7"/>
                </a:cxn>
                <a:cxn ang="0">
                  <a:pos x="T8" y="T9"/>
                </a:cxn>
                <a:cxn ang="0">
                  <a:pos x="T10" y="T11"/>
                </a:cxn>
              </a:cxnLst>
              <a:rect l="0" t="0" r="r" b="b"/>
              <a:pathLst>
                <a:path w="344" h="206">
                  <a:moveTo>
                    <a:pt x="172" y="206"/>
                  </a:moveTo>
                  <a:lnTo>
                    <a:pt x="140" y="188"/>
                  </a:lnTo>
                  <a:lnTo>
                    <a:pt x="0" y="80"/>
                  </a:lnTo>
                  <a:lnTo>
                    <a:pt x="173" y="0"/>
                  </a:lnTo>
                  <a:lnTo>
                    <a:pt x="344" y="79"/>
                  </a:lnTo>
                  <a:lnTo>
                    <a:pt x="172" y="206"/>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 name="Freeform 531">
              <a:extLst>
                <a:ext uri="{FF2B5EF4-FFF2-40B4-BE49-F238E27FC236}">
                  <a16:creationId xmlns:a16="http://schemas.microsoft.com/office/drawing/2014/main" id="{3FEA61DF-9AE1-C345-911A-B456EB443A82}"/>
                </a:ext>
              </a:extLst>
            </p:cNvPr>
            <p:cNvSpPr>
              <a:spLocks/>
            </p:cNvSpPr>
            <p:nvPr/>
          </p:nvSpPr>
          <p:spPr bwMode="auto">
            <a:xfrm>
              <a:off x="6176885" y="1333545"/>
              <a:ext cx="92074" cy="161930"/>
            </a:xfrm>
            <a:custGeom>
              <a:avLst/>
              <a:gdLst>
                <a:gd name="T0" fmla="*/ 0 w 219"/>
                <a:gd name="T1" fmla="*/ 81 h 396"/>
                <a:gd name="T2" fmla="*/ 0 w 219"/>
                <a:gd name="T3" fmla="*/ 396 h 396"/>
                <a:gd name="T4" fmla="*/ 219 w 219"/>
                <a:gd name="T5" fmla="*/ 270 h 396"/>
                <a:gd name="T6" fmla="*/ 172 w 219"/>
                <a:gd name="T7" fmla="*/ 0 h 396"/>
                <a:gd name="T8" fmla="*/ 0 w 219"/>
                <a:gd name="T9" fmla="*/ 81 h 396"/>
              </a:gdLst>
              <a:ahLst/>
              <a:cxnLst>
                <a:cxn ang="0">
                  <a:pos x="T0" y="T1"/>
                </a:cxn>
                <a:cxn ang="0">
                  <a:pos x="T2" y="T3"/>
                </a:cxn>
                <a:cxn ang="0">
                  <a:pos x="T4" y="T5"/>
                </a:cxn>
                <a:cxn ang="0">
                  <a:pos x="T6" y="T7"/>
                </a:cxn>
                <a:cxn ang="0">
                  <a:pos x="T8" y="T9"/>
                </a:cxn>
              </a:cxnLst>
              <a:rect l="0" t="0" r="r" b="b"/>
              <a:pathLst>
                <a:path w="219" h="396">
                  <a:moveTo>
                    <a:pt x="0" y="81"/>
                  </a:moveTo>
                  <a:lnTo>
                    <a:pt x="0" y="396"/>
                  </a:lnTo>
                  <a:lnTo>
                    <a:pt x="219" y="270"/>
                  </a:lnTo>
                  <a:lnTo>
                    <a:pt x="172" y="0"/>
                  </a:lnTo>
                  <a:lnTo>
                    <a:pt x="0" y="81"/>
                  </a:lnTo>
                  <a:close/>
                </a:path>
              </a:pathLst>
            </a:custGeom>
            <a:solidFill>
              <a:srgbClr val="96969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 name="Freeform 532">
              <a:extLst>
                <a:ext uri="{FF2B5EF4-FFF2-40B4-BE49-F238E27FC236}">
                  <a16:creationId xmlns:a16="http://schemas.microsoft.com/office/drawing/2014/main" id="{9033781F-99FD-CF44-87DC-AC830605EE96}"/>
                </a:ext>
              </a:extLst>
            </p:cNvPr>
            <p:cNvSpPr>
              <a:spLocks/>
            </p:cNvSpPr>
            <p:nvPr/>
          </p:nvSpPr>
          <p:spPr bwMode="auto">
            <a:xfrm>
              <a:off x="6086394" y="1333545"/>
              <a:ext cx="90488" cy="161930"/>
            </a:xfrm>
            <a:custGeom>
              <a:avLst/>
              <a:gdLst>
                <a:gd name="T0" fmla="*/ 47 w 219"/>
                <a:gd name="T1" fmla="*/ 0 h 395"/>
                <a:gd name="T2" fmla="*/ 0 w 219"/>
                <a:gd name="T3" fmla="*/ 269 h 395"/>
                <a:gd name="T4" fmla="*/ 219 w 219"/>
                <a:gd name="T5" fmla="*/ 395 h 395"/>
                <a:gd name="T6" fmla="*/ 219 w 219"/>
                <a:gd name="T7" fmla="*/ 80 h 395"/>
                <a:gd name="T8" fmla="*/ 47 w 219"/>
                <a:gd name="T9" fmla="*/ 0 h 395"/>
              </a:gdLst>
              <a:ahLst/>
              <a:cxnLst>
                <a:cxn ang="0">
                  <a:pos x="T0" y="T1"/>
                </a:cxn>
                <a:cxn ang="0">
                  <a:pos x="T2" y="T3"/>
                </a:cxn>
                <a:cxn ang="0">
                  <a:pos x="T4" y="T5"/>
                </a:cxn>
                <a:cxn ang="0">
                  <a:pos x="T6" y="T7"/>
                </a:cxn>
                <a:cxn ang="0">
                  <a:pos x="T8" y="T9"/>
                </a:cxn>
              </a:cxnLst>
              <a:rect l="0" t="0" r="r" b="b"/>
              <a:pathLst>
                <a:path w="219" h="395">
                  <a:moveTo>
                    <a:pt x="47" y="0"/>
                  </a:moveTo>
                  <a:lnTo>
                    <a:pt x="0" y="269"/>
                  </a:lnTo>
                  <a:lnTo>
                    <a:pt x="219" y="395"/>
                  </a:lnTo>
                  <a:lnTo>
                    <a:pt x="219" y="80"/>
                  </a:lnTo>
                  <a:lnTo>
                    <a:pt x="47" y="0"/>
                  </a:lnTo>
                  <a:close/>
                </a:path>
              </a:pathLst>
            </a:custGeom>
            <a:solidFill>
              <a:srgbClr val="7A7A7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 name="Freeform 533">
              <a:extLst>
                <a:ext uri="{FF2B5EF4-FFF2-40B4-BE49-F238E27FC236}">
                  <a16:creationId xmlns:a16="http://schemas.microsoft.com/office/drawing/2014/main" id="{1CACDB90-3696-8042-8B7D-1E422C59CDA9}"/>
                </a:ext>
              </a:extLst>
            </p:cNvPr>
            <p:cNvSpPr>
              <a:spLocks/>
            </p:cNvSpPr>
            <p:nvPr/>
          </p:nvSpPr>
          <p:spPr bwMode="auto">
            <a:xfrm>
              <a:off x="6168944" y="331798"/>
              <a:ext cx="20637" cy="1008097"/>
            </a:xfrm>
            <a:custGeom>
              <a:avLst/>
              <a:gdLst>
                <a:gd name="T0" fmla="*/ 24 w 50"/>
                <a:gd name="T1" fmla="*/ 0 h 2449"/>
                <a:gd name="T2" fmla="*/ 0 w 50"/>
                <a:gd name="T3" fmla="*/ 28 h 2449"/>
                <a:gd name="T4" fmla="*/ 0 w 50"/>
                <a:gd name="T5" fmla="*/ 2426 h 2449"/>
                <a:gd name="T6" fmla="*/ 25 w 50"/>
                <a:gd name="T7" fmla="*/ 2449 h 2449"/>
                <a:gd name="T8" fmla="*/ 50 w 50"/>
                <a:gd name="T9" fmla="*/ 2426 h 2449"/>
                <a:gd name="T10" fmla="*/ 50 w 50"/>
                <a:gd name="T11" fmla="*/ 28 h 2449"/>
                <a:gd name="T12" fmla="*/ 24 w 50"/>
                <a:gd name="T13" fmla="*/ 0 h 2449"/>
              </a:gdLst>
              <a:ahLst/>
              <a:cxnLst>
                <a:cxn ang="0">
                  <a:pos x="T0" y="T1"/>
                </a:cxn>
                <a:cxn ang="0">
                  <a:pos x="T2" y="T3"/>
                </a:cxn>
                <a:cxn ang="0">
                  <a:pos x="T4" y="T5"/>
                </a:cxn>
                <a:cxn ang="0">
                  <a:pos x="T6" y="T7"/>
                </a:cxn>
                <a:cxn ang="0">
                  <a:pos x="T8" y="T9"/>
                </a:cxn>
                <a:cxn ang="0">
                  <a:pos x="T10" y="T11"/>
                </a:cxn>
                <a:cxn ang="0">
                  <a:pos x="T12" y="T13"/>
                </a:cxn>
              </a:cxnLst>
              <a:rect l="0" t="0" r="r" b="b"/>
              <a:pathLst>
                <a:path w="50" h="2449">
                  <a:moveTo>
                    <a:pt x="24" y="0"/>
                  </a:moveTo>
                  <a:cubicBezTo>
                    <a:pt x="5" y="0"/>
                    <a:pt x="0" y="28"/>
                    <a:pt x="0" y="28"/>
                  </a:cubicBezTo>
                  <a:lnTo>
                    <a:pt x="0" y="2426"/>
                  </a:lnTo>
                  <a:cubicBezTo>
                    <a:pt x="0" y="2426"/>
                    <a:pt x="5" y="2449"/>
                    <a:pt x="25" y="2449"/>
                  </a:cubicBezTo>
                  <a:cubicBezTo>
                    <a:pt x="45" y="2449"/>
                    <a:pt x="50" y="2426"/>
                    <a:pt x="50" y="2426"/>
                  </a:cubicBezTo>
                  <a:lnTo>
                    <a:pt x="50" y="28"/>
                  </a:lnTo>
                  <a:cubicBezTo>
                    <a:pt x="50" y="28"/>
                    <a:pt x="44" y="0"/>
                    <a:pt x="24" y="0"/>
                  </a:cubicBezTo>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 name="Freeform 534">
              <a:extLst>
                <a:ext uri="{FF2B5EF4-FFF2-40B4-BE49-F238E27FC236}">
                  <a16:creationId xmlns:a16="http://schemas.microsoft.com/office/drawing/2014/main" id="{0F54E2F2-6CDC-4A4F-A10E-4E30E25DBAC8}"/>
                </a:ext>
              </a:extLst>
            </p:cNvPr>
            <p:cNvSpPr>
              <a:spLocks/>
            </p:cNvSpPr>
            <p:nvPr/>
          </p:nvSpPr>
          <p:spPr bwMode="auto">
            <a:xfrm>
              <a:off x="6178463" y="358786"/>
              <a:ext cx="307970" cy="558818"/>
            </a:xfrm>
            <a:custGeom>
              <a:avLst/>
              <a:gdLst>
                <a:gd name="T0" fmla="*/ 392 w 742"/>
                <a:gd name="T1" fmla="*/ 339 h 1358"/>
                <a:gd name="T2" fmla="*/ 13 w 742"/>
                <a:gd name="T3" fmla="*/ 0 h 1358"/>
                <a:gd name="T4" fmla="*/ 0 w 742"/>
                <a:gd name="T5" fmla="*/ 747 h 1358"/>
                <a:gd name="T6" fmla="*/ 191 w 742"/>
                <a:gd name="T7" fmla="*/ 1008 h 1358"/>
                <a:gd name="T8" fmla="*/ 732 w 742"/>
                <a:gd name="T9" fmla="*/ 1358 h 1358"/>
                <a:gd name="T10" fmla="*/ 683 w 742"/>
                <a:gd name="T11" fmla="*/ 1021 h 1358"/>
                <a:gd name="T12" fmla="*/ 742 w 742"/>
                <a:gd name="T13" fmla="*/ 673 h 1358"/>
                <a:gd name="T14" fmla="*/ 392 w 742"/>
                <a:gd name="T15" fmla="*/ 339 h 13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2" h="1358">
                  <a:moveTo>
                    <a:pt x="392" y="339"/>
                  </a:moveTo>
                  <a:cubicBezTo>
                    <a:pt x="310" y="140"/>
                    <a:pt x="53" y="19"/>
                    <a:pt x="13" y="0"/>
                  </a:cubicBezTo>
                  <a:lnTo>
                    <a:pt x="0" y="747"/>
                  </a:lnTo>
                  <a:cubicBezTo>
                    <a:pt x="48" y="771"/>
                    <a:pt x="92" y="814"/>
                    <a:pt x="191" y="1008"/>
                  </a:cubicBezTo>
                  <a:cubicBezTo>
                    <a:pt x="301" y="1222"/>
                    <a:pt x="732" y="1358"/>
                    <a:pt x="732" y="1358"/>
                  </a:cubicBezTo>
                  <a:cubicBezTo>
                    <a:pt x="732" y="1358"/>
                    <a:pt x="683" y="1147"/>
                    <a:pt x="683" y="1021"/>
                  </a:cubicBezTo>
                  <a:cubicBezTo>
                    <a:pt x="683" y="896"/>
                    <a:pt x="742" y="673"/>
                    <a:pt x="742" y="673"/>
                  </a:cubicBezTo>
                  <a:cubicBezTo>
                    <a:pt x="742" y="673"/>
                    <a:pt x="481" y="555"/>
                    <a:pt x="392" y="339"/>
                  </a:cubicBezTo>
                </a:path>
              </a:pathLst>
            </a:custGeom>
            <a:solidFill>
              <a:srgbClr val="992D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 name="Freeform 535">
              <a:extLst>
                <a:ext uri="{FF2B5EF4-FFF2-40B4-BE49-F238E27FC236}">
                  <a16:creationId xmlns:a16="http://schemas.microsoft.com/office/drawing/2014/main" id="{97F780A7-2AB1-434F-AFF5-813E357863ED}"/>
                </a:ext>
              </a:extLst>
            </p:cNvPr>
            <p:cNvSpPr>
              <a:spLocks noEditPoints="1"/>
            </p:cNvSpPr>
            <p:nvPr/>
          </p:nvSpPr>
          <p:spPr bwMode="auto">
            <a:xfrm>
              <a:off x="6180038" y="374661"/>
              <a:ext cx="301620" cy="527068"/>
            </a:xfrm>
            <a:custGeom>
              <a:avLst/>
              <a:gdLst>
                <a:gd name="T0" fmla="*/ 275 w 728"/>
                <a:gd name="T1" fmla="*/ 535 h 1282"/>
                <a:gd name="T2" fmla="*/ 686 w 728"/>
                <a:gd name="T3" fmla="*/ 905 h 1282"/>
                <a:gd name="T4" fmla="*/ 693 w 728"/>
                <a:gd name="T5" fmla="*/ 862 h 1282"/>
                <a:gd name="T6" fmla="*/ 313 w 728"/>
                <a:gd name="T7" fmla="*/ 517 h 1282"/>
                <a:gd name="T8" fmla="*/ 7 w 728"/>
                <a:gd name="T9" fmla="*/ 194 h 1282"/>
                <a:gd name="T10" fmla="*/ 6 w 728"/>
                <a:gd name="T11" fmla="*/ 244 h 1282"/>
                <a:gd name="T12" fmla="*/ 275 w 728"/>
                <a:gd name="T13" fmla="*/ 535 h 1282"/>
                <a:gd name="T14" fmla="*/ 303 w 728"/>
                <a:gd name="T15" fmla="*/ 443 h 1282"/>
                <a:gd name="T16" fmla="*/ 701 w 728"/>
                <a:gd name="T17" fmla="*/ 812 h 1282"/>
                <a:gd name="T18" fmla="*/ 709 w 728"/>
                <a:gd name="T19" fmla="*/ 770 h 1282"/>
                <a:gd name="T20" fmla="*/ 341 w 728"/>
                <a:gd name="T21" fmla="*/ 425 h 1282"/>
                <a:gd name="T22" fmla="*/ 9 w 728"/>
                <a:gd name="T23" fmla="*/ 95 h 1282"/>
                <a:gd name="T24" fmla="*/ 8 w 728"/>
                <a:gd name="T25" fmla="*/ 144 h 1282"/>
                <a:gd name="T26" fmla="*/ 303 w 728"/>
                <a:gd name="T27" fmla="*/ 443 h 1282"/>
                <a:gd name="T28" fmla="*/ 330 w 728"/>
                <a:gd name="T29" fmla="*/ 347 h 1282"/>
                <a:gd name="T30" fmla="*/ 719 w 728"/>
                <a:gd name="T31" fmla="*/ 725 h 1282"/>
                <a:gd name="T32" fmla="*/ 728 w 728"/>
                <a:gd name="T33" fmla="*/ 684 h 1282"/>
                <a:gd name="T34" fmla="*/ 367 w 728"/>
                <a:gd name="T35" fmla="*/ 329 h 1282"/>
                <a:gd name="T36" fmla="*/ 10 w 728"/>
                <a:gd name="T37" fmla="*/ 0 h 1282"/>
                <a:gd name="T38" fmla="*/ 9 w 728"/>
                <a:gd name="T39" fmla="*/ 47 h 1282"/>
                <a:gd name="T40" fmla="*/ 330 w 728"/>
                <a:gd name="T41" fmla="*/ 347 h 1282"/>
                <a:gd name="T42" fmla="*/ 191 w 728"/>
                <a:gd name="T43" fmla="*/ 799 h 1282"/>
                <a:gd name="T44" fmla="*/ 704 w 728"/>
                <a:gd name="T45" fmla="*/ 1192 h 1282"/>
                <a:gd name="T46" fmla="*/ 696 w 728"/>
                <a:gd name="T47" fmla="*/ 1144 h 1282"/>
                <a:gd name="T48" fmla="*/ 218 w 728"/>
                <a:gd name="T49" fmla="*/ 768 h 1282"/>
                <a:gd name="T50" fmla="*/ 2 w 728"/>
                <a:gd name="T51" fmla="*/ 495 h 1282"/>
                <a:gd name="T52" fmla="*/ 1 w 728"/>
                <a:gd name="T53" fmla="*/ 549 h 1282"/>
                <a:gd name="T54" fmla="*/ 191 w 728"/>
                <a:gd name="T55" fmla="*/ 799 h 1282"/>
                <a:gd name="T56" fmla="*/ 247 w 728"/>
                <a:gd name="T57" fmla="*/ 625 h 1282"/>
                <a:gd name="T58" fmla="*/ 681 w 728"/>
                <a:gd name="T59" fmla="*/ 995 h 1282"/>
                <a:gd name="T60" fmla="*/ 681 w 728"/>
                <a:gd name="T61" fmla="*/ 983 h 1282"/>
                <a:gd name="T62" fmla="*/ 682 w 728"/>
                <a:gd name="T63" fmla="*/ 949 h 1282"/>
                <a:gd name="T64" fmla="*/ 291 w 728"/>
                <a:gd name="T65" fmla="*/ 636 h 1282"/>
                <a:gd name="T66" fmla="*/ 5 w 728"/>
                <a:gd name="T67" fmla="*/ 311 h 1282"/>
                <a:gd name="T68" fmla="*/ 4 w 728"/>
                <a:gd name="T69" fmla="*/ 362 h 1282"/>
                <a:gd name="T70" fmla="*/ 247 w 728"/>
                <a:gd name="T71" fmla="*/ 625 h 1282"/>
                <a:gd name="T72" fmla="*/ 191 w 728"/>
                <a:gd name="T73" fmla="*/ 856 h 1282"/>
                <a:gd name="T74" fmla="*/ 1 w 728"/>
                <a:gd name="T75" fmla="*/ 582 h 1282"/>
                <a:gd name="T76" fmla="*/ 0 w 728"/>
                <a:gd name="T77" fmla="*/ 637 h 1282"/>
                <a:gd name="T78" fmla="*/ 170 w 728"/>
                <a:gd name="T79" fmla="*/ 875 h 1282"/>
                <a:gd name="T80" fmla="*/ 722 w 728"/>
                <a:gd name="T81" fmla="*/ 1282 h 1282"/>
                <a:gd name="T82" fmla="*/ 712 w 728"/>
                <a:gd name="T83" fmla="*/ 1234 h 1282"/>
                <a:gd name="T84" fmla="*/ 191 w 728"/>
                <a:gd name="T85" fmla="*/ 856 h 1282"/>
                <a:gd name="T86" fmla="*/ 220 w 728"/>
                <a:gd name="T87" fmla="*/ 716 h 1282"/>
                <a:gd name="T88" fmla="*/ 689 w 728"/>
                <a:gd name="T89" fmla="*/ 1092 h 1282"/>
                <a:gd name="T90" fmla="*/ 684 w 728"/>
                <a:gd name="T91" fmla="*/ 1044 h 1282"/>
                <a:gd name="T92" fmla="*/ 257 w 728"/>
                <a:gd name="T93" fmla="*/ 711 h 1282"/>
                <a:gd name="T94" fmla="*/ 3 w 728"/>
                <a:gd name="T95" fmla="*/ 404 h 1282"/>
                <a:gd name="T96" fmla="*/ 3 w 728"/>
                <a:gd name="T97" fmla="*/ 456 h 1282"/>
                <a:gd name="T98" fmla="*/ 220 w 728"/>
                <a:gd name="T99" fmla="*/ 716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28" h="1282">
                  <a:moveTo>
                    <a:pt x="275" y="535"/>
                  </a:moveTo>
                  <a:cubicBezTo>
                    <a:pt x="333" y="658"/>
                    <a:pt x="487" y="813"/>
                    <a:pt x="686" y="905"/>
                  </a:cubicBezTo>
                  <a:cubicBezTo>
                    <a:pt x="688" y="891"/>
                    <a:pt x="690" y="876"/>
                    <a:pt x="693" y="862"/>
                  </a:cubicBezTo>
                  <a:cubicBezTo>
                    <a:pt x="509" y="773"/>
                    <a:pt x="365" y="628"/>
                    <a:pt x="313" y="517"/>
                  </a:cubicBezTo>
                  <a:cubicBezTo>
                    <a:pt x="236" y="355"/>
                    <a:pt x="69" y="235"/>
                    <a:pt x="7" y="194"/>
                  </a:cubicBezTo>
                  <a:lnTo>
                    <a:pt x="6" y="244"/>
                  </a:lnTo>
                  <a:cubicBezTo>
                    <a:pt x="76" y="293"/>
                    <a:pt x="211" y="400"/>
                    <a:pt x="275" y="535"/>
                  </a:cubicBezTo>
                  <a:close/>
                  <a:moveTo>
                    <a:pt x="303" y="443"/>
                  </a:moveTo>
                  <a:cubicBezTo>
                    <a:pt x="363" y="570"/>
                    <a:pt x="505" y="723"/>
                    <a:pt x="701" y="812"/>
                  </a:cubicBezTo>
                  <a:cubicBezTo>
                    <a:pt x="704" y="798"/>
                    <a:pt x="706" y="784"/>
                    <a:pt x="709" y="770"/>
                  </a:cubicBezTo>
                  <a:cubicBezTo>
                    <a:pt x="528" y="685"/>
                    <a:pt x="397" y="543"/>
                    <a:pt x="341" y="425"/>
                  </a:cubicBezTo>
                  <a:cubicBezTo>
                    <a:pt x="264" y="263"/>
                    <a:pt x="77" y="137"/>
                    <a:pt x="9" y="95"/>
                  </a:cubicBezTo>
                  <a:lnTo>
                    <a:pt x="8" y="144"/>
                  </a:lnTo>
                  <a:cubicBezTo>
                    <a:pt x="85" y="194"/>
                    <a:pt x="239" y="307"/>
                    <a:pt x="303" y="443"/>
                  </a:cubicBezTo>
                  <a:close/>
                  <a:moveTo>
                    <a:pt x="330" y="347"/>
                  </a:moveTo>
                  <a:cubicBezTo>
                    <a:pt x="409" y="514"/>
                    <a:pt x="551" y="651"/>
                    <a:pt x="719" y="725"/>
                  </a:cubicBezTo>
                  <a:cubicBezTo>
                    <a:pt x="722" y="710"/>
                    <a:pt x="725" y="696"/>
                    <a:pt x="728" y="684"/>
                  </a:cubicBezTo>
                  <a:cubicBezTo>
                    <a:pt x="502" y="581"/>
                    <a:pt x="396" y="390"/>
                    <a:pt x="367" y="329"/>
                  </a:cubicBezTo>
                  <a:cubicBezTo>
                    <a:pt x="290" y="165"/>
                    <a:pt x="86" y="41"/>
                    <a:pt x="10" y="0"/>
                  </a:cubicBezTo>
                  <a:lnTo>
                    <a:pt x="9" y="47"/>
                  </a:lnTo>
                  <a:cubicBezTo>
                    <a:pt x="92" y="96"/>
                    <a:pt x="264" y="208"/>
                    <a:pt x="330" y="347"/>
                  </a:cubicBezTo>
                  <a:moveTo>
                    <a:pt x="191" y="799"/>
                  </a:moveTo>
                  <a:cubicBezTo>
                    <a:pt x="263" y="941"/>
                    <a:pt x="481" y="1105"/>
                    <a:pt x="704" y="1192"/>
                  </a:cubicBezTo>
                  <a:cubicBezTo>
                    <a:pt x="701" y="1176"/>
                    <a:pt x="699" y="1160"/>
                    <a:pt x="696" y="1144"/>
                  </a:cubicBezTo>
                  <a:cubicBezTo>
                    <a:pt x="490" y="1059"/>
                    <a:pt x="283" y="897"/>
                    <a:pt x="218" y="768"/>
                  </a:cubicBezTo>
                  <a:cubicBezTo>
                    <a:pt x="142" y="618"/>
                    <a:pt x="68" y="544"/>
                    <a:pt x="2" y="495"/>
                  </a:cubicBezTo>
                  <a:lnTo>
                    <a:pt x="1" y="549"/>
                  </a:lnTo>
                  <a:cubicBezTo>
                    <a:pt x="59" y="597"/>
                    <a:pt x="129" y="675"/>
                    <a:pt x="191" y="799"/>
                  </a:cubicBezTo>
                  <a:moveTo>
                    <a:pt x="247" y="625"/>
                  </a:moveTo>
                  <a:cubicBezTo>
                    <a:pt x="318" y="766"/>
                    <a:pt x="490" y="910"/>
                    <a:pt x="681" y="995"/>
                  </a:cubicBezTo>
                  <a:cubicBezTo>
                    <a:pt x="681" y="991"/>
                    <a:pt x="681" y="987"/>
                    <a:pt x="681" y="983"/>
                  </a:cubicBezTo>
                  <a:cubicBezTo>
                    <a:pt x="681" y="973"/>
                    <a:pt x="682" y="961"/>
                    <a:pt x="682" y="949"/>
                  </a:cubicBezTo>
                  <a:cubicBezTo>
                    <a:pt x="490" y="860"/>
                    <a:pt x="346" y="746"/>
                    <a:pt x="291" y="636"/>
                  </a:cubicBezTo>
                  <a:cubicBezTo>
                    <a:pt x="224" y="502"/>
                    <a:pt x="86" y="366"/>
                    <a:pt x="5" y="311"/>
                  </a:cubicBezTo>
                  <a:lnTo>
                    <a:pt x="4" y="362"/>
                  </a:lnTo>
                  <a:cubicBezTo>
                    <a:pt x="82" y="418"/>
                    <a:pt x="191" y="512"/>
                    <a:pt x="247" y="625"/>
                  </a:cubicBezTo>
                  <a:moveTo>
                    <a:pt x="191" y="856"/>
                  </a:moveTo>
                  <a:cubicBezTo>
                    <a:pt x="120" y="714"/>
                    <a:pt x="60" y="630"/>
                    <a:pt x="1" y="582"/>
                  </a:cubicBezTo>
                  <a:lnTo>
                    <a:pt x="0" y="637"/>
                  </a:lnTo>
                  <a:cubicBezTo>
                    <a:pt x="51" y="684"/>
                    <a:pt x="115" y="757"/>
                    <a:pt x="170" y="875"/>
                  </a:cubicBezTo>
                  <a:cubicBezTo>
                    <a:pt x="260" y="1063"/>
                    <a:pt x="485" y="1195"/>
                    <a:pt x="722" y="1282"/>
                  </a:cubicBezTo>
                  <a:cubicBezTo>
                    <a:pt x="719" y="1269"/>
                    <a:pt x="715" y="1252"/>
                    <a:pt x="712" y="1234"/>
                  </a:cubicBezTo>
                  <a:cubicBezTo>
                    <a:pt x="494" y="1148"/>
                    <a:pt x="257" y="985"/>
                    <a:pt x="191" y="856"/>
                  </a:cubicBezTo>
                  <a:moveTo>
                    <a:pt x="220" y="716"/>
                  </a:moveTo>
                  <a:cubicBezTo>
                    <a:pt x="288" y="842"/>
                    <a:pt x="464" y="1001"/>
                    <a:pt x="689" y="1092"/>
                  </a:cubicBezTo>
                  <a:cubicBezTo>
                    <a:pt x="687" y="1076"/>
                    <a:pt x="685" y="1060"/>
                    <a:pt x="684" y="1044"/>
                  </a:cubicBezTo>
                  <a:cubicBezTo>
                    <a:pt x="480" y="956"/>
                    <a:pt x="318" y="823"/>
                    <a:pt x="257" y="711"/>
                  </a:cubicBezTo>
                  <a:cubicBezTo>
                    <a:pt x="177" y="562"/>
                    <a:pt x="78" y="457"/>
                    <a:pt x="3" y="404"/>
                  </a:cubicBezTo>
                  <a:lnTo>
                    <a:pt x="3" y="456"/>
                  </a:lnTo>
                  <a:cubicBezTo>
                    <a:pt x="70" y="508"/>
                    <a:pt x="153" y="591"/>
                    <a:pt x="220" y="716"/>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 name="Freeform 536">
              <a:extLst>
                <a:ext uri="{FF2B5EF4-FFF2-40B4-BE49-F238E27FC236}">
                  <a16:creationId xmlns:a16="http://schemas.microsoft.com/office/drawing/2014/main" id="{D4FA055A-8F20-AD4B-83E4-62233D6E473D}"/>
                </a:ext>
              </a:extLst>
            </p:cNvPr>
            <p:cNvSpPr>
              <a:spLocks/>
            </p:cNvSpPr>
            <p:nvPr/>
          </p:nvSpPr>
          <p:spPr bwMode="auto">
            <a:xfrm>
              <a:off x="6181608" y="358786"/>
              <a:ext cx="128585" cy="280996"/>
            </a:xfrm>
            <a:custGeom>
              <a:avLst/>
              <a:gdLst>
                <a:gd name="T0" fmla="*/ 176 w 311"/>
                <a:gd name="T1" fmla="*/ 509 h 684"/>
                <a:gd name="T2" fmla="*/ 291 w 311"/>
                <a:gd name="T3" fmla="*/ 684 h 684"/>
                <a:gd name="T4" fmla="*/ 289 w 311"/>
                <a:gd name="T5" fmla="*/ 354 h 684"/>
                <a:gd name="T6" fmla="*/ 311 w 311"/>
                <a:gd name="T7" fmla="*/ 221 h 684"/>
                <a:gd name="T8" fmla="*/ 39 w 311"/>
                <a:gd name="T9" fmla="*/ 17 h 684"/>
                <a:gd name="T10" fmla="*/ 34 w 311"/>
                <a:gd name="T11" fmla="*/ 14 h 684"/>
                <a:gd name="T12" fmla="*/ 26 w 311"/>
                <a:gd name="T13" fmla="*/ 10 h 684"/>
                <a:gd name="T14" fmla="*/ 19 w 311"/>
                <a:gd name="T15" fmla="*/ 7 h 684"/>
                <a:gd name="T16" fmla="*/ 14 w 311"/>
                <a:gd name="T17" fmla="*/ 4 h 684"/>
                <a:gd name="T18" fmla="*/ 6 w 311"/>
                <a:gd name="T19" fmla="*/ 0 h 684"/>
                <a:gd name="T20" fmla="*/ 0 w 311"/>
                <a:gd name="T21" fmla="*/ 371 h 684"/>
                <a:gd name="T22" fmla="*/ 176 w 311"/>
                <a:gd name="T23" fmla="*/ 509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1" h="684">
                  <a:moveTo>
                    <a:pt x="176" y="509"/>
                  </a:moveTo>
                  <a:cubicBezTo>
                    <a:pt x="241" y="586"/>
                    <a:pt x="291" y="684"/>
                    <a:pt x="291" y="684"/>
                  </a:cubicBezTo>
                  <a:cubicBezTo>
                    <a:pt x="291" y="684"/>
                    <a:pt x="289" y="437"/>
                    <a:pt x="289" y="354"/>
                  </a:cubicBezTo>
                  <a:cubicBezTo>
                    <a:pt x="289" y="271"/>
                    <a:pt x="311" y="221"/>
                    <a:pt x="311" y="221"/>
                  </a:cubicBezTo>
                  <a:cubicBezTo>
                    <a:pt x="223" y="118"/>
                    <a:pt x="101" y="48"/>
                    <a:pt x="39" y="17"/>
                  </a:cubicBezTo>
                  <a:cubicBezTo>
                    <a:pt x="38" y="16"/>
                    <a:pt x="36" y="15"/>
                    <a:pt x="34" y="14"/>
                  </a:cubicBezTo>
                  <a:cubicBezTo>
                    <a:pt x="31" y="13"/>
                    <a:pt x="29" y="11"/>
                    <a:pt x="26" y="10"/>
                  </a:cubicBezTo>
                  <a:cubicBezTo>
                    <a:pt x="23" y="9"/>
                    <a:pt x="21" y="8"/>
                    <a:pt x="19" y="7"/>
                  </a:cubicBezTo>
                  <a:cubicBezTo>
                    <a:pt x="17" y="6"/>
                    <a:pt x="16" y="5"/>
                    <a:pt x="14" y="4"/>
                  </a:cubicBezTo>
                  <a:cubicBezTo>
                    <a:pt x="11" y="3"/>
                    <a:pt x="8" y="1"/>
                    <a:pt x="6" y="0"/>
                  </a:cubicBezTo>
                  <a:lnTo>
                    <a:pt x="0" y="371"/>
                  </a:lnTo>
                  <a:cubicBezTo>
                    <a:pt x="61" y="409"/>
                    <a:pt x="137" y="462"/>
                    <a:pt x="176" y="509"/>
                  </a:cubicBezTo>
                  <a:close/>
                </a:path>
              </a:pathLst>
            </a:custGeom>
            <a:solidFill>
              <a:srgbClr val="1443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8" name="Oval 537">
              <a:extLst>
                <a:ext uri="{FF2B5EF4-FFF2-40B4-BE49-F238E27FC236}">
                  <a16:creationId xmlns:a16="http://schemas.microsoft.com/office/drawing/2014/main" id="{A55E5499-446A-9648-95AE-6EBC06D18FB0}"/>
                </a:ext>
              </a:extLst>
            </p:cNvPr>
            <p:cNvSpPr>
              <a:spLocks noChangeArrowheads="1"/>
            </p:cNvSpPr>
            <p:nvPr/>
          </p:nvSpPr>
          <p:spPr bwMode="auto">
            <a:xfrm>
              <a:off x="6192719" y="382599"/>
              <a:ext cx="9524"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9" name="Oval 538">
              <a:extLst>
                <a:ext uri="{FF2B5EF4-FFF2-40B4-BE49-F238E27FC236}">
                  <a16:creationId xmlns:a16="http://schemas.microsoft.com/office/drawing/2014/main" id="{6667B293-8196-994D-9191-A062392DC2A3}"/>
                </a:ext>
              </a:extLst>
            </p:cNvPr>
            <p:cNvSpPr>
              <a:spLocks noChangeArrowheads="1"/>
            </p:cNvSpPr>
            <p:nvPr/>
          </p:nvSpPr>
          <p:spPr bwMode="auto">
            <a:xfrm>
              <a:off x="6219706" y="398474"/>
              <a:ext cx="11113"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0" name="Oval 539">
              <a:extLst>
                <a:ext uri="{FF2B5EF4-FFF2-40B4-BE49-F238E27FC236}">
                  <a16:creationId xmlns:a16="http://schemas.microsoft.com/office/drawing/2014/main" id="{418DC822-E9B9-2D46-B9E6-2F7320FAD30F}"/>
                </a:ext>
              </a:extLst>
            </p:cNvPr>
            <p:cNvSpPr>
              <a:spLocks noChangeArrowheads="1"/>
            </p:cNvSpPr>
            <p:nvPr/>
          </p:nvSpPr>
          <p:spPr bwMode="auto">
            <a:xfrm>
              <a:off x="6200657" y="428637"/>
              <a:ext cx="11113"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1" name="Oval 540">
              <a:extLst>
                <a:ext uri="{FF2B5EF4-FFF2-40B4-BE49-F238E27FC236}">
                  <a16:creationId xmlns:a16="http://schemas.microsoft.com/office/drawing/2014/main" id="{463F9F05-3B4E-4743-9D5D-7EF9C4F07D10}"/>
                </a:ext>
              </a:extLst>
            </p:cNvPr>
            <p:cNvSpPr>
              <a:spLocks noChangeArrowheads="1"/>
            </p:cNvSpPr>
            <p:nvPr/>
          </p:nvSpPr>
          <p:spPr bwMode="auto">
            <a:xfrm>
              <a:off x="6195894" y="493727"/>
              <a:ext cx="9524"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2" name="Oval 541">
              <a:extLst>
                <a:ext uri="{FF2B5EF4-FFF2-40B4-BE49-F238E27FC236}">
                  <a16:creationId xmlns:a16="http://schemas.microsoft.com/office/drawing/2014/main" id="{A23AF73C-B6ED-9A42-A14F-100122887E53}"/>
                </a:ext>
              </a:extLst>
            </p:cNvPr>
            <p:cNvSpPr>
              <a:spLocks noChangeArrowheads="1"/>
            </p:cNvSpPr>
            <p:nvPr/>
          </p:nvSpPr>
          <p:spPr bwMode="auto">
            <a:xfrm>
              <a:off x="6229230" y="446100"/>
              <a:ext cx="9524"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3" name="Oval 542">
              <a:extLst>
                <a:ext uri="{FF2B5EF4-FFF2-40B4-BE49-F238E27FC236}">
                  <a16:creationId xmlns:a16="http://schemas.microsoft.com/office/drawing/2014/main" id="{D1E283F6-3834-324C-87F0-67915F6A580B}"/>
                </a:ext>
              </a:extLst>
            </p:cNvPr>
            <p:cNvSpPr>
              <a:spLocks noChangeArrowheads="1"/>
            </p:cNvSpPr>
            <p:nvPr/>
          </p:nvSpPr>
          <p:spPr bwMode="auto">
            <a:xfrm>
              <a:off x="6227644" y="512779"/>
              <a:ext cx="9524"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4" name="Oval 543">
              <a:extLst>
                <a:ext uri="{FF2B5EF4-FFF2-40B4-BE49-F238E27FC236}">
                  <a16:creationId xmlns:a16="http://schemas.microsoft.com/office/drawing/2014/main" id="{C322DEE1-4F9D-A947-8811-8E008CDBF03F}"/>
                </a:ext>
              </a:extLst>
            </p:cNvPr>
            <p:cNvSpPr>
              <a:spLocks noChangeArrowheads="1"/>
            </p:cNvSpPr>
            <p:nvPr/>
          </p:nvSpPr>
          <p:spPr bwMode="auto">
            <a:xfrm>
              <a:off x="6262566" y="469914"/>
              <a:ext cx="11113"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5" name="Oval 544">
              <a:extLst>
                <a:ext uri="{FF2B5EF4-FFF2-40B4-BE49-F238E27FC236}">
                  <a16:creationId xmlns:a16="http://schemas.microsoft.com/office/drawing/2014/main" id="{AB19924A-F305-914D-8206-54B261F69C0E}"/>
                </a:ext>
              </a:extLst>
            </p:cNvPr>
            <p:cNvSpPr>
              <a:spLocks noChangeArrowheads="1"/>
            </p:cNvSpPr>
            <p:nvPr/>
          </p:nvSpPr>
          <p:spPr bwMode="auto">
            <a:xfrm>
              <a:off x="6267330" y="549295"/>
              <a:ext cx="11113"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6" name="Oval 545">
              <a:extLst>
                <a:ext uri="{FF2B5EF4-FFF2-40B4-BE49-F238E27FC236}">
                  <a16:creationId xmlns:a16="http://schemas.microsoft.com/office/drawing/2014/main" id="{EE139874-DE36-4C45-B0FB-1F7BE3E96C55}"/>
                </a:ext>
              </a:extLst>
            </p:cNvPr>
            <p:cNvSpPr>
              <a:spLocks noChangeArrowheads="1"/>
            </p:cNvSpPr>
            <p:nvPr/>
          </p:nvSpPr>
          <p:spPr bwMode="auto">
            <a:xfrm>
              <a:off x="6249867" y="423876"/>
              <a:ext cx="11113"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7" name="Oval 546">
              <a:extLst>
                <a:ext uri="{FF2B5EF4-FFF2-40B4-BE49-F238E27FC236}">
                  <a16:creationId xmlns:a16="http://schemas.microsoft.com/office/drawing/2014/main" id="{ED027971-3FED-4148-9CE6-1851E19277B9}"/>
                </a:ext>
              </a:extLst>
            </p:cNvPr>
            <p:cNvSpPr>
              <a:spLocks noChangeArrowheads="1"/>
            </p:cNvSpPr>
            <p:nvPr/>
          </p:nvSpPr>
          <p:spPr bwMode="auto">
            <a:xfrm>
              <a:off x="6284795" y="447687"/>
              <a:ext cx="11113"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8" name="Oval 547">
              <a:extLst>
                <a:ext uri="{FF2B5EF4-FFF2-40B4-BE49-F238E27FC236}">
                  <a16:creationId xmlns:a16="http://schemas.microsoft.com/office/drawing/2014/main" id="{8D6DA29E-29D2-4D43-9A33-1EF63A5CDDC0}"/>
                </a:ext>
              </a:extLst>
            </p:cNvPr>
            <p:cNvSpPr>
              <a:spLocks noChangeArrowheads="1"/>
            </p:cNvSpPr>
            <p:nvPr/>
          </p:nvSpPr>
          <p:spPr bwMode="auto">
            <a:xfrm>
              <a:off x="6187958" y="457212"/>
              <a:ext cx="11113"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9" name="Oval 548">
              <a:extLst>
                <a:ext uri="{FF2B5EF4-FFF2-40B4-BE49-F238E27FC236}">
                  <a16:creationId xmlns:a16="http://schemas.microsoft.com/office/drawing/2014/main" id="{22257FF0-0A92-3F40-8B76-E4526D95B03B}"/>
                </a:ext>
              </a:extLst>
            </p:cNvPr>
            <p:cNvSpPr>
              <a:spLocks noChangeArrowheads="1"/>
            </p:cNvSpPr>
            <p:nvPr/>
          </p:nvSpPr>
          <p:spPr bwMode="auto">
            <a:xfrm>
              <a:off x="6211797" y="473084"/>
              <a:ext cx="11113"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0" name="Oval 549">
              <a:extLst>
                <a:ext uri="{FF2B5EF4-FFF2-40B4-BE49-F238E27FC236}">
                  <a16:creationId xmlns:a16="http://schemas.microsoft.com/office/drawing/2014/main" id="{4685ED79-5A3E-644A-9928-A6CC8FECCE46}"/>
                </a:ext>
              </a:extLst>
            </p:cNvPr>
            <p:cNvSpPr>
              <a:spLocks noChangeArrowheads="1"/>
            </p:cNvSpPr>
            <p:nvPr/>
          </p:nvSpPr>
          <p:spPr bwMode="auto">
            <a:xfrm>
              <a:off x="6241918" y="492131"/>
              <a:ext cx="11113" cy="23813"/>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1" name="Oval 550">
              <a:extLst>
                <a:ext uri="{FF2B5EF4-FFF2-40B4-BE49-F238E27FC236}">
                  <a16:creationId xmlns:a16="http://schemas.microsoft.com/office/drawing/2014/main" id="{2AEC381C-5BF6-C948-9E0B-D1C3C38ABB7F}"/>
                </a:ext>
              </a:extLst>
            </p:cNvPr>
            <p:cNvSpPr>
              <a:spLocks noChangeArrowheads="1"/>
            </p:cNvSpPr>
            <p:nvPr/>
          </p:nvSpPr>
          <p:spPr bwMode="auto">
            <a:xfrm>
              <a:off x="6278564" y="514350"/>
              <a:ext cx="11113" cy="22224"/>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19" name="Rectangle 818">
            <a:extLst>
              <a:ext uri="{FF2B5EF4-FFF2-40B4-BE49-F238E27FC236}">
                <a16:creationId xmlns:a16="http://schemas.microsoft.com/office/drawing/2014/main" id="{8DF04AE1-FF12-4540-AAA8-427889309E0F}"/>
              </a:ext>
            </a:extLst>
          </p:cNvPr>
          <p:cNvSpPr/>
          <p:nvPr/>
        </p:nvSpPr>
        <p:spPr>
          <a:xfrm>
            <a:off x="3479800" y="956476"/>
            <a:ext cx="6096000" cy="1138773"/>
          </a:xfrm>
          <a:prstGeom prst="rect">
            <a:avLst/>
          </a:prstGeom>
        </p:spPr>
        <p:txBody>
          <a:bodyPr>
            <a:spAutoFit/>
          </a:bodyPr>
          <a:lstStyle/>
          <a:p>
            <a:r>
              <a:rPr lang="en-US" sz="2000" b="1" dirty="0">
                <a:solidFill>
                  <a:srgbClr val="FFFFFF"/>
                </a:solidFill>
                <a:latin typeface="Arial" panose="020B0604020202020204" pitchFamily="34" charset="0"/>
                <a:cs typeface="Arial" panose="020B0604020202020204" pitchFamily="34" charset="0"/>
              </a:rPr>
              <a:t>EXECUTIVE </a:t>
            </a:r>
            <a:r>
              <a:rPr lang="en-US" sz="2000" dirty="0">
                <a:solidFill>
                  <a:srgbClr val="FFB6B6"/>
                </a:solidFill>
                <a:latin typeface="Arial" panose="020B0604020202020204" pitchFamily="34" charset="0"/>
                <a:cs typeface="Arial" panose="020B0604020202020204" pitchFamily="34" charset="0"/>
              </a:rPr>
              <a:t>BRANCH</a:t>
            </a:r>
          </a:p>
          <a:p>
            <a:r>
              <a:rPr lang="en-US" sz="1600" dirty="0">
                <a:solidFill>
                  <a:srgbClr val="FFFFFF"/>
                </a:solidFill>
                <a:latin typeface="Arial" panose="020B0604020202020204" pitchFamily="34" charset="0"/>
                <a:cs typeface="Arial" panose="020B0604020202020204" pitchFamily="34" charset="0"/>
              </a:rPr>
              <a:t>Lorem ipsum dolor sit </a:t>
            </a:r>
            <a:r>
              <a:rPr lang="en-US" sz="1600" dirty="0" err="1">
                <a:solidFill>
                  <a:srgbClr val="FFFFFF"/>
                </a:solidFill>
                <a:latin typeface="Arial" panose="020B0604020202020204" pitchFamily="34" charset="0"/>
                <a:cs typeface="Arial" panose="020B0604020202020204" pitchFamily="34" charset="0"/>
              </a:rPr>
              <a:t>amet</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consectetuer</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adipiscing</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elit</a:t>
            </a:r>
            <a:r>
              <a:rPr lang="en-US" sz="1600" dirty="0">
                <a:solidFill>
                  <a:srgbClr val="FFFFFF"/>
                </a:solidFill>
                <a:latin typeface="Arial" panose="020B0604020202020204" pitchFamily="34" charset="0"/>
                <a:cs typeface="Arial" panose="020B0604020202020204" pitchFamily="34" charset="0"/>
              </a:rPr>
              <a:t>. Maecenas </a:t>
            </a:r>
            <a:r>
              <a:rPr lang="en-US" sz="1600" dirty="0" err="1">
                <a:solidFill>
                  <a:srgbClr val="FFFFFF"/>
                </a:solidFill>
                <a:latin typeface="Arial" panose="020B0604020202020204" pitchFamily="34" charset="0"/>
                <a:cs typeface="Arial" panose="020B0604020202020204" pitchFamily="34" charset="0"/>
              </a:rPr>
              <a:t>porttitor</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congue</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massa</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Fusce</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posuere</a:t>
            </a:r>
            <a:r>
              <a:rPr lang="en-US" sz="1600" dirty="0">
                <a:solidFill>
                  <a:srgbClr val="FFFFFF"/>
                </a:solidFill>
                <a:latin typeface="Arial" panose="020B0604020202020204" pitchFamily="34" charset="0"/>
                <a:cs typeface="Arial" panose="020B0604020202020204" pitchFamily="34" charset="0"/>
              </a:rPr>
              <a:t>, magna </a:t>
            </a:r>
            <a:r>
              <a:rPr lang="en-US" sz="1600" dirty="0" err="1">
                <a:solidFill>
                  <a:srgbClr val="FFFFFF"/>
                </a:solidFill>
                <a:latin typeface="Arial" panose="020B0604020202020204" pitchFamily="34" charset="0"/>
                <a:cs typeface="Arial" panose="020B0604020202020204" pitchFamily="34" charset="0"/>
              </a:rPr>
              <a:t>sed</a:t>
            </a:r>
            <a:r>
              <a:rPr lang="en-US" sz="1600" dirty="0">
                <a:solidFill>
                  <a:srgbClr val="FFFFFF"/>
                </a:solidFill>
                <a:latin typeface="Arial" panose="020B0604020202020204" pitchFamily="34" charset="0"/>
                <a:cs typeface="Arial" panose="020B0604020202020204" pitchFamily="34" charset="0"/>
              </a:rPr>
              <a:t> pulvinar </a:t>
            </a:r>
            <a:r>
              <a:rPr lang="en-US" sz="1600" dirty="0" err="1">
                <a:solidFill>
                  <a:srgbClr val="FFFFFF"/>
                </a:solidFill>
                <a:latin typeface="Arial" panose="020B0604020202020204" pitchFamily="34" charset="0"/>
                <a:cs typeface="Arial" panose="020B0604020202020204" pitchFamily="34" charset="0"/>
              </a:rPr>
              <a:t>ultricies</a:t>
            </a:r>
            <a:r>
              <a:rPr lang="en-US" sz="1600" dirty="0">
                <a:solidFill>
                  <a:srgbClr val="FFFFFF"/>
                </a:solidFill>
                <a:latin typeface="Arial" panose="020B0604020202020204" pitchFamily="34" charset="0"/>
                <a:cs typeface="Arial" panose="020B0604020202020204" pitchFamily="34" charset="0"/>
              </a:rPr>
              <a:t>, </a:t>
            </a:r>
          </a:p>
        </p:txBody>
      </p:sp>
      <p:sp>
        <p:nvSpPr>
          <p:cNvPr id="820" name="Rectangle 819">
            <a:extLst>
              <a:ext uri="{FF2B5EF4-FFF2-40B4-BE49-F238E27FC236}">
                <a16:creationId xmlns:a16="http://schemas.microsoft.com/office/drawing/2014/main" id="{6CFCFCEE-DEBB-4943-815F-DEFD7441724E}"/>
              </a:ext>
            </a:extLst>
          </p:cNvPr>
          <p:cNvSpPr/>
          <p:nvPr/>
        </p:nvSpPr>
        <p:spPr>
          <a:xfrm>
            <a:off x="3479800" y="4670047"/>
            <a:ext cx="6096000" cy="1138773"/>
          </a:xfrm>
          <a:prstGeom prst="rect">
            <a:avLst/>
          </a:prstGeom>
        </p:spPr>
        <p:txBody>
          <a:bodyPr>
            <a:spAutoFit/>
          </a:bodyPr>
          <a:lstStyle/>
          <a:p>
            <a:r>
              <a:rPr lang="en-US" sz="2000" b="1" dirty="0">
                <a:solidFill>
                  <a:srgbClr val="FFFFFF"/>
                </a:solidFill>
                <a:latin typeface="Arial" panose="020B0604020202020204" pitchFamily="34" charset="0"/>
                <a:cs typeface="Arial" panose="020B0604020202020204" pitchFamily="34" charset="0"/>
              </a:rPr>
              <a:t>JUDICIAL </a:t>
            </a:r>
            <a:r>
              <a:rPr lang="en-US" sz="2000" dirty="0">
                <a:solidFill>
                  <a:srgbClr val="FFB6B6"/>
                </a:solidFill>
                <a:latin typeface="Arial" panose="020B0604020202020204" pitchFamily="34" charset="0"/>
                <a:cs typeface="Arial" panose="020B0604020202020204" pitchFamily="34" charset="0"/>
              </a:rPr>
              <a:t>BRANCH</a:t>
            </a:r>
          </a:p>
          <a:p>
            <a:r>
              <a:rPr lang="en-US" sz="1600" dirty="0">
                <a:solidFill>
                  <a:srgbClr val="FFFFFF"/>
                </a:solidFill>
                <a:latin typeface="Arial" panose="020B0604020202020204" pitchFamily="34" charset="0"/>
                <a:cs typeface="Arial" panose="020B0604020202020204" pitchFamily="34" charset="0"/>
              </a:rPr>
              <a:t>Lorem ipsum dolor sit </a:t>
            </a:r>
            <a:r>
              <a:rPr lang="en-US" sz="1600" dirty="0" err="1">
                <a:solidFill>
                  <a:srgbClr val="FFFFFF"/>
                </a:solidFill>
                <a:latin typeface="Arial" panose="020B0604020202020204" pitchFamily="34" charset="0"/>
                <a:cs typeface="Arial" panose="020B0604020202020204" pitchFamily="34" charset="0"/>
              </a:rPr>
              <a:t>amet</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consectetuer</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adipiscing</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elit</a:t>
            </a:r>
            <a:r>
              <a:rPr lang="en-US" sz="1600" dirty="0">
                <a:solidFill>
                  <a:srgbClr val="FFFFFF"/>
                </a:solidFill>
                <a:latin typeface="Arial" panose="020B0604020202020204" pitchFamily="34" charset="0"/>
                <a:cs typeface="Arial" panose="020B0604020202020204" pitchFamily="34" charset="0"/>
              </a:rPr>
              <a:t>. Maecenas </a:t>
            </a:r>
            <a:r>
              <a:rPr lang="en-US" sz="1600" dirty="0" err="1">
                <a:solidFill>
                  <a:srgbClr val="FFFFFF"/>
                </a:solidFill>
                <a:latin typeface="Arial" panose="020B0604020202020204" pitchFamily="34" charset="0"/>
                <a:cs typeface="Arial" panose="020B0604020202020204" pitchFamily="34" charset="0"/>
              </a:rPr>
              <a:t>porttitor</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congue</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massa</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Fusce</a:t>
            </a:r>
            <a:r>
              <a:rPr lang="en-US" sz="1600" dirty="0">
                <a:solidFill>
                  <a:srgbClr val="FFFFFF"/>
                </a:solidFill>
                <a:latin typeface="Arial" panose="020B0604020202020204" pitchFamily="34" charset="0"/>
                <a:cs typeface="Arial" panose="020B0604020202020204" pitchFamily="34" charset="0"/>
              </a:rPr>
              <a:t> </a:t>
            </a:r>
            <a:r>
              <a:rPr lang="en-US" sz="1600" dirty="0" err="1">
                <a:solidFill>
                  <a:srgbClr val="FFFFFF"/>
                </a:solidFill>
                <a:latin typeface="Arial" panose="020B0604020202020204" pitchFamily="34" charset="0"/>
                <a:cs typeface="Arial" panose="020B0604020202020204" pitchFamily="34" charset="0"/>
              </a:rPr>
              <a:t>posuere</a:t>
            </a:r>
            <a:r>
              <a:rPr lang="en-US" sz="1600" dirty="0">
                <a:solidFill>
                  <a:srgbClr val="FFFFFF"/>
                </a:solidFill>
                <a:latin typeface="Arial" panose="020B0604020202020204" pitchFamily="34" charset="0"/>
                <a:cs typeface="Arial" panose="020B0604020202020204" pitchFamily="34" charset="0"/>
              </a:rPr>
              <a:t>, magna </a:t>
            </a:r>
            <a:r>
              <a:rPr lang="en-US" sz="1600" dirty="0" err="1">
                <a:solidFill>
                  <a:srgbClr val="FFFFFF"/>
                </a:solidFill>
                <a:latin typeface="Arial" panose="020B0604020202020204" pitchFamily="34" charset="0"/>
                <a:cs typeface="Arial" panose="020B0604020202020204" pitchFamily="34" charset="0"/>
              </a:rPr>
              <a:t>sed</a:t>
            </a:r>
            <a:r>
              <a:rPr lang="en-US" sz="1600" dirty="0">
                <a:solidFill>
                  <a:srgbClr val="FFFFFF"/>
                </a:solidFill>
                <a:latin typeface="Arial" panose="020B0604020202020204" pitchFamily="34" charset="0"/>
                <a:cs typeface="Arial" panose="020B0604020202020204" pitchFamily="34" charset="0"/>
              </a:rPr>
              <a:t> pulvinar </a:t>
            </a:r>
            <a:r>
              <a:rPr lang="en-US" sz="1600" dirty="0" err="1">
                <a:solidFill>
                  <a:srgbClr val="FFFFFF"/>
                </a:solidFill>
                <a:latin typeface="Arial" panose="020B0604020202020204" pitchFamily="34" charset="0"/>
                <a:cs typeface="Arial" panose="020B0604020202020204" pitchFamily="34" charset="0"/>
              </a:rPr>
              <a:t>ultricies</a:t>
            </a:r>
            <a:r>
              <a:rPr lang="en-US" sz="1600" dirty="0">
                <a:solidFill>
                  <a:srgbClr val="FFFFFF"/>
                </a:solidFill>
                <a:latin typeface="Arial" panose="020B0604020202020204" pitchFamily="34" charset="0"/>
                <a:cs typeface="Arial" panose="020B0604020202020204" pitchFamily="34" charset="0"/>
              </a:rPr>
              <a:t>, </a:t>
            </a:r>
          </a:p>
        </p:txBody>
      </p:sp>
      <p:grpSp>
        <p:nvGrpSpPr>
          <p:cNvPr id="821" name="Group 820">
            <a:extLst>
              <a:ext uri="{FF2B5EF4-FFF2-40B4-BE49-F238E27FC236}">
                <a16:creationId xmlns:a16="http://schemas.microsoft.com/office/drawing/2014/main" id="{0ABB288A-A5C7-3B4B-9B83-D77C248CE8B4}"/>
              </a:ext>
            </a:extLst>
          </p:cNvPr>
          <p:cNvGrpSpPr>
            <a:grpSpLocks noChangeAspect="1"/>
          </p:cNvGrpSpPr>
          <p:nvPr/>
        </p:nvGrpSpPr>
        <p:grpSpPr>
          <a:xfrm>
            <a:off x="10118126" y="4678806"/>
            <a:ext cx="1336225" cy="1068978"/>
            <a:chOff x="4667251" y="4921251"/>
            <a:chExt cx="341313" cy="273050"/>
          </a:xfrm>
          <a:solidFill>
            <a:srgbClr val="AB0000"/>
          </a:solidFill>
        </p:grpSpPr>
        <p:sp>
          <p:nvSpPr>
            <p:cNvPr id="822" name="Freeform 549">
              <a:extLst>
                <a:ext uri="{FF2B5EF4-FFF2-40B4-BE49-F238E27FC236}">
                  <a16:creationId xmlns:a16="http://schemas.microsoft.com/office/drawing/2014/main" id="{3C46D25F-3A8A-384C-831D-474C950FE7F8}"/>
                </a:ext>
              </a:extLst>
            </p:cNvPr>
            <p:cNvSpPr>
              <a:spLocks noEditPoints="1"/>
            </p:cNvSpPr>
            <p:nvPr/>
          </p:nvSpPr>
          <p:spPr bwMode="auto">
            <a:xfrm>
              <a:off x="4876801" y="5086351"/>
              <a:ext cx="131763" cy="50800"/>
            </a:xfrm>
            <a:custGeom>
              <a:avLst/>
              <a:gdLst>
                <a:gd name="T0" fmla="*/ 23 w 243"/>
                <a:gd name="T1" fmla="*/ 22 h 98"/>
                <a:gd name="T2" fmla="*/ 121 w 243"/>
                <a:gd name="T3" fmla="*/ 76 h 98"/>
                <a:gd name="T4" fmla="*/ 219 w 243"/>
                <a:gd name="T5" fmla="*/ 22 h 98"/>
                <a:gd name="T6" fmla="*/ 23 w 243"/>
                <a:gd name="T7" fmla="*/ 22 h 98"/>
                <a:gd name="T8" fmla="*/ 121 w 243"/>
                <a:gd name="T9" fmla="*/ 98 h 98"/>
                <a:gd name="T10" fmla="*/ 0 w 243"/>
                <a:gd name="T11" fmla="*/ 12 h 98"/>
                <a:gd name="T12" fmla="*/ 3 w 243"/>
                <a:gd name="T13" fmla="*/ 4 h 98"/>
                <a:gd name="T14" fmla="*/ 11 w 243"/>
                <a:gd name="T15" fmla="*/ 0 h 98"/>
                <a:gd name="T16" fmla="*/ 232 w 243"/>
                <a:gd name="T17" fmla="*/ 0 h 98"/>
                <a:gd name="T18" fmla="*/ 240 w 243"/>
                <a:gd name="T19" fmla="*/ 4 h 98"/>
                <a:gd name="T20" fmla="*/ 243 w 243"/>
                <a:gd name="T21" fmla="*/ 12 h 98"/>
                <a:gd name="T22" fmla="*/ 121 w 243"/>
                <a:gd name="T23"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3" h="98">
                  <a:moveTo>
                    <a:pt x="23" y="22"/>
                  </a:moveTo>
                  <a:cubicBezTo>
                    <a:pt x="33" y="53"/>
                    <a:pt x="74" y="76"/>
                    <a:pt x="121" y="76"/>
                  </a:cubicBezTo>
                  <a:cubicBezTo>
                    <a:pt x="169" y="76"/>
                    <a:pt x="209" y="53"/>
                    <a:pt x="219" y="22"/>
                  </a:cubicBezTo>
                  <a:lnTo>
                    <a:pt x="23" y="22"/>
                  </a:lnTo>
                  <a:close/>
                  <a:moveTo>
                    <a:pt x="121" y="98"/>
                  </a:moveTo>
                  <a:cubicBezTo>
                    <a:pt x="55" y="98"/>
                    <a:pt x="2" y="60"/>
                    <a:pt x="0" y="12"/>
                  </a:cubicBezTo>
                  <a:cubicBezTo>
                    <a:pt x="0" y="9"/>
                    <a:pt x="1" y="6"/>
                    <a:pt x="3" y="4"/>
                  </a:cubicBezTo>
                  <a:cubicBezTo>
                    <a:pt x="5" y="2"/>
                    <a:pt x="8" y="0"/>
                    <a:pt x="11" y="0"/>
                  </a:cubicBezTo>
                  <a:lnTo>
                    <a:pt x="232" y="0"/>
                  </a:lnTo>
                  <a:cubicBezTo>
                    <a:pt x="235" y="0"/>
                    <a:pt x="238" y="2"/>
                    <a:pt x="240" y="4"/>
                  </a:cubicBezTo>
                  <a:cubicBezTo>
                    <a:pt x="242" y="6"/>
                    <a:pt x="243" y="9"/>
                    <a:pt x="243" y="12"/>
                  </a:cubicBezTo>
                  <a:cubicBezTo>
                    <a:pt x="240" y="60"/>
                    <a:pt x="187" y="98"/>
                    <a:pt x="121" y="9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3" name="Freeform 550">
              <a:extLst>
                <a:ext uri="{FF2B5EF4-FFF2-40B4-BE49-F238E27FC236}">
                  <a16:creationId xmlns:a16="http://schemas.microsoft.com/office/drawing/2014/main" id="{ED039004-2B6D-BF4A-BC77-6A38B6A3BBE3}"/>
                </a:ext>
              </a:extLst>
            </p:cNvPr>
            <p:cNvSpPr>
              <a:spLocks/>
            </p:cNvSpPr>
            <p:nvPr/>
          </p:nvSpPr>
          <p:spPr bwMode="auto">
            <a:xfrm>
              <a:off x="4878389" y="4973638"/>
              <a:ext cx="128588" cy="125413"/>
            </a:xfrm>
            <a:custGeom>
              <a:avLst/>
              <a:gdLst>
                <a:gd name="T0" fmla="*/ 224 w 237"/>
                <a:gd name="T1" fmla="*/ 240 h 241"/>
                <a:gd name="T2" fmla="*/ 215 w 237"/>
                <a:gd name="T3" fmla="*/ 234 h 241"/>
                <a:gd name="T4" fmla="*/ 118 w 237"/>
                <a:gd name="T5" fmla="*/ 36 h 241"/>
                <a:gd name="T6" fmla="*/ 22 w 237"/>
                <a:gd name="T7" fmla="*/ 234 h 241"/>
                <a:gd name="T8" fmla="*/ 7 w 237"/>
                <a:gd name="T9" fmla="*/ 239 h 241"/>
                <a:gd name="T10" fmla="*/ 2 w 237"/>
                <a:gd name="T11" fmla="*/ 224 h 241"/>
                <a:gd name="T12" fmla="*/ 108 w 237"/>
                <a:gd name="T13" fmla="*/ 7 h 241"/>
                <a:gd name="T14" fmla="*/ 128 w 237"/>
                <a:gd name="T15" fmla="*/ 7 h 241"/>
                <a:gd name="T16" fmla="*/ 234 w 237"/>
                <a:gd name="T17" fmla="*/ 224 h 241"/>
                <a:gd name="T18" fmla="*/ 229 w 237"/>
                <a:gd name="T19" fmla="*/ 239 h 241"/>
                <a:gd name="T20" fmla="*/ 224 w 237"/>
                <a:gd name="T21" fmla="*/ 24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7" h="241">
                  <a:moveTo>
                    <a:pt x="224" y="240"/>
                  </a:moveTo>
                  <a:cubicBezTo>
                    <a:pt x="220" y="240"/>
                    <a:pt x="217" y="237"/>
                    <a:pt x="215" y="234"/>
                  </a:cubicBezTo>
                  <a:lnTo>
                    <a:pt x="118" y="36"/>
                  </a:lnTo>
                  <a:lnTo>
                    <a:pt x="22" y="234"/>
                  </a:lnTo>
                  <a:cubicBezTo>
                    <a:pt x="19" y="239"/>
                    <a:pt x="12" y="241"/>
                    <a:pt x="7" y="239"/>
                  </a:cubicBezTo>
                  <a:cubicBezTo>
                    <a:pt x="2" y="236"/>
                    <a:pt x="0" y="229"/>
                    <a:pt x="2" y="224"/>
                  </a:cubicBezTo>
                  <a:lnTo>
                    <a:pt x="108" y="7"/>
                  </a:lnTo>
                  <a:cubicBezTo>
                    <a:pt x="112" y="0"/>
                    <a:pt x="124" y="0"/>
                    <a:pt x="128" y="7"/>
                  </a:cubicBezTo>
                  <a:lnTo>
                    <a:pt x="234" y="224"/>
                  </a:lnTo>
                  <a:cubicBezTo>
                    <a:pt x="237" y="229"/>
                    <a:pt x="235" y="236"/>
                    <a:pt x="229" y="239"/>
                  </a:cubicBezTo>
                  <a:cubicBezTo>
                    <a:pt x="228" y="239"/>
                    <a:pt x="226" y="240"/>
                    <a:pt x="224" y="24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4" name="Freeform 551">
              <a:extLst>
                <a:ext uri="{FF2B5EF4-FFF2-40B4-BE49-F238E27FC236}">
                  <a16:creationId xmlns:a16="http://schemas.microsoft.com/office/drawing/2014/main" id="{AF594EE1-473E-8042-AACC-9BDCBFFB9523}"/>
                </a:ext>
              </a:extLst>
            </p:cNvPr>
            <p:cNvSpPr>
              <a:spLocks noEditPoints="1"/>
            </p:cNvSpPr>
            <p:nvPr/>
          </p:nvSpPr>
          <p:spPr bwMode="auto">
            <a:xfrm>
              <a:off x="4667251" y="5086351"/>
              <a:ext cx="131763" cy="50800"/>
            </a:xfrm>
            <a:custGeom>
              <a:avLst/>
              <a:gdLst>
                <a:gd name="T0" fmla="*/ 24 w 243"/>
                <a:gd name="T1" fmla="*/ 22 h 98"/>
                <a:gd name="T2" fmla="*/ 122 w 243"/>
                <a:gd name="T3" fmla="*/ 76 h 98"/>
                <a:gd name="T4" fmla="*/ 220 w 243"/>
                <a:gd name="T5" fmla="*/ 22 h 98"/>
                <a:gd name="T6" fmla="*/ 24 w 243"/>
                <a:gd name="T7" fmla="*/ 22 h 98"/>
                <a:gd name="T8" fmla="*/ 122 w 243"/>
                <a:gd name="T9" fmla="*/ 98 h 98"/>
                <a:gd name="T10" fmla="*/ 0 w 243"/>
                <a:gd name="T11" fmla="*/ 12 h 98"/>
                <a:gd name="T12" fmla="*/ 3 w 243"/>
                <a:gd name="T13" fmla="*/ 4 h 98"/>
                <a:gd name="T14" fmla="*/ 11 w 243"/>
                <a:gd name="T15" fmla="*/ 0 h 98"/>
                <a:gd name="T16" fmla="*/ 232 w 243"/>
                <a:gd name="T17" fmla="*/ 0 h 98"/>
                <a:gd name="T18" fmla="*/ 240 w 243"/>
                <a:gd name="T19" fmla="*/ 4 h 98"/>
                <a:gd name="T20" fmla="*/ 243 w 243"/>
                <a:gd name="T21" fmla="*/ 12 h 98"/>
                <a:gd name="T22" fmla="*/ 122 w 243"/>
                <a:gd name="T23"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3" h="98">
                  <a:moveTo>
                    <a:pt x="24" y="22"/>
                  </a:moveTo>
                  <a:cubicBezTo>
                    <a:pt x="33" y="53"/>
                    <a:pt x="74" y="76"/>
                    <a:pt x="122" y="76"/>
                  </a:cubicBezTo>
                  <a:cubicBezTo>
                    <a:pt x="169" y="76"/>
                    <a:pt x="210" y="53"/>
                    <a:pt x="220" y="22"/>
                  </a:cubicBezTo>
                  <a:lnTo>
                    <a:pt x="24" y="22"/>
                  </a:lnTo>
                  <a:close/>
                  <a:moveTo>
                    <a:pt x="122" y="98"/>
                  </a:moveTo>
                  <a:cubicBezTo>
                    <a:pt x="56" y="98"/>
                    <a:pt x="3" y="60"/>
                    <a:pt x="0" y="12"/>
                  </a:cubicBezTo>
                  <a:cubicBezTo>
                    <a:pt x="0" y="9"/>
                    <a:pt x="1" y="6"/>
                    <a:pt x="3" y="4"/>
                  </a:cubicBezTo>
                  <a:cubicBezTo>
                    <a:pt x="5" y="2"/>
                    <a:pt x="8" y="0"/>
                    <a:pt x="11" y="0"/>
                  </a:cubicBezTo>
                  <a:lnTo>
                    <a:pt x="232" y="0"/>
                  </a:lnTo>
                  <a:cubicBezTo>
                    <a:pt x="235" y="0"/>
                    <a:pt x="238" y="2"/>
                    <a:pt x="240" y="4"/>
                  </a:cubicBezTo>
                  <a:cubicBezTo>
                    <a:pt x="242" y="6"/>
                    <a:pt x="243" y="9"/>
                    <a:pt x="243" y="12"/>
                  </a:cubicBezTo>
                  <a:cubicBezTo>
                    <a:pt x="241" y="60"/>
                    <a:pt x="187" y="98"/>
                    <a:pt x="122" y="9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5" name="Freeform 552">
              <a:extLst>
                <a:ext uri="{FF2B5EF4-FFF2-40B4-BE49-F238E27FC236}">
                  <a16:creationId xmlns:a16="http://schemas.microsoft.com/office/drawing/2014/main" id="{5C416A84-3EF5-6B47-A464-1389C30EB0FD}"/>
                </a:ext>
              </a:extLst>
            </p:cNvPr>
            <p:cNvSpPr>
              <a:spLocks/>
            </p:cNvSpPr>
            <p:nvPr/>
          </p:nvSpPr>
          <p:spPr bwMode="auto">
            <a:xfrm>
              <a:off x="4668839" y="4973638"/>
              <a:ext cx="128588" cy="125413"/>
            </a:xfrm>
            <a:custGeom>
              <a:avLst/>
              <a:gdLst>
                <a:gd name="T0" fmla="*/ 12 w 237"/>
                <a:gd name="T1" fmla="*/ 240 h 241"/>
                <a:gd name="T2" fmla="*/ 8 w 237"/>
                <a:gd name="T3" fmla="*/ 239 h 241"/>
                <a:gd name="T4" fmla="*/ 3 w 237"/>
                <a:gd name="T5" fmla="*/ 224 h 241"/>
                <a:gd name="T6" fmla="*/ 109 w 237"/>
                <a:gd name="T7" fmla="*/ 7 h 241"/>
                <a:gd name="T8" fmla="*/ 128 w 237"/>
                <a:gd name="T9" fmla="*/ 7 h 241"/>
                <a:gd name="T10" fmla="*/ 235 w 237"/>
                <a:gd name="T11" fmla="*/ 224 h 241"/>
                <a:gd name="T12" fmla="*/ 230 w 237"/>
                <a:gd name="T13" fmla="*/ 239 h 241"/>
                <a:gd name="T14" fmla="*/ 215 w 237"/>
                <a:gd name="T15" fmla="*/ 234 h 241"/>
                <a:gd name="T16" fmla="*/ 119 w 237"/>
                <a:gd name="T17" fmla="*/ 36 h 241"/>
                <a:gd name="T18" fmla="*/ 22 w 237"/>
                <a:gd name="T19" fmla="*/ 234 h 241"/>
                <a:gd name="T20" fmla="*/ 12 w 237"/>
                <a:gd name="T21" fmla="*/ 24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7" h="241">
                  <a:moveTo>
                    <a:pt x="12" y="240"/>
                  </a:moveTo>
                  <a:cubicBezTo>
                    <a:pt x="11" y="240"/>
                    <a:pt x="9" y="239"/>
                    <a:pt x="8" y="239"/>
                  </a:cubicBezTo>
                  <a:cubicBezTo>
                    <a:pt x="2" y="236"/>
                    <a:pt x="0" y="229"/>
                    <a:pt x="3" y="224"/>
                  </a:cubicBezTo>
                  <a:lnTo>
                    <a:pt x="109" y="7"/>
                  </a:lnTo>
                  <a:cubicBezTo>
                    <a:pt x="113" y="0"/>
                    <a:pt x="125" y="0"/>
                    <a:pt x="128" y="7"/>
                  </a:cubicBezTo>
                  <a:lnTo>
                    <a:pt x="235" y="224"/>
                  </a:lnTo>
                  <a:cubicBezTo>
                    <a:pt x="237" y="229"/>
                    <a:pt x="235" y="236"/>
                    <a:pt x="230" y="239"/>
                  </a:cubicBezTo>
                  <a:cubicBezTo>
                    <a:pt x="224" y="241"/>
                    <a:pt x="218" y="239"/>
                    <a:pt x="215" y="234"/>
                  </a:cubicBezTo>
                  <a:lnTo>
                    <a:pt x="119" y="36"/>
                  </a:lnTo>
                  <a:lnTo>
                    <a:pt x="22" y="234"/>
                  </a:lnTo>
                  <a:cubicBezTo>
                    <a:pt x="20" y="237"/>
                    <a:pt x="16" y="240"/>
                    <a:pt x="12" y="24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6" name="Freeform 553">
              <a:extLst>
                <a:ext uri="{FF2B5EF4-FFF2-40B4-BE49-F238E27FC236}">
                  <a16:creationId xmlns:a16="http://schemas.microsoft.com/office/drawing/2014/main" id="{85CA7531-029C-7D42-9F30-C8D867A04E91}"/>
                </a:ext>
              </a:extLst>
            </p:cNvPr>
            <p:cNvSpPr>
              <a:spLocks/>
            </p:cNvSpPr>
            <p:nvPr/>
          </p:nvSpPr>
          <p:spPr bwMode="auto">
            <a:xfrm>
              <a:off x="4832351" y="4972051"/>
              <a:ext cx="11113" cy="196850"/>
            </a:xfrm>
            <a:custGeom>
              <a:avLst/>
              <a:gdLst>
                <a:gd name="T0" fmla="*/ 11 w 22"/>
                <a:gd name="T1" fmla="*/ 380 h 380"/>
                <a:gd name="T2" fmla="*/ 0 w 22"/>
                <a:gd name="T3" fmla="*/ 369 h 380"/>
                <a:gd name="T4" fmla="*/ 0 w 22"/>
                <a:gd name="T5" fmla="*/ 11 h 380"/>
                <a:gd name="T6" fmla="*/ 11 w 22"/>
                <a:gd name="T7" fmla="*/ 0 h 380"/>
                <a:gd name="T8" fmla="*/ 22 w 22"/>
                <a:gd name="T9" fmla="*/ 11 h 380"/>
                <a:gd name="T10" fmla="*/ 22 w 22"/>
                <a:gd name="T11" fmla="*/ 369 h 380"/>
                <a:gd name="T12" fmla="*/ 11 w 22"/>
                <a:gd name="T13" fmla="*/ 380 h 380"/>
              </a:gdLst>
              <a:ahLst/>
              <a:cxnLst>
                <a:cxn ang="0">
                  <a:pos x="T0" y="T1"/>
                </a:cxn>
                <a:cxn ang="0">
                  <a:pos x="T2" y="T3"/>
                </a:cxn>
                <a:cxn ang="0">
                  <a:pos x="T4" y="T5"/>
                </a:cxn>
                <a:cxn ang="0">
                  <a:pos x="T6" y="T7"/>
                </a:cxn>
                <a:cxn ang="0">
                  <a:pos x="T8" y="T9"/>
                </a:cxn>
                <a:cxn ang="0">
                  <a:pos x="T10" y="T11"/>
                </a:cxn>
                <a:cxn ang="0">
                  <a:pos x="T12" y="T13"/>
                </a:cxn>
              </a:cxnLst>
              <a:rect l="0" t="0" r="r" b="b"/>
              <a:pathLst>
                <a:path w="22" h="380">
                  <a:moveTo>
                    <a:pt x="11" y="380"/>
                  </a:moveTo>
                  <a:cubicBezTo>
                    <a:pt x="5" y="380"/>
                    <a:pt x="0" y="375"/>
                    <a:pt x="0" y="369"/>
                  </a:cubicBezTo>
                  <a:lnTo>
                    <a:pt x="0" y="11"/>
                  </a:lnTo>
                  <a:cubicBezTo>
                    <a:pt x="0" y="5"/>
                    <a:pt x="5" y="0"/>
                    <a:pt x="11" y="0"/>
                  </a:cubicBezTo>
                  <a:cubicBezTo>
                    <a:pt x="17" y="0"/>
                    <a:pt x="22" y="5"/>
                    <a:pt x="22" y="11"/>
                  </a:cubicBezTo>
                  <a:lnTo>
                    <a:pt x="22" y="369"/>
                  </a:lnTo>
                  <a:cubicBezTo>
                    <a:pt x="22" y="375"/>
                    <a:pt x="17" y="380"/>
                    <a:pt x="11" y="38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7" name="Freeform 554">
              <a:extLst>
                <a:ext uri="{FF2B5EF4-FFF2-40B4-BE49-F238E27FC236}">
                  <a16:creationId xmlns:a16="http://schemas.microsoft.com/office/drawing/2014/main" id="{5F4AAA08-AF67-C946-A286-58103C84000A}"/>
                </a:ext>
              </a:extLst>
            </p:cNvPr>
            <p:cNvSpPr>
              <a:spLocks/>
            </p:cNvSpPr>
            <p:nvPr/>
          </p:nvSpPr>
          <p:spPr bwMode="auto">
            <a:xfrm>
              <a:off x="4832351" y="4921251"/>
              <a:ext cx="11113" cy="33338"/>
            </a:xfrm>
            <a:custGeom>
              <a:avLst/>
              <a:gdLst>
                <a:gd name="T0" fmla="*/ 11 w 22"/>
                <a:gd name="T1" fmla="*/ 65 h 65"/>
                <a:gd name="T2" fmla="*/ 0 w 22"/>
                <a:gd name="T3" fmla="*/ 54 h 65"/>
                <a:gd name="T4" fmla="*/ 0 w 22"/>
                <a:gd name="T5" fmla="*/ 10 h 65"/>
                <a:gd name="T6" fmla="*/ 11 w 22"/>
                <a:gd name="T7" fmla="*/ 0 h 65"/>
                <a:gd name="T8" fmla="*/ 22 w 22"/>
                <a:gd name="T9" fmla="*/ 10 h 65"/>
                <a:gd name="T10" fmla="*/ 22 w 22"/>
                <a:gd name="T11" fmla="*/ 54 h 65"/>
                <a:gd name="T12" fmla="*/ 11 w 22"/>
                <a:gd name="T13" fmla="*/ 65 h 65"/>
              </a:gdLst>
              <a:ahLst/>
              <a:cxnLst>
                <a:cxn ang="0">
                  <a:pos x="T0" y="T1"/>
                </a:cxn>
                <a:cxn ang="0">
                  <a:pos x="T2" y="T3"/>
                </a:cxn>
                <a:cxn ang="0">
                  <a:pos x="T4" y="T5"/>
                </a:cxn>
                <a:cxn ang="0">
                  <a:pos x="T6" y="T7"/>
                </a:cxn>
                <a:cxn ang="0">
                  <a:pos x="T8" y="T9"/>
                </a:cxn>
                <a:cxn ang="0">
                  <a:pos x="T10" y="T11"/>
                </a:cxn>
                <a:cxn ang="0">
                  <a:pos x="T12" y="T13"/>
                </a:cxn>
              </a:cxnLst>
              <a:rect l="0" t="0" r="r" b="b"/>
              <a:pathLst>
                <a:path w="22" h="65">
                  <a:moveTo>
                    <a:pt x="11" y="65"/>
                  </a:moveTo>
                  <a:cubicBezTo>
                    <a:pt x="5" y="65"/>
                    <a:pt x="0" y="60"/>
                    <a:pt x="0" y="54"/>
                  </a:cubicBezTo>
                  <a:lnTo>
                    <a:pt x="0" y="10"/>
                  </a:lnTo>
                  <a:cubicBezTo>
                    <a:pt x="0" y="4"/>
                    <a:pt x="5" y="0"/>
                    <a:pt x="11" y="0"/>
                  </a:cubicBezTo>
                  <a:cubicBezTo>
                    <a:pt x="17" y="0"/>
                    <a:pt x="22" y="4"/>
                    <a:pt x="22" y="10"/>
                  </a:cubicBezTo>
                  <a:lnTo>
                    <a:pt x="22" y="54"/>
                  </a:lnTo>
                  <a:cubicBezTo>
                    <a:pt x="22" y="60"/>
                    <a:pt x="17" y="65"/>
                    <a:pt x="11" y="6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8" name="Freeform 555">
              <a:extLst>
                <a:ext uri="{FF2B5EF4-FFF2-40B4-BE49-F238E27FC236}">
                  <a16:creationId xmlns:a16="http://schemas.microsoft.com/office/drawing/2014/main" id="{A56B7F78-7167-E34D-B3BE-398B26CF18BA}"/>
                </a:ext>
              </a:extLst>
            </p:cNvPr>
            <p:cNvSpPr>
              <a:spLocks/>
            </p:cNvSpPr>
            <p:nvPr/>
          </p:nvSpPr>
          <p:spPr bwMode="auto">
            <a:xfrm>
              <a:off x="4846639" y="4959351"/>
              <a:ext cx="100013" cy="25400"/>
            </a:xfrm>
            <a:custGeom>
              <a:avLst/>
              <a:gdLst>
                <a:gd name="T0" fmla="*/ 173 w 186"/>
                <a:gd name="T1" fmla="*/ 51 h 51"/>
                <a:gd name="T2" fmla="*/ 168 w 186"/>
                <a:gd name="T3" fmla="*/ 49 h 51"/>
                <a:gd name="T4" fmla="*/ 11 w 186"/>
                <a:gd name="T5" fmla="*/ 22 h 51"/>
                <a:gd name="T6" fmla="*/ 1 w 186"/>
                <a:gd name="T7" fmla="*/ 11 h 51"/>
                <a:gd name="T8" fmla="*/ 11 w 186"/>
                <a:gd name="T9" fmla="*/ 0 h 51"/>
                <a:gd name="T10" fmla="*/ 12 w 186"/>
                <a:gd name="T11" fmla="*/ 0 h 51"/>
                <a:gd name="T12" fmla="*/ 179 w 186"/>
                <a:gd name="T13" fmla="*/ 30 h 51"/>
                <a:gd name="T14" fmla="*/ 183 w 186"/>
                <a:gd name="T15" fmla="*/ 45 h 51"/>
                <a:gd name="T16" fmla="*/ 173 w 186"/>
                <a:gd name="T1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6" h="51">
                  <a:moveTo>
                    <a:pt x="173" y="51"/>
                  </a:moveTo>
                  <a:cubicBezTo>
                    <a:pt x="172" y="51"/>
                    <a:pt x="170" y="50"/>
                    <a:pt x="168" y="49"/>
                  </a:cubicBezTo>
                  <a:cubicBezTo>
                    <a:pt x="168" y="49"/>
                    <a:pt x="125" y="25"/>
                    <a:pt x="11" y="22"/>
                  </a:cubicBezTo>
                  <a:cubicBezTo>
                    <a:pt x="5" y="22"/>
                    <a:pt x="0" y="17"/>
                    <a:pt x="1" y="11"/>
                  </a:cubicBezTo>
                  <a:cubicBezTo>
                    <a:pt x="1" y="5"/>
                    <a:pt x="5" y="0"/>
                    <a:pt x="11" y="0"/>
                  </a:cubicBezTo>
                  <a:cubicBezTo>
                    <a:pt x="11" y="0"/>
                    <a:pt x="12" y="0"/>
                    <a:pt x="12" y="0"/>
                  </a:cubicBezTo>
                  <a:cubicBezTo>
                    <a:pt x="132" y="4"/>
                    <a:pt x="177" y="29"/>
                    <a:pt x="179" y="30"/>
                  </a:cubicBezTo>
                  <a:cubicBezTo>
                    <a:pt x="184" y="34"/>
                    <a:pt x="186" y="40"/>
                    <a:pt x="183" y="45"/>
                  </a:cubicBezTo>
                  <a:cubicBezTo>
                    <a:pt x="181" y="49"/>
                    <a:pt x="177" y="51"/>
                    <a:pt x="173" y="5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9" name="Freeform 556">
              <a:extLst>
                <a:ext uri="{FF2B5EF4-FFF2-40B4-BE49-F238E27FC236}">
                  <a16:creationId xmlns:a16="http://schemas.microsoft.com/office/drawing/2014/main" id="{7B445544-5EAE-8348-9DF1-8E5984BE6745}"/>
                </a:ext>
              </a:extLst>
            </p:cNvPr>
            <p:cNvSpPr>
              <a:spLocks/>
            </p:cNvSpPr>
            <p:nvPr/>
          </p:nvSpPr>
          <p:spPr bwMode="auto">
            <a:xfrm>
              <a:off x="4727576" y="4959351"/>
              <a:ext cx="101600" cy="25400"/>
            </a:xfrm>
            <a:custGeom>
              <a:avLst/>
              <a:gdLst>
                <a:gd name="T0" fmla="*/ 13 w 187"/>
                <a:gd name="T1" fmla="*/ 51 h 51"/>
                <a:gd name="T2" fmla="*/ 3 w 187"/>
                <a:gd name="T3" fmla="*/ 45 h 51"/>
                <a:gd name="T4" fmla="*/ 7 w 187"/>
                <a:gd name="T5" fmla="*/ 30 h 51"/>
                <a:gd name="T6" fmla="*/ 176 w 187"/>
                <a:gd name="T7" fmla="*/ 0 h 51"/>
                <a:gd name="T8" fmla="*/ 176 w 187"/>
                <a:gd name="T9" fmla="*/ 0 h 51"/>
                <a:gd name="T10" fmla="*/ 187 w 187"/>
                <a:gd name="T11" fmla="*/ 11 h 51"/>
                <a:gd name="T12" fmla="*/ 176 w 187"/>
                <a:gd name="T13" fmla="*/ 22 h 51"/>
                <a:gd name="T14" fmla="*/ 18 w 187"/>
                <a:gd name="T15" fmla="*/ 49 h 51"/>
                <a:gd name="T16" fmla="*/ 13 w 187"/>
                <a:gd name="T1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7" h="51">
                  <a:moveTo>
                    <a:pt x="13" y="51"/>
                  </a:moveTo>
                  <a:cubicBezTo>
                    <a:pt x="9" y="51"/>
                    <a:pt x="5" y="49"/>
                    <a:pt x="3" y="45"/>
                  </a:cubicBezTo>
                  <a:cubicBezTo>
                    <a:pt x="0" y="40"/>
                    <a:pt x="2" y="33"/>
                    <a:pt x="7" y="30"/>
                  </a:cubicBezTo>
                  <a:cubicBezTo>
                    <a:pt x="9" y="29"/>
                    <a:pt x="55" y="4"/>
                    <a:pt x="176" y="0"/>
                  </a:cubicBezTo>
                  <a:cubicBezTo>
                    <a:pt x="176" y="0"/>
                    <a:pt x="176" y="0"/>
                    <a:pt x="176" y="0"/>
                  </a:cubicBezTo>
                  <a:cubicBezTo>
                    <a:pt x="182" y="0"/>
                    <a:pt x="187" y="5"/>
                    <a:pt x="187" y="11"/>
                  </a:cubicBezTo>
                  <a:cubicBezTo>
                    <a:pt x="187" y="17"/>
                    <a:pt x="182" y="22"/>
                    <a:pt x="176" y="22"/>
                  </a:cubicBezTo>
                  <a:cubicBezTo>
                    <a:pt x="62" y="25"/>
                    <a:pt x="18" y="49"/>
                    <a:pt x="18" y="49"/>
                  </a:cubicBezTo>
                  <a:cubicBezTo>
                    <a:pt x="16" y="50"/>
                    <a:pt x="14" y="51"/>
                    <a:pt x="13" y="5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0" name="Freeform 557">
              <a:extLst>
                <a:ext uri="{FF2B5EF4-FFF2-40B4-BE49-F238E27FC236}">
                  <a16:creationId xmlns:a16="http://schemas.microsoft.com/office/drawing/2014/main" id="{DA571246-4C67-5F4E-9DA2-02AF8A153EED}"/>
                </a:ext>
              </a:extLst>
            </p:cNvPr>
            <p:cNvSpPr>
              <a:spLocks noEditPoints="1"/>
            </p:cNvSpPr>
            <p:nvPr/>
          </p:nvSpPr>
          <p:spPr bwMode="auto">
            <a:xfrm>
              <a:off x="4764089" y="5159376"/>
              <a:ext cx="147638" cy="34925"/>
            </a:xfrm>
            <a:custGeom>
              <a:avLst/>
              <a:gdLst>
                <a:gd name="T0" fmla="*/ 22 w 274"/>
                <a:gd name="T1" fmla="*/ 47 h 69"/>
                <a:gd name="T2" fmla="*/ 252 w 274"/>
                <a:gd name="T3" fmla="*/ 47 h 69"/>
                <a:gd name="T4" fmla="*/ 252 w 274"/>
                <a:gd name="T5" fmla="*/ 22 h 69"/>
                <a:gd name="T6" fmla="*/ 22 w 274"/>
                <a:gd name="T7" fmla="*/ 22 h 69"/>
                <a:gd name="T8" fmla="*/ 22 w 274"/>
                <a:gd name="T9" fmla="*/ 47 h 69"/>
                <a:gd name="T10" fmla="*/ 263 w 274"/>
                <a:gd name="T11" fmla="*/ 69 h 69"/>
                <a:gd name="T12" fmla="*/ 11 w 274"/>
                <a:gd name="T13" fmla="*/ 69 h 69"/>
                <a:gd name="T14" fmla="*/ 0 w 274"/>
                <a:gd name="T15" fmla="*/ 58 h 69"/>
                <a:gd name="T16" fmla="*/ 0 w 274"/>
                <a:gd name="T17" fmla="*/ 11 h 69"/>
                <a:gd name="T18" fmla="*/ 11 w 274"/>
                <a:gd name="T19" fmla="*/ 0 h 69"/>
                <a:gd name="T20" fmla="*/ 263 w 274"/>
                <a:gd name="T21" fmla="*/ 0 h 69"/>
                <a:gd name="T22" fmla="*/ 274 w 274"/>
                <a:gd name="T23" fmla="*/ 11 h 69"/>
                <a:gd name="T24" fmla="*/ 274 w 274"/>
                <a:gd name="T25" fmla="*/ 58 h 69"/>
                <a:gd name="T26" fmla="*/ 263 w 274"/>
                <a:gd name="T27"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4" h="69">
                  <a:moveTo>
                    <a:pt x="22" y="47"/>
                  </a:moveTo>
                  <a:lnTo>
                    <a:pt x="252" y="47"/>
                  </a:lnTo>
                  <a:lnTo>
                    <a:pt x="252" y="22"/>
                  </a:lnTo>
                  <a:lnTo>
                    <a:pt x="22" y="22"/>
                  </a:lnTo>
                  <a:lnTo>
                    <a:pt x="22" y="47"/>
                  </a:lnTo>
                  <a:close/>
                  <a:moveTo>
                    <a:pt x="263" y="69"/>
                  </a:moveTo>
                  <a:lnTo>
                    <a:pt x="11" y="69"/>
                  </a:lnTo>
                  <a:cubicBezTo>
                    <a:pt x="5" y="69"/>
                    <a:pt x="0" y="64"/>
                    <a:pt x="0" y="58"/>
                  </a:cubicBezTo>
                  <a:lnTo>
                    <a:pt x="0" y="11"/>
                  </a:lnTo>
                  <a:cubicBezTo>
                    <a:pt x="0" y="5"/>
                    <a:pt x="5" y="0"/>
                    <a:pt x="11" y="0"/>
                  </a:cubicBezTo>
                  <a:lnTo>
                    <a:pt x="263" y="0"/>
                  </a:lnTo>
                  <a:cubicBezTo>
                    <a:pt x="269" y="0"/>
                    <a:pt x="274" y="5"/>
                    <a:pt x="274" y="11"/>
                  </a:cubicBezTo>
                  <a:lnTo>
                    <a:pt x="274" y="58"/>
                  </a:lnTo>
                  <a:cubicBezTo>
                    <a:pt x="274" y="64"/>
                    <a:pt x="269" y="69"/>
                    <a:pt x="263" y="6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1" name="Freeform 558">
              <a:extLst>
                <a:ext uri="{FF2B5EF4-FFF2-40B4-BE49-F238E27FC236}">
                  <a16:creationId xmlns:a16="http://schemas.microsoft.com/office/drawing/2014/main" id="{64C4F037-4317-0944-9FC3-F713B40CE3E6}"/>
                </a:ext>
              </a:extLst>
            </p:cNvPr>
            <p:cNvSpPr>
              <a:spLocks noEditPoints="1"/>
            </p:cNvSpPr>
            <p:nvPr/>
          </p:nvSpPr>
          <p:spPr bwMode="auto">
            <a:xfrm>
              <a:off x="4818064" y="4945063"/>
              <a:ext cx="39688" cy="38100"/>
            </a:xfrm>
            <a:custGeom>
              <a:avLst/>
              <a:gdLst>
                <a:gd name="T0" fmla="*/ 38 w 75"/>
                <a:gd name="T1" fmla="*/ 22 h 75"/>
                <a:gd name="T2" fmla="*/ 22 w 75"/>
                <a:gd name="T3" fmla="*/ 37 h 75"/>
                <a:gd name="T4" fmla="*/ 38 w 75"/>
                <a:gd name="T5" fmla="*/ 53 h 75"/>
                <a:gd name="T6" fmla="*/ 54 w 75"/>
                <a:gd name="T7" fmla="*/ 37 h 75"/>
                <a:gd name="T8" fmla="*/ 38 w 75"/>
                <a:gd name="T9" fmla="*/ 22 h 75"/>
                <a:gd name="T10" fmla="*/ 38 w 75"/>
                <a:gd name="T11" fmla="*/ 75 h 75"/>
                <a:gd name="T12" fmla="*/ 0 w 75"/>
                <a:gd name="T13" fmla="*/ 37 h 75"/>
                <a:gd name="T14" fmla="*/ 38 w 75"/>
                <a:gd name="T15" fmla="*/ 0 h 75"/>
                <a:gd name="T16" fmla="*/ 75 w 75"/>
                <a:gd name="T17" fmla="*/ 37 h 75"/>
                <a:gd name="T18" fmla="*/ 38 w 75"/>
                <a:gd name="T19"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 h="75">
                  <a:moveTo>
                    <a:pt x="38" y="22"/>
                  </a:moveTo>
                  <a:cubicBezTo>
                    <a:pt x="29" y="22"/>
                    <a:pt x="22" y="29"/>
                    <a:pt x="22" y="37"/>
                  </a:cubicBezTo>
                  <a:cubicBezTo>
                    <a:pt x="22" y="46"/>
                    <a:pt x="29" y="53"/>
                    <a:pt x="38" y="53"/>
                  </a:cubicBezTo>
                  <a:cubicBezTo>
                    <a:pt x="46" y="53"/>
                    <a:pt x="54" y="46"/>
                    <a:pt x="54" y="37"/>
                  </a:cubicBezTo>
                  <a:cubicBezTo>
                    <a:pt x="54" y="29"/>
                    <a:pt x="46" y="22"/>
                    <a:pt x="38" y="22"/>
                  </a:cubicBezTo>
                  <a:close/>
                  <a:moveTo>
                    <a:pt x="38" y="75"/>
                  </a:moveTo>
                  <a:cubicBezTo>
                    <a:pt x="17" y="75"/>
                    <a:pt x="0" y="58"/>
                    <a:pt x="0" y="37"/>
                  </a:cubicBezTo>
                  <a:cubicBezTo>
                    <a:pt x="0" y="17"/>
                    <a:pt x="17" y="0"/>
                    <a:pt x="38" y="0"/>
                  </a:cubicBezTo>
                  <a:cubicBezTo>
                    <a:pt x="58" y="0"/>
                    <a:pt x="75" y="17"/>
                    <a:pt x="75" y="37"/>
                  </a:cubicBezTo>
                  <a:cubicBezTo>
                    <a:pt x="75" y="58"/>
                    <a:pt x="58" y="75"/>
                    <a:pt x="38" y="7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32" name="Group 831">
            <a:extLst>
              <a:ext uri="{FF2B5EF4-FFF2-40B4-BE49-F238E27FC236}">
                <a16:creationId xmlns:a16="http://schemas.microsoft.com/office/drawing/2014/main" id="{2D48817F-6C40-5345-9100-83AA58318843}"/>
              </a:ext>
            </a:extLst>
          </p:cNvPr>
          <p:cNvGrpSpPr>
            <a:grpSpLocks noChangeAspect="1"/>
          </p:cNvGrpSpPr>
          <p:nvPr/>
        </p:nvGrpSpPr>
        <p:grpSpPr>
          <a:xfrm>
            <a:off x="10051096" y="2834781"/>
            <a:ext cx="1437564" cy="1143662"/>
            <a:chOff x="5670551" y="2981325"/>
            <a:chExt cx="357188" cy="284163"/>
          </a:xfrm>
          <a:solidFill>
            <a:srgbClr val="AB0000"/>
          </a:solidFill>
        </p:grpSpPr>
        <p:sp>
          <p:nvSpPr>
            <p:cNvPr id="833" name="Freeform 280">
              <a:extLst>
                <a:ext uri="{FF2B5EF4-FFF2-40B4-BE49-F238E27FC236}">
                  <a16:creationId xmlns:a16="http://schemas.microsoft.com/office/drawing/2014/main" id="{11B961D7-82F1-CA4D-BCF3-32DF32E6FCA9}"/>
                </a:ext>
              </a:extLst>
            </p:cNvPr>
            <p:cNvSpPr>
              <a:spLocks noEditPoints="1"/>
            </p:cNvSpPr>
            <p:nvPr/>
          </p:nvSpPr>
          <p:spPr bwMode="auto">
            <a:xfrm>
              <a:off x="5670551" y="2981325"/>
              <a:ext cx="357188" cy="98425"/>
            </a:xfrm>
            <a:custGeom>
              <a:avLst/>
              <a:gdLst>
                <a:gd name="T0" fmla="*/ 56 w 657"/>
                <a:gd name="T1" fmla="*/ 167 h 189"/>
                <a:gd name="T2" fmla="*/ 602 w 657"/>
                <a:gd name="T3" fmla="*/ 167 h 189"/>
                <a:gd name="T4" fmla="*/ 329 w 657"/>
                <a:gd name="T5" fmla="*/ 24 h 189"/>
                <a:gd name="T6" fmla="*/ 56 w 657"/>
                <a:gd name="T7" fmla="*/ 167 h 189"/>
                <a:gd name="T8" fmla="*/ 645 w 657"/>
                <a:gd name="T9" fmla="*/ 189 h 189"/>
                <a:gd name="T10" fmla="*/ 12 w 657"/>
                <a:gd name="T11" fmla="*/ 189 h 189"/>
                <a:gd name="T12" fmla="*/ 2 w 657"/>
                <a:gd name="T13" fmla="*/ 181 h 189"/>
                <a:gd name="T14" fmla="*/ 7 w 657"/>
                <a:gd name="T15" fmla="*/ 169 h 189"/>
                <a:gd name="T16" fmla="*/ 324 w 657"/>
                <a:gd name="T17" fmla="*/ 2 h 189"/>
                <a:gd name="T18" fmla="*/ 334 w 657"/>
                <a:gd name="T19" fmla="*/ 2 h 189"/>
                <a:gd name="T20" fmla="*/ 650 w 657"/>
                <a:gd name="T21" fmla="*/ 169 h 189"/>
                <a:gd name="T22" fmla="*/ 656 w 657"/>
                <a:gd name="T23" fmla="*/ 181 h 189"/>
                <a:gd name="T24" fmla="*/ 645 w 657"/>
                <a:gd name="T25"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7" h="189">
                  <a:moveTo>
                    <a:pt x="56" y="167"/>
                  </a:moveTo>
                  <a:lnTo>
                    <a:pt x="602" y="167"/>
                  </a:lnTo>
                  <a:lnTo>
                    <a:pt x="329" y="24"/>
                  </a:lnTo>
                  <a:lnTo>
                    <a:pt x="56" y="167"/>
                  </a:lnTo>
                  <a:close/>
                  <a:moveTo>
                    <a:pt x="645" y="189"/>
                  </a:moveTo>
                  <a:lnTo>
                    <a:pt x="12" y="189"/>
                  </a:lnTo>
                  <a:cubicBezTo>
                    <a:pt x="7" y="189"/>
                    <a:pt x="3" y="186"/>
                    <a:pt x="2" y="181"/>
                  </a:cubicBezTo>
                  <a:cubicBezTo>
                    <a:pt x="0" y="176"/>
                    <a:pt x="3" y="171"/>
                    <a:pt x="7" y="169"/>
                  </a:cubicBezTo>
                  <a:lnTo>
                    <a:pt x="324" y="2"/>
                  </a:lnTo>
                  <a:cubicBezTo>
                    <a:pt x="327" y="0"/>
                    <a:pt x="331" y="0"/>
                    <a:pt x="334" y="2"/>
                  </a:cubicBezTo>
                  <a:lnTo>
                    <a:pt x="650" y="169"/>
                  </a:lnTo>
                  <a:cubicBezTo>
                    <a:pt x="655" y="171"/>
                    <a:pt x="657" y="176"/>
                    <a:pt x="656" y="181"/>
                  </a:cubicBezTo>
                  <a:cubicBezTo>
                    <a:pt x="655" y="186"/>
                    <a:pt x="650" y="189"/>
                    <a:pt x="645" y="18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4" name="Freeform 281">
              <a:extLst>
                <a:ext uri="{FF2B5EF4-FFF2-40B4-BE49-F238E27FC236}">
                  <a16:creationId xmlns:a16="http://schemas.microsoft.com/office/drawing/2014/main" id="{9A1B4E7A-0123-8445-B71A-4EE5F6D492D1}"/>
                </a:ext>
              </a:extLst>
            </p:cNvPr>
            <p:cNvSpPr>
              <a:spLocks/>
            </p:cNvSpPr>
            <p:nvPr/>
          </p:nvSpPr>
          <p:spPr bwMode="auto">
            <a:xfrm>
              <a:off x="5711826" y="3209925"/>
              <a:ext cx="274638" cy="11113"/>
            </a:xfrm>
            <a:custGeom>
              <a:avLst/>
              <a:gdLst>
                <a:gd name="T0" fmla="*/ 497 w 507"/>
                <a:gd name="T1" fmla="*/ 22 h 22"/>
                <a:gd name="T2" fmla="*/ 11 w 507"/>
                <a:gd name="T3" fmla="*/ 22 h 22"/>
                <a:gd name="T4" fmla="*/ 0 w 507"/>
                <a:gd name="T5" fmla="*/ 11 h 22"/>
                <a:gd name="T6" fmla="*/ 11 w 507"/>
                <a:gd name="T7" fmla="*/ 0 h 22"/>
                <a:gd name="T8" fmla="*/ 497 w 507"/>
                <a:gd name="T9" fmla="*/ 0 h 22"/>
                <a:gd name="T10" fmla="*/ 507 w 507"/>
                <a:gd name="T11" fmla="*/ 11 h 22"/>
                <a:gd name="T12" fmla="*/ 497 w 507"/>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507" h="22">
                  <a:moveTo>
                    <a:pt x="497" y="22"/>
                  </a:moveTo>
                  <a:lnTo>
                    <a:pt x="11" y="22"/>
                  </a:lnTo>
                  <a:cubicBezTo>
                    <a:pt x="5" y="22"/>
                    <a:pt x="0" y="17"/>
                    <a:pt x="0" y="11"/>
                  </a:cubicBezTo>
                  <a:cubicBezTo>
                    <a:pt x="0" y="5"/>
                    <a:pt x="5" y="0"/>
                    <a:pt x="11" y="0"/>
                  </a:cubicBezTo>
                  <a:lnTo>
                    <a:pt x="497" y="0"/>
                  </a:lnTo>
                  <a:cubicBezTo>
                    <a:pt x="503" y="0"/>
                    <a:pt x="507" y="5"/>
                    <a:pt x="507" y="11"/>
                  </a:cubicBezTo>
                  <a:cubicBezTo>
                    <a:pt x="507" y="17"/>
                    <a:pt x="503" y="22"/>
                    <a:pt x="497" y="2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5" name="Freeform 282">
              <a:extLst>
                <a:ext uri="{FF2B5EF4-FFF2-40B4-BE49-F238E27FC236}">
                  <a16:creationId xmlns:a16="http://schemas.microsoft.com/office/drawing/2014/main" id="{D13096F3-F502-4146-897E-4322B6513F33}"/>
                </a:ext>
              </a:extLst>
            </p:cNvPr>
            <p:cNvSpPr>
              <a:spLocks/>
            </p:cNvSpPr>
            <p:nvPr/>
          </p:nvSpPr>
          <p:spPr bwMode="auto">
            <a:xfrm>
              <a:off x="5694363" y="3232150"/>
              <a:ext cx="309563" cy="11113"/>
            </a:xfrm>
            <a:custGeom>
              <a:avLst/>
              <a:gdLst>
                <a:gd name="T0" fmla="*/ 559 w 570"/>
                <a:gd name="T1" fmla="*/ 22 h 22"/>
                <a:gd name="T2" fmla="*/ 11 w 570"/>
                <a:gd name="T3" fmla="*/ 22 h 22"/>
                <a:gd name="T4" fmla="*/ 0 w 570"/>
                <a:gd name="T5" fmla="*/ 11 h 22"/>
                <a:gd name="T6" fmla="*/ 11 w 570"/>
                <a:gd name="T7" fmla="*/ 0 h 22"/>
                <a:gd name="T8" fmla="*/ 559 w 570"/>
                <a:gd name="T9" fmla="*/ 0 h 22"/>
                <a:gd name="T10" fmla="*/ 570 w 570"/>
                <a:gd name="T11" fmla="*/ 11 h 22"/>
                <a:gd name="T12" fmla="*/ 559 w 570"/>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570" h="22">
                  <a:moveTo>
                    <a:pt x="559" y="22"/>
                  </a:moveTo>
                  <a:lnTo>
                    <a:pt x="11" y="22"/>
                  </a:lnTo>
                  <a:cubicBezTo>
                    <a:pt x="5" y="22"/>
                    <a:pt x="0" y="17"/>
                    <a:pt x="0" y="11"/>
                  </a:cubicBezTo>
                  <a:cubicBezTo>
                    <a:pt x="0" y="5"/>
                    <a:pt x="5" y="0"/>
                    <a:pt x="11" y="0"/>
                  </a:cubicBezTo>
                  <a:lnTo>
                    <a:pt x="559" y="0"/>
                  </a:lnTo>
                  <a:cubicBezTo>
                    <a:pt x="565" y="0"/>
                    <a:pt x="570" y="5"/>
                    <a:pt x="570" y="11"/>
                  </a:cubicBezTo>
                  <a:cubicBezTo>
                    <a:pt x="570" y="17"/>
                    <a:pt x="565" y="22"/>
                    <a:pt x="559" y="2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6" name="Freeform 283">
              <a:extLst>
                <a:ext uri="{FF2B5EF4-FFF2-40B4-BE49-F238E27FC236}">
                  <a16:creationId xmlns:a16="http://schemas.microsoft.com/office/drawing/2014/main" id="{3E10131C-669D-C14A-82DE-5E0F5A727761}"/>
                </a:ext>
              </a:extLst>
            </p:cNvPr>
            <p:cNvSpPr>
              <a:spLocks/>
            </p:cNvSpPr>
            <p:nvPr/>
          </p:nvSpPr>
          <p:spPr bwMode="auto">
            <a:xfrm>
              <a:off x="5683251" y="3254375"/>
              <a:ext cx="331788" cy="11113"/>
            </a:xfrm>
            <a:custGeom>
              <a:avLst/>
              <a:gdLst>
                <a:gd name="T0" fmla="*/ 601 w 612"/>
                <a:gd name="T1" fmla="*/ 22 h 22"/>
                <a:gd name="T2" fmla="*/ 10 w 612"/>
                <a:gd name="T3" fmla="*/ 22 h 22"/>
                <a:gd name="T4" fmla="*/ 0 w 612"/>
                <a:gd name="T5" fmla="*/ 11 h 22"/>
                <a:gd name="T6" fmla="*/ 10 w 612"/>
                <a:gd name="T7" fmla="*/ 0 h 22"/>
                <a:gd name="T8" fmla="*/ 601 w 612"/>
                <a:gd name="T9" fmla="*/ 0 h 22"/>
                <a:gd name="T10" fmla="*/ 612 w 612"/>
                <a:gd name="T11" fmla="*/ 11 h 22"/>
                <a:gd name="T12" fmla="*/ 601 w 612"/>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612" h="22">
                  <a:moveTo>
                    <a:pt x="601" y="22"/>
                  </a:moveTo>
                  <a:lnTo>
                    <a:pt x="10" y="22"/>
                  </a:lnTo>
                  <a:cubicBezTo>
                    <a:pt x="4" y="22"/>
                    <a:pt x="0" y="17"/>
                    <a:pt x="0" y="11"/>
                  </a:cubicBezTo>
                  <a:cubicBezTo>
                    <a:pt x="0" y="5"/>
                    <a:pt x="4" y="0"/>
                    <a:pt x="10" y="0"/>
                  </a:cubicBezTo>
                  <a:lnTo>
                    <a:pt x="601" y="0"/>
                  </a:lnTo>
                  <a:cubicBezTo>
                    <a:pt x="607" y="0"/>
                    <a:pt x="612" y="5"/>
                    <a:pt x="612" y="11"/>
                  </a:cubicBezTo>
                  <a:cubicBezTo>
                    <a:pt x="612" y="17"/>
                    <a:pt x="607" y="22"/>
                    <a:pt x="601" y="2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7" name="Freeform 284">
              <a:extLst>
                <a:ext uri="{FF2B5EF4-FFF2-40B4-BE49-F238E27FC236}">
                  <a16:creationId xmlns:a16="http://schemas.microsoft.com/office/drawing/2014/main" id="{E52524B3-48D9-3641-AB64-589114855D76}"/>
                </a:ext>
              </a:extLst>
            </p:cNvPr>
            <p:cNvSpPr>
              <a:spLocks noEditPoints="1"/>
            </p:cNvSpPr>
            <p:nvPr/>
          </p:nvSpPr>
          <p:spPr bwMode="auto">
            <a:xfrm>
              <a:off x="5718176" y="3068638"/>
              <a:ext cx="38100" cy="152400"/>
            </a:xfrm>
            <a:custGeom>
              <a:avLst/>
              <a:gdLst>
                <a:gd name="T0" fmla="*/ 21 w 71"/>
                <a:gd name="T1" fmla="*/ 272 h 294"/>
                <a:gd name="T2" fmla="*/ 49 w 71"/>
                <a:gd name="T3" fmla="*/ 272 h 294"/>
                <a:gd name="T4" fmla="*/ 49 w 71"/>
                <a:gd name="T5" fmla="*/ 21 h 294"/>
                <a:gd name="T6" fmla="*/ 21 w 71"/>
                <a:gd name="T7" fmla="*/ 21 h 294"/>
                <a:gd name="T8" fmla="*/ 21 w 71"/>
                <a:gd name="T9" fmla="*/ 272 h 294"/>
                <a:gd name="T10" fmla="*/ 60 w 71"/>
                <a:gd name="T11" fmla="*/ 294 h 294"/>
                <a:gd name="T12" fmla="*/ 11 w 71"/>
                <a:gd name="T13" fmla="*/ 294 h 294"/>
                <a:gd name="T14" fmla="*/ 0 w 71"/>
                <a:gd name="T15" fmla="*/ 283 h 294"/>
                <a:gd name="T16" fmla="*/ 0 w 71"/>
                <a:gd name="T17" fmla="*/ 10 h 294"/>
                <a:gd name="T18" fmla="*/ 11 w 71"/>
                <a:gd name="T19" fmla="*/ 0 h 294"/>
                <a:gd name="T20" fmla="*/ 60 w 71"/>
                <a:gd name="T21" fmla="*/ 0 h 294"/>
                <a:gd name="T22" fmla="*/ 71 w 71"/>
                <a:gd name="T23" fmla="*/ 10 h 294"/>
                <a:gd name="T24" fmla="*/ 71 w 71"/>
                <a:gd name="T25" fmla="*/ 283 h 294"/>
                <a:gd name="T26" fmla="*/ 60 w 71"/>
                <a:gd name="T27" fmla="*/ 294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294">
                  <a:moveTo>
                    <a:pt x="21" y="272"/>
                  </a:moveTo>
                  <a:lnTo>
                    <a:pt x="49" y="272"/>
                  </a:lnTo>
                  <a:lnTo>
                    <a:pt x="49" y="21"/>
                  </a:lnTo>
                  <a:lnTo>
                    <a:pt x="21" y="21"/>
                  </a:lnTo>
                  <a:lnTo>
                    <a:pt x="21" y="272"/>
                  </a:lnTo>
                  <a:close/>
                  <a:moveTo>
                    <a:pt x="60" y="294"/>
                  </a:moveTo>
                  <a:lnTo>
                    <a:pt x="11" y="294"/>
                  </a:lnTo>
                  <a:cubicBezTo>
                    <a:pt x="5" y="294"/>
                    <a:pt x="0" y="289"/>
                    <a:pt x="0" y="283"/>
                  </a:cubicBezTo>
                  <a:lnTo>
                    <a:pt x="0" y="10"/>
                  </a:lnTo>
                  <a:cubicBezTo>
                    <a:pt x="0" y="4"/>
                    <a:pt x="5" y="0"/>
                    <a:pt x="11" y="0"/>
                  </a:cubicBezTo>
                  <a:lnTo>
                    <a:pt x="60" y="0"/>
                  </a:lnTo>
                  <a:cubicBezTo>
                    <a:pt x="66" y="0"/>
                    <a:pt x="71" y="4"/>
                    <a:pt x="71" y="10"/>
                  </a:cubicBezTo>
                  <a:lnTo>
                    <a:pt x="71" y="283"/>
                  </a:lnTo>
                  <a:cubicBezTo>
                    <a:pt x="71" y="289"/>
                    <a:pt x="66" y="294"/>
                    <a:pt x="60" y="29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8" name="Freeform 285">
              <a:extLst>
                <a:ext uri="{FF2B5EF4-FFF2-40B4-BE49-F238E27FC236}">
                  <a16:creationId xmlns:a16="http://schemas.microsoft.com/office/drawing/2014/main" id="{8CF2B3EF-46FA-5141-AF59-017D593872C5}"/>
                </a:ext>
              </a:extLst>
            </p:cNvPr>
            <p:cNvSpPr>
              <a:spLocks noEditPoints="1"/>
            </p:cNvSpPr>
            <p:nvPr/>
          </p:nvSpPr>
          <p:spPr bwMode="auto">
            <a:xfrm>
              <a:off x="5778501" y="3068638"/>
              <a:ext cx="39688" cy="152400"/>
            </a:xfrm>
            <a:custGeom>
              <a:avLst/>
              <a:gdLst>
                <a:gd name="T0" fmla="*/ 21 w 71"/>
                <a:gd name="T1" fmla="*/ 272 h 294"/>
                <a:gd name="T2" fmla="*/ 49 w 71"/>
                <a:gd name="T3" fmla="*/ 272 h 294"/>
                <a:gd name="T4" fmla="*/ 49 w 71"/>
                <a:gd name="T5" fmla="*/ 21 h 294"/>
                <a:gd name="T6" fmla="*/ 21 w 71"/>
                <a:gd name="T7" fmla="*/ 21 h 294"/>
                <a:gd name="T8" fmla="*/ 21 w 71"/>
                <a:gd name="T9" fmla="*/ 272 h 294"/>
                <a:gd name="T10" fmla="*/ 60 w 71"/>
                <a:gd name="T11" fmla="*/ 294 h 294"/>
                <a:gd name="T12" fmla="*/ 10 w 71"/>
                <a:gd name="T13" fmla="*/ 294 h 294"/>
                <a:gd name="T14" fmla="*/ 0 w 71"/>
                <a:gd name="T15" fmla="*/ 283 h 294"/>
                <a:gd name="T16" fmla="*/ 0 w 71"/>
                <a:gd name="T17" fmla="*/ 10 h 294"/>
                <a:gd name="T18" fmla="*/ 10 w 71"/>
                <a:gd name="T19" fmla="*/ 0 h 294"/>
                <a:gd name="T20" fmla="*/ 60 w 71"/>
                <a:gd name="T21" fmla="*/ 0 h 294"/>
                <a:gd name="T22" fmla="*/ 71 w 71"/>
                <a:gd name="T23" fmla="*/ 10 h 294"/>
                <a:gd name="T24" fmla="*/ 71 w 71"/>
                <a:gd name="T25" fmla="*/ 283 h 294"/>
                <a:gd name="T26" fmla="*/ 60 w 71"/>
                <a:gd name="T27" fmla="*/ 294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294">
                  <a:moveTo>
                    <a:pt x="21" y="272"/>
                  </a:moveTo>
                  <a:lnTo>
                    <a:pt x="49" y="272"/>
                  </a:lnTo>
                  <a:lnTo>
                    <a:pt x="49" y="21"/>
                  </a:lnTo>
                  <a:lnTo>
                    <a:pt x="21" y="21"/>
                  </a:lnTo>
                  <a:lnTo>
                    <a:pt x="21" y="272"/>
                  </a:lnTo>
                  <a:close/>
                  <a:moveTo>
                    <a:pt x="60" y="294"/>
                  </a:moveTo>
                  <a:lnTo>
                    <a:pt x="10" y="294"/>
                  </a:lnTo>
                  <a:cubicBezTo>
                    <a:pt x="4" y="294"/>
                    <a:pt x="0" y="289"/>
                    <a:pt x="0" y="283"/>
                  </a:cubicBezTo>
                  <a:lnTo>
                    <a:pt x="0" y="10"/>
                  </a:lnTo>
                  <a:cubicBezTo>
                    <a:pt x="0" y="4"/>
                    <a:pt x="4" y="0"/>
                    <a:pt x="10" y="0"/>
                  </a:cubicBezTo>
                  <a:lnTo>
                    <a:pt x="60" y="0"/>
                  </a:lnTo>
                  <a:cubicBezTo>
                    <a:pt x="66" y="0"/>
                    <a:pt x="71" y="4"/>
                    <a:pt x="71" y="10"/>
                  </a:cubicBezTo>
                  <a:lnTo>
                    <a:pt x="71" y="283"/>
                  </a:lnTo>
                  <a:cubicBezTo>
                    <a:pt x="71" y="289"/>
                    <a:pt x="66" y="294"/>
                    <a:pt x="60" y="29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9" name="Freeform 286">
              <a:extLst>
                <a:ext uri="{FF2B5EF4-FFF2-40B4-BE49-F238E27FC236}">
                  <a16:creationId xmlns:a16="http://schemas.microsoft.com/office/drawing/2014/main" id="{831937C4-5BEA-B342-BF2D-CDBA74235C36}"/>
                </a:ext>
              </a:extLst>
            </p:cNvPr>
            <p:cNvSpPr>
              <a:spLocks noEditPoints="1"/>
            </p:cNvSpPr>
            <p:nvPr/>
          </p:nvSpPr>
          <p:spPr bwMode="auto">
            <a:xfrm>
              <a:off x="5880101" y="3068638"/>
              <a:ext cx="39688" cy="152400"/>
            </a:xfrm>
            <a:custGeom>
              <a:avLst/>
              <a:gdLst>
                <a:gd name="T0" fmla="*/ 21 w 71"/>
                <a:gd name="T1" fmla="*/ 272 h 294"/>
                <a:gd name="T2" fmla="*/ 49 w 71"/>
                <a:gd name="T3" fmla="*/ 272 h 294"/>
                <a:gd name="T4" fmla="*/ 49 w 71"/>
                <a:gd name="T5" fmla="*/ 21 h 294"/>
                <a:gd name="T6" fmla="*/ 21 w 71"/>
                <a:gd name="T7" fmla="*/ 21 h 294"/>
                <a:gd name="T8" fmla="*/ 21 w 71"/>
                <a:gd name="T9" fmla="*/ 272 h 294"/>
                <a:gd name="T10" fmla="*/ 60 w 71"/>
                <a:gd name="T11" fmla="*/ 294 h 294"/>
                <a:gd name="T12" fmla="*/ 11 w 71"/>
                <a:gd name="T13" fmla="*/ 294 h 294"/>
                <a:gd name="T14" fmla="*/ 0 w 71"/>
                <a:gd name="T15" fmla="*/ 283 h 294"/>
                <a:gd name="T16" fmla="*/ 0 w 71"/>
                <a:gd name="T17" fmla="*/ 10 h 294"/>
                <a:gd name="T18" fmla="*/ 11 w 71"/>
                <a:gd name="T19" fmla="*/ 0 h 294"/>
                <a:gd name="T20" fmla="*/ 60 w 71"/>
                <a:gd name="T21" fmla="*/ 0 h 294"/>
                <a:gd name="T22" fmla="*/ 71 w 71"/>
                <a:gd name="T23" fmla="*/ 10 h 294"/>
                <a:gd name="T24" fmla="*/ 71 w 71"/>
                <a:gd name="T25" fmla="*/ 283 h 294"/>
                <a:gd name="T26" fmla="*/ 60 w 71"/>
                <a:gd name="T27" fmla="*/ 294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294">
                  <a:moveTo>
                    <a:pt x="21" y="272"/>
                  </a:moveTo>
                  <a:lnTo>
                    <a:pt x="49" y="272"/>
                  </a:lnTo>
                  <a:lnTo>
                    <a:pt x="49" y="21"/>
                  </a:lnTo>
                  <a:lnTo>
                    <a:pt x="21" y="21"/>
                  </a:lnTo>
                  <a:lnTo>
                    <a:pt x="21" y="272"/>
                  </a:lnTo>
                  <a:close/>
                  <a:moveTo>
                    <a:pt x="60" y="294"/>
                  </a:moveTo>
                  <a:lnTo>
                    <a:pt x="11" y="294"/>
                  </a:lnTo>
                  <a:cubicBezTo>
                    <a:pt x="5" y="294"/>
                    <a:pt x="0" y="289"/>
                    <a:pt x="0" y="283"/>
                  </a:cubicBezTo>
                  <a:lnTo>
                    <a:pt x="0" y="10"/>
                  </a:lnTo>
                  <a:cubicBezTo>
                    <a:pt x="0" y="4"/>
                    <a:pt x="5" y="0"/>
                    <a:pt x="11" y="0"/>
                  </a:cubicBezTo>
                  <a:lnTo>
                    <a:pt x="60" y="0"/>
                  </a:lnTo>
                  <a:cubicBezTo>
                    <a:pt x="66" y="0"/>
                    <a:pt x="71" y="4"/>
                    <a:pt x="71" y="10"/>
                  </a:cubicBezTo>
                  <a:lnTo>
                    <a:pt x="71" y="283"/>
                  </a:lnTo>
                  <a:cubicBezTo>
                    <a:pt x="71" y="289"/>
                    <a:pt x="66" y="294"/>
                    <a:pt x="60" y="29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0" name="Freeform 287">
              <a:extLst>
                <a:ext uri="{FF2B5EF4-FFF2-40B4-BE49-F238E27FC236}">
                  <a16:creationId xmlns:a16="http://schemas.microsoft.com/office/drawing/2014/main" id="{E98DC9C3-1952-504A-8C17-94793802BCDA}"/>
                </a:ext>
              </a:extLst>
            </p:cNvPr>
            <p:cNvSpPr>
              <a:spLocks noEditPoints="1"/>
            </p:cNvSpPr>
            <p:nvPr/>
          </p:nvSpPr>
          <p:spPr bwMode="auto">
            <a:xfrm>
              <a:off x="5942013" y="3068638"/>
              <a:ext cx="38100" cy="152400"/>
            </a:xfrm>
            <a:custGeom>
              <a:avLst/>
              <a:gdLst>
                <a:gd name="T0" fmla="*/ 21 w 71"/>
                <a:gd name="T1" fmla="*/ 272 h 294"/>
                <a:gd name="T2" fmla="*/ 49 w 71"/>
                <a:gd name="T3" fmla="*/ 272 h 294"/>
                <a:gd name="T4" fmla="*/ 49 w 71"/>
                <a:gd name="T5" fmla="*/ 21 h 294"/>
                <a:gd name="T6" fmla="*/ 21 w 71"/>
                <a:gd name="T7" fmla="*/ 21 h 294"/>
                <a:gd name="T8" fmla="*/ 21 w 71"/>
                <a:gd name="T9" fmla="*/ 272 h 294"/>
                <a:gd name="T10" fmla="*/ 60 w 71"/>
                <a:gd name="T11" fmla="*/ 294 h 294"/>
                <a:gd name="T12" fmla="*/ 11 w 71"/>
                <a:gd name="T13" fmla="*/ 294 h 294"/>
                <a:gd name="T14" fmla="*/ 0 w 71"/>
                <a:gd name="T15" fmla="*/ 283 h 294"/>
                <a:gd name="T16" fmla="*/ 0 w 71"/>
                <a:gd name="T17" fmla="*/ 10 h 294"/>
                <a:gd name="T18" fmla="*/ 11 w 71"/>
                <a:gd name="T19" fmla="*/ 0 h 294"/>
                <a:gd name="T20" fmla="*/ 60 w 71"/>
                <a:gd name="T21" fmla="*/ 0 h 294"/>
                <a:gd name="T22" fmla="*/ 71 w 71"/>
                <a:gd name="T23" fmla="*/ 10 h 294"/>
                <a:gd name="T24" fmla="*/ 71 w 71"/>
                <a:gd name="T25" fmla="*/ 283 h 294"/>
                <a:gd name="T26" fmla="*/ 60 w 71"/>
                <a:gd name="T27" fmla="*/ 294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294">
                  <a:moveTo>
                    <a:pt x="21" y="272"/>
                  </a:moveTo>
                  <a:lnTo>
                    <a:pt x="49" y="272"/>
                  </a:lnTo>
                  <a:lnTo>
                    <a:pt x="49" y="21"/>
                  </a:lnTo>
                  <a:lnTo>
                    <a:pt x="21" y="21"/>
                  </a:lnTo>
                  <a:lnTo>
                    <a:pt x="21" y="272"/>
                  </a:lnTo>
                  <a:close/>
                  <a:moveTo>
                    <a:pt x="60" y="294"/>
                  </a:moveTo>
                  <a:lnTo>
                    <a:pt x="11" y="294"/>
                  </a:lnTo>
                  <a:cubicBezTo>
                    <a:pt x="5" y="294"/>
                    <a:pt x="0" y="289"/>
                    <a:pt x="0" y="283"/>
                  </a:cubicBezTo>
                  <a:lnTo>
                    <a:pt x="0" y="10"/>
                  </a:lnTo>
                  <a:cubicBezTo>
                    <a:pt x="0" y="4"/>
                    <a:pt x="5" y="0"/>
                    <a:pt x="11" y="0"/>
                  </a:cubicBezTo>
                  <a:lnTo>
                    <a:pt x="60" y="0"/>
                  </a:lnTo>
                  <a:cubicBezTo>
                    <a:pt x="66" y="0"/>
                    <a:pt x="71" y="4"/>
                    <a:pt x="71" y="10"/>
                  </a:cubicBezTo>
                  <a:lnTo>
                    <a:pt x="71" y="283"/>
                  </a:lnTo>
                  <a:cubicBezTo>
                    <a:pt x="71" y="289"/>
                    <a:pt x="66" y="294"/>
                    <a:pt x="60" y="29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41" name="Group 840">
            <a:extLst>
              <a:ext uri="{FF2B5EF4-FFF2-40B4-BE49-F238E27FC236}">
                <a16:creationId xmlns:a16="http://schemas.microsoft.com/office/drawing/2014/main" id="{B31F38C5-6138-AB43-81ED-D589FDA61693}"/>
              </a:ext>
            </a:extLst>
          </p:cNvPr>
          <p:cNvGrpSpPr>
            <a:grpSpLocks noChangeAspect="1"/>
          </p:cNvGrpSpPr>
          <p:nvPr/>
        </p:nvGrpSpPr>
        <p:grpSpPr>
          <a:xfrm>
            <a:off x="10415555" y="856654"/>
            <a:ext cx="706104" cy="1412204"/>
            <a:chOff x="4721226" y="1216026"/>
            <a:chExt cx="201613" cy="403225"/>
          </a:xfrm>
          <a:solidFill>
            <a:srgbClr val="AB0000"/>
          </a:solidFill>
        </p:grpSpPr>
        <p:sp>
          <p:nvSpPr>
            <p:cNvPr id="842" name="Freeform 54">
              <a:extLst>
                <a:ext uri="{FF2B5EF4-FFF2-40B4-BE49-F238E27FC236}">
                  <a16:creationId xmlns:a16="http://schemas.microsoft.com/office/drawing/2014/main" id="{77F1FF84-002D-844D-A119-2D7A23D8215A}"/>
                </a:ext>
              </a:extLst>
            </p:cNvPr>
            <p:cNvSpPr>
              <a:spLocks noEditPoints="1"/>
            </p:cNvSpPr>
            <p:nvPr/>
          </p:nvSpPr>
          <p:spPr bwMode="auto">
            <a:xfrm>
              <a:off x="4745039" y="1216026"/>
              <a:ext cx="153988" cy="303213"/>
            </a:xfrm>
            <a:custGeom>
              <a:avLst/>
              <a:gdLst>
                <a:gd name="T0" fmla="*/ 142 w 284"/>
                <a:gd name="T1" fmla="*/ 21 h 585"/>
                <a:gd name="T2" fmla="*/ 22 w 284"/>
                <a:gd name="T3" fmla="*/ 142 h 585"/>
                <a:gd name="T4" fmla="*/ 22 w 284"/>
                <a:gd name="T5" fmla="*/ 443 h 585"/>
                <a:gd name="T6" fmla="*/ 142 w 284"/>
                <a:gd name="T7" fmla="*/ 563 h 585"/>
                <a:gd name="T8" fmla="*/ 263 w 284"/>
                <a:gd name="T9" fmla="*/ 443 h 585"/>
                <a:gd name="T10" fmla="*/ 263 w 284"/>
                <a:gd name="T11" fmla="*/ 142 h 585"/>
                <a:gd name="T12" fmla="*/ 142 w 284"/>
                <a:gd name="T13" fmla="*/ 21 h 585"/>
                <a:gd name="T14" fmla="*/ 142 w 284"/>
                <a:gd name="T15" fmla="*/ 585 h 585"/>
                <a:gd name="T16" fmla="*/ 0 w 284"/>
                <a:gd name="T17" fmla="*/ 443 h 585"/>
                <a:gd name="T18" fmla="*/ 0 w 284"/>
                <a:gd name="T19" fmla="*/ 142 h 585"/>
                <a:gd name="T20" fmla="*/ 142 w 284"/>
                <a:gd name="T21" fmla="*/ 0 h 585"/>
                <a:gd name="T22" fmla="*/ 284 w 284"/>
                <a:gd name="T23" fmla="*/ 142 h 585"/>
                <a:gd name="T24" fmla="*/ 284 w 284"/>
                <a:gd name="T25" fmla="*/ 443 h 585"/>
                <a:gd name="T26" fmla="*/ 142 w 284"/>
                <a:gd name="T27" fmla="*/ 585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 h="585">
                  <a:moveTo>
                    <a:pt x="142" y="21"/>
                  </a:moveTo>
                  <a:cubicBezTo>
                    <a:pt x="76" y="21"/>
                    <a:pt x="22" y="75"/>
                    <a:pt x="22" y="142"/>
                  </a:cubicBezTo>
                  <a:lnTo>
                    <a:pt x="22" y="443"/>
                  </a:lnTo>
                  <a:cubicBezTo>
                    <a:pt x="22" y="509"/>
                    <a:pt x="76" y="563"/>
                    <a:pt x="142" y="563"/>
                  </a:cubicBezTo>
                  <a:cubicBezTo>
                    <a:pt x="209" y="563"/>
                    <a:pt x="263" y="509"/>
                    <a:pt x="263" y="443"/>
                  </a:cubicBezTo>
                  <a:lnTo>
                    <a:pt x="263" y="142"/>
                  </a:lnTo>
                  <a:cubicBezTo>
                    <a:pt x="263" y="75"/>
                    <a:pt x="209" y="21"/>
                    <a:pt x="142" y="21"/>
                  </a:cubicBezTo>
                  <a:close/>
                  <a:moveTo>
                    <a:pt x="142" y="585"/>
                  </a:moveTo>
                  <a:cubicBezTo>
                    <a:pt x="64" y="585"/>
                    <a:pt x="0" y="521"/>
                    <a:pt x="0" y="443"/>
                  </a:cubicBezTo>
                  <a:lnTo>
                    <a:pt x="0" y="142"/>
                  </a:lnTo>
                  <a:cubicBezTo>
                    <a:pt x="0" y="63"/>
                    <a:pt x="64" y="0"/>
                    <a:pt x="142" y="0"/>
                  </a:cubicBezTo>
                  <a:cubicBezTo>
                    <a:pt x="221" y="0"/>
                    <a:pt x="284" y="63"/>
                    <a:pt x="284" y="142"/>
                  </a:cubicBezTo>
                  <a:lnTo>
                    <a:pt x="284" y="443"/>
                  </a:lnTo>
                  <a:cubicBezTo>
                    <a:pt x="284" y="521"/>
                    <a:pt x="221" y="585"/>
                    <a:pt x="142" y="58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3" name="Freeform 55">
              <a:extLst>
                <a:ext uri="{FF2B5EF4-FFF2-40B4-BE49-F238E27FC236}">
                  <a16:creationId xmlns:a16="http://schemas.microsoft.com/office/drawing/2014/main" id="{47BEFCE5-288E-9648-B04E-7E538D9D3407}"/>
                </a:ext>
              </a:extLst>
            </p:cNvPr>
            <p:cNvSpPr>
              <a:spLocks noEditPoints="1"/>
            </p:cNvSpPr>
            <p:nvPr/>
          </p:nvSpPr>
          <p:spPr bwMode="auto">
            <a:xfrm>
              <a:off x="4746626" y="1296988"/>
              <a:ext cx="150813" cy="139700"/>
            </a:xfrm>
            <a:custGeom>
              <a:avLst/>
              <a:gdLst>
                <a:gd name="T0" fmla="*/ 84 w 279"/>
                <a:gd name="T1" fmla="*/ 35 h 270"/>
                <a:gd name="T2" fmla="*/ 16 w 279"/>
                <a:gd name="T3" fmla="*/ 17 h 270"/>
                <a:gd name="T4" fmla="*/ 92 w 279"/>
                <a:gd name="T5" fmla="*/ 52 h 270"/>
                <a:gd name="T6" fmla="*/ 0 w 279"/>
                <a:gd name="T7" fmla="*/ 44 h 270"/>
                <a:gd name="T8" fmla="*/ 8 w 279"/>
                <a:gd name="T9" fmla="*/ 0 h 270"/>
                <a:gd name="T10" fmla="*/ 100 w 279"/>
                <a:gd name="T11" fmla="*/ 8 h 270"/>
                <a:gd name="T12" fmla="*/ 92 w 279"/>
                <a:gd name="T13" fmla="*/ 52 h 270"/>
                <a:gd name="T14" fmla="*/ 262 w 279"/>
                <a:gd name="T15" fmla="*/ 35 h 270"/>
                <a:gd name="T16" fmla="*/ 195 w 279"/>
                <a:gd name="T17" fmla="*/ 17 h 270"/>
                <a:gd name="T18" fmla="*/ 271 w 279"/>
                <a:gd name="T19" fmla="*/ 52 h 270"/>
                <a:gd name="T20" fmla="*/ 178 w 279"/>
                <a:gd name="T21" fmla="*/ 44 h 270"/>
                <a:gd name="T22" fmla="*/ 187 w 279"/>
                <a:gd name="T23" fmla="*/ 0 h 270"/>
                <a:gd name="T24" fmla="*/ 279 w 279"/>
                <a:gd name="T25" fmla="*/ 8 h 270"/>
                <a:gd name="T26" fmla="*/ 271 w 279"/>
                <a:gd name="T27" fmla="*/ 52 h 270"/>
                <a:gd name="T28" fmla="*/ 84 w 279"/>
                <a:gd name="T29" fmla="*/ 145 h 270"/>
                <a:gd name="T30" fmla="*/ 16 w 279"/>
                <a:gd name="T31" fmla="*/ 126 h 270"/>
                <a:gd name="T32" fmla="*/ 92 w 279"/>
                <a:gd name="T33" fmla="*/ 161 h 270"/>
                <a:gd name="T34" fmla="*/ 0 w 279"/>
                <a:gd name="T35" fmla="*/ 153 h 270"/>
                <a:gd name="T36" fmla="*/ 8 w 279"/>
                <a:gd name="T37" fmla="*/ 109 h 270"/>
                <a:gd name="T38" fmla="*/ 100 w 279"/>
                <a:gd name="T39" fmla="*/ 117 h 270"/>
                <a:gd name="T40" fmla="*/ 92 w 279"/>
                <a:gd name="T41" fmla="*/ 161 h 270"/>
                <a:gd name="T42" fmla="*/ 262 w 279"/>
                <a:gd name="T43" fmla="*/ 145 h 270"/>
                <a:gd name="T44" fmla="*/ 195 w 279"/>
                <a:gd name="T45" fmla="*/ 126 h 270"/>
                <a:gd name="T46" fmla="*/ 271 w 279"/>
                <a:gd name="T47" fmla="*/ 161 h 270"/>
                <a:gd name="T48" fmla="*/ 178 w 279"/>
                <a:gd name="T49" fmla="*/ 153 h 270"/>
                <a:gd name="T50" fmla="*/ 187 w 279"/>
                <a:gd name="T51" fmla="*/ 109 h 270"/>
                <a:gd name="T52" fmla="*/ 279 w 279"/>
                <a:gd name="T53" fmla="*/ 117 h 270"/>
                <a:gd name="T54" fmla="*/ 271 w 279"/>
                <a:gd name="T55" fmla="*/ 161 h 270"/>
                <a:gd name="T56" fmla="*/ 84 w 279"/>
                <a:gd name="T57" fmla="*/ 254 h 270"/>
                <a:gd name="T58" fmla="*/ 16 w 279"/>
                <a:gd name="T59" fmla="*/ 235 h 270"/>
                <a:gd name="T60" fmla="*/ 92 w 279"/>
                <a:gd name="T61" fmla="*/ 270 h 270"/>
                <a:gd name="T62" fmla="*/ 0 w 279"/>
                <a:gd name="T63" fmla="*/ 262 h 270"/>
                <a:gd name="T64" fmla="*/ 8 w 279"/>
                <a:gd name="T65" fmla="*/ 218 h 270"/>
                <a:gd name="T66" fmla="*/ 100 w 279"/>
                <a:gd name="T67" fmla="*/ 226 h 270"/>
                <a:gd name="T68" fmla="*/ 92 w 279"/>
                <a:gd name="T69" fmla="*/ 270 h 270"/>
                <a:gd name="T70" fmla="*/ 262 w 279"/>
                <a:gd name="T71" fmla="*/ 254 h 270"/>
                <a:gd name="T72" fmla="*/ 195 w 279"/>
                <a:gd name="T73" fmla="*/ 235 h 270"/>
                <a:gd name="T74" fmla="*/ 271 w 279"/>
                <a:gd name="T75" fmla="*/ 270 h 270"/>
                <a:gd name="T76" fmla="*/ 178 w 279"/>
                <a:gd name="T77" fmla="*/ 262 h 270"/>
                <a:gd name="T78" fmla="*/ 187 w 279"/>
                <a:gd name="T79" fmla="*/ 218 h 270"/>
                <a:gd name="T80" fmla="*/ 279 w 279"/>
                <a:gd name="T81" fmla="*/ 226 h 270"/>
                <a:gd name="T82" fmla="*/ 271 w 279"/>
                <a:gd name="T83" fmla="*/ 27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 h="270">
                  <a:moveTo>
                    <a:pt x="16" y="35"/>
                  </a:moveTo>
                  <a:lnTo>
                    <a:pt x="84" y="35"/>
                  </a:lnTo>
                  <a:lnTo>
                    <a:pt x="84" y="17"/>
                  </a:lnTo>
                  <a:lnTo>
                    <a:pt x="16" y="17"/>
                  </a:lnTo>
                  <a:lnTo>
                    <a:pt x="16" y="35"/>
                  </a:lnTo>
                  <a:close/>
                  <a:moveTo>
                    <a:pt x="92" y="52"/>
                  </a:moveTo>
                  <a:lnTo>
                    <a:pt x="8" y="52"/>
                  </a:lnTo>
                  <a:cubicBezTo>
                    <a:pt x="3" y="52"/>
                    <a:pt x="0" y="48"/>
                    <a:pt x="0" y="44"/>
                  </a:cubicBezTo>
                  <a:lnTo>
                    <a:pt x="0" y="8"/>
                  </a:lnTo>
                  <a:cubicBezTo>
                    <a:pt x="0" y="4"/>
                    <a:pt x="3" y="0"/>
                    <a:pt x="8" y="0"/>
                  </a:cubicBezTo>
                  <a:lnTo>
                    <a:pt x="92" y="0"/>
                  </a:lnTo>
                  <a:cubicBezTo>
                    <a:pt x="97" y="0"/>
                    <a:pt x="100" y="4"/>
                    <a:pt x="100" y="8"/>
                  </a:cubicBezTo>
                  <a:lnTo>
                    <a:pt x="100" y="44"/>
                  </a:lnTo>
                  <a:cubicBezTo>
                    <a:pt x="100" y="48"/>
                    <a:pt x="97" y="52"/>
                    <a:pt x="92" y="52"/>
                  </a:cubicBezTo>
                  <a:close/>
                  <a:moveTo>
                    <a:pt x="195" y="35"/>
                  </a:moveTo>
                  <a:lnTo>
                    <a:pt x="262" y="35"/>
                  </a:lnTo>
                  <a:lnTo>
                    <a:pt x="262" y="17"/>
                  </a:lnTo>
                  <a:lnTo>
                    <a:pt x="195" y="17"/>
                  </a:lnTo>
                  <a:lnTo>
                    <a:pt x="195" y="35"/>
                  </a:lnTo>
                  <a:close/>
                  <a:moveTo>
                    <a:pt x="271" y="52"/>
                  </a:moveTo>
                  <a:lnTo>
                    <a:pt x="187" y="52"/>
                  </a:lnTo>
                  <a:cubicBezTo>
                    <a:pt x="182" y="52"/>
                    <a:pt x="178" y="48"/>
                    <a:pt x="178" y="44"/>
                  </a:cubicBezTo>
                  <a:lnTo>
                    <a:pt x="178" y="8"/>
                  </a:lnTo>
                  <a:cubicBezTo>
                    <a:pt x="178" y="4"/>
                    <a:pt x="182" y="0"/>
                    <a:pt x="187" y="0"/>
                  </a:cubicBezTo>
                  <a:lnTo>
                    <a:pt x="271" y="0"/>
                  </a:lnTo>
                  <a:cubicBezTo>
                    <a:pt x="275" y="0"/>
                    <a:pt x="279" y="4"/>
                    <a:pt x="279" y="8"/>
                  </a:cubicBezTo>
                  <a:lnTo>
                    <a:pt x="279" y="44"/>
                  </a:lnTo>
                  <a:cubicBezTo>
                    <a:pt x="279" y="48"/>
                    <a:pt x="275" y="52"/>
                    <a:pt x="271" y="52"/>
                  </a:cubicBezTo>
                  <a:close/>
                  <a:moveTo>
                    <a:pt x="16" y="145"/>
                  </a:moveTo>
                  <a:lnTo>
                    <a:pt x="84" y="145"/>
                  </a:lnTo>
                  <a:lnTo>
                    <a:pt x="84" y="126"/>
                  </a:lnTo>
                  <a:lnTo>
                    <a:pt x="16" y="126"/>
                  </a:lnTo>
                  <a:lnTo>
                    <a:pt x="16" y="145"/>
                  </a:lnTo>
                  <a:close/>
                  <a:moveTo>
                    <a:pt x="92" y="161"/>
                  </a:moveTo>
                  <a:lnTo>
                    <a:pt x="8" y="161"/>
                  </a:lnTo>
                  <a:cubicBezTo>
                    <a:pt x="3" y="161"/>
                    <a:pt x="0" y="157"/>
                    <a:pt x="0" y="153"/>
                  </a:cubicBezTo>
                  <a:lnTo>
                    <a:pt x="0" y="117"/>
                  </a:lnTo>
                  <a:cubicBezTo>
                    <a:pt x="0" y="113"/>
                    <a:pt x="3" y="109"/>
                    <a:pt x="8" y="109"/>
                  </a:cubicBezTo>
                  <a:lnTo>
                    <a:pt x="92" y="109"/>
                  </a:lnTo>
                  <a:cubicBezTo>
                    <a:pt x="97" y="109"/>
                    <a:pt x="100" y="113"/>
                    <a:pt x="100" y="117"/>
                  </a:cubicBezTo>
                  <a:lnTo>
                    <a:pt x="100" y="153"/>
                  </a:lnTo>
                  <a:cubicBezTo>
                    <a:pt x="100" y="157"/>
                    <a:pt x="97" y="161"/>
                    <a:pt x="92" y="161"/>
                  </a:cubicBezTo>
                  <a:close/>
                  <a:moveTo>
                    <a:pt x="195" y="145"/>
                  </a:moveTo>
                  <a:lnTo>
                    <a:pt x="262" y="145"/>
                  </a:lnTo>
                  <a:lnTo>
                    <a:pt x="262" y="126"/>
                  </a:lnTo>
                  <a:lnTo>
                    <a:pt x="195" y="126"/>
                  </a:lnTo>
                  <a:lnTo>
                    <a:pt x="195" y="145"/>
                  </a:lnTo>
                  <a:close/>
                  <a:moveTo>
                    <a:pt x="271" y="161"/>
                  </a:moveTo>
                  <a:lnTo>
                    <a:pt x="187" y="161"/>
                  </a:lnTo>
                  <a:cubicBezTo>
                    <a:pt x="182" y="161"/>
                    <a:pt x="178" y="157"/>
                    <a:pt x="178" y="153"/>
                  </a:cubicBezTo>
                  <a:lnTo>
                    <a:pt x="178" y="117"/>
                  </a:lnTo>
                  <a:cubicBezTo>
                    <a:pt x="178" y="113"/>
                    <a:pt x="182" y="109"/>
                    <a:pt x="187" y="109"/>
                  </a:cubicBezTo>
                  <a:lnTo>
                    <a:pt x="271" y="109"/>
                  </a:lnTo>
                  <a:cubicBezTo>
                    <a:pt x="275" y="109"/>
                    <a:pt x="279" y="113"/>
                    <a:pt x="279" y="117"/>
                  </a:cubicBezTo>
                  <a:lnTo>
                    <a:pt x="279" y="153"/>
                  </a:lnTo>
                  <a:cubicBezTo>
                    <a:pt x="279" y="157"/>
                    <a:pt x="275" y="161"/>
                    <a:pt x="271" y="161"/>
                  </a:cubicBezTo>
                  <a:close/>
                  <a:moveTo>
                    <a:pt x="16" y="254"/>
                  </a:moveTo>
                  <a:lnTo>
                    <a:pt x="84" y="254"/>
                  </a:lnTo>
                  <a:lnTo>
                    <a:pt x="84" y="235"/>
                  </a:lnTo>
                  <a:lnTo>
                    <a:pt x="16" y="235"/>
                  </a:lnTo>
                  <a:lnTo>
                    <a:pt x="16" y="254"/>
                  </a:lnTo>
                  <a:close/>
                  <a:moveTo>
                    <a:pt x="92" y="270"/>
                  </a:moveTo>
                  <a:lnTo>
                    <a:pt x="8" y="270"/>
                  </a:lnTo>
                  <a:cubicBezTo>
                    <a:pt x="3" y="270"/>
                    <a:pt x="0" y="266"/>
                    <a:pt x="0" y="262"/>
                  </a:cubicBezTo>
                  <a:lnTo>
                    <a:pt x="0" y="226"/>
                  </a:lnTo>
                  <a:cubicBezTo>
                    <a:pt x="0" y="222"/>
                    <a:pt x="3" y="218"/>
                    <a:pt x="8" y="218"/>
                  </a:cubicBezTo>
                  <a:lnTo>
                    <a:pt x="92" y="218"/>
                  </a:lnTo>
                  <a:cubicBezTo>
                    <a:pt x="97" y="218"/>
                    <a:pt x="100" y="222"/>
                    <a:pt x="100" y="226"/>
                  </a:cubicBezTo>
                  <a:lnTo>
                    <a:pt x="100" y="262"/>
                  </a:lnTo>
                  <a:cubicBezTo>
                    <a:pt x="100" y="266"/>
                    <a:pt x="97" y="270"/>
                    <a:pt x="92" y="270"/>
                  </a:cubicBezTo>
                  <a:close/>
                  <a:moveTo>
                    <a:pt x="195" y="254"/>
                  </a:moveTo>
                  <a:lnTo>
                    <a:pt x="262" y="254"/>
                  </a:lnTo>
                  <a:lnTo>
                    <a:pt x="262" y="235"/>
                  </a:lnTo>
                  <a:lnTo>
                    <a:pt x="195" y="235"/>
                  </a:lnTo>
                  <a:lnTo>
                    <a:pt x="195" y="254"/>
                  </a:lnTo>
                  <a:close/>
                  <a:moveTo>
                    <a:pt x="271" y="270"/>
                  </a:moveTo>
                  <a:lnTo>
                    <a:pt x="187" y="270"/>
                  </a:lnTo>
                  <a:cubicBezTo>
                    <a:pt x="182" y="270"/>
                    <a:pt x="178" y="266"/>
                    <a:pt x="178" y="262"/>
                  </a:cubicBezTo>
                  <a:lnTo>
                    <a:pt x="178" y="226"/>
                  </a:lnTo>
                  <a:cubicBezTo>
                    <a:pt x="178" y="222"/>
                    <a:pt x="182" y="218"/>
                    <a:pt x="187" y="218"/>
                  </a:cubicBezTo>
                  <a:lnTo>
                    <a:pt x="271" y="218"/>
                  </a:lnTo>
                  <a:cubicBezTo>
                    <a:pt x="275" y="218"/>
                    <a:pt x="279" y="222"/>
                    <a:pt x="279" y="226"/>
                  </a:cubicBezTo>
                  <a:lnTo>
                    <a:pt x="279" y="262"/>
                  </a:lnTo>
                  <a:cubicBezTo>
                    <a:pt x="279" y="266"/>
                    <a:pt x="275" y="270"/>
                    <a:pt x="271" y="27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4" name="Freeform 56">
              <a:extLst>
                <a:ext uri="{FF2B5EF4-FFF2-40B4-BE49-F238E27FC236}">
                  <a16:creationId xmlns:a16="http://schemas.microsoft.com/office/drawing/2014/main" id="{BC6E5A1F-BA09-6540-A45D-AB0431145933}"/>
                </a:ext>
              </a:extLst>
            </p:cNvPr>
            <p:cNvSpPr>
              <a:spLocks/>
            </p:cNvSpPr>
            <p:nvPr/>
          </p:nvSpPr>
          <p:spPr bwMode="auto">
            <a:xfrm>
              <a:off x="4721226" y="1393826"/>
              <a:ext cx="201613" cy="147638"/>
            </a:xfrm>
            <a:custGeom>
              <a:avLst/>
              <a:gdLst>
                <a:gd name="T0" fmla="*/ 186 w 372"/>
                <a:gd name="T1" fmla="*/ 285 h 285"/>
                <a:gd name="T2" fmla="*/ 0 w 372"/>
                <a:gd name="T3" fmla="*/ 100 h 285"/>
                <a:gd name="T4" fmla="*/ 0 w 372"/>
                <a:gd name="T5" fmla="*/ 11 h 285"/>
                <a:gd name="T6" fmla="*/ 11 w 372"/>
                <a:gd name="T7" fmla="*/ 0 h 285"/>
                <a:gd name="T8" fmla="*/ 53 w 372"/>
                <a:gd name="T9" fmla="*/ 0 h 285"/>
                <a:gd name="T10" fmla="*/ 64 w 372"/>
                <a:gd name="T11" fmla="*/ 11 h 285"/>
                <a:gd name="T12" fmla="*/ 53 w 372"/>
                <a:gd name="T13" fmla="*/ 22 h 285"/>
                <a:gd name="T14" fmla="*/ 22 w 372"/>
                <a:gd name="T15" fmla="*/ 22 h 285"/>
                <a:gd name="T16" fmla="*/ 22 w 372"/>
                <a:gd name="T17" fmla="*/ 100 h 285"/>
                <a:gd name="T18" fmla="*/ 186 w 372"/>
                <a:gd name="T19" fmla="*/ 264 h 285"/>
                <a:gd name="T20" fmla="*/ 351 w 372"/>
                <a:gd name="T21" fmla="*/ 100 h 285"/>
                <a:gd name="T22" fmla="*/ 351 w 372"/>
                <a:gd name="T23" fmla="*/ 22 h 285"/>
                <a:gd name="T24" fmla="*/ 320 w 372"/>
                <a:gd name="T25" fmla="*/ 22 h 285"/>
                <a:gd name="T26" fmla="*/ 309 w 372"/>
                <a:gd name="T27" fmla="*/ 11 h 285"/>
                <a:gd name="T28" fmla="*/ 320 w 372"/>
                <a:gd name="T29" fmla="*/ 0 h 285"/>
                <a:gd name="T30" fmla="*/ 361 w 372"/>
                <a:gd name="T31" fmla="*/ 0 h 285"/>
                <a:gd name="T32" fmla="*/ 372 w 372"/>
                <a:gd name="T33" fmla="*/ 11 h 285"/>
                <a:gd name="T34" fmla="*/ 372 w 372"/>
                <a:gd name="T35" fmla="*/ 100 h 285"/>
                <a:gd name="T36" fmla="*/ 186 w 372"/>
                <a:gd name="T37"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2" h="285">
                  <a:moveTo>
                    <a:pt x="186" y="285"/>
                  </a:moveTo>
                  <a:cubicBezTo>
                    <a:pt x="84" y="285"/>
                    <a:pt x="0" y="202"/>
                    <a:pt x="0" y="100"/>
                  </a:cubicBezTo>
                  <a:lnTo>
                    <a:pt x="0" y="11"/>
                  </a:lnTo>
                  <a:cubicBezTo>
                    <a:pt x="0" y="5"/>
                    <a:pt x="5" y="0"/>
                    <a:pt x="11" y="0"/>
                  </a:cubicBezTo>
                  <a:lnTo>
                    <a:pt x="53" y="0"/>
                  </a:lnTo>
                  <a:cubicBezTo>
                    <a:pt x="59" y="0"/>
                    <a:pt x="64" y="5"/>
                    <a:pt x="64" y="11"/>
                  </a:cubicBezTo>
                  <a:cubicBezTo>
                    <a:pt x="64" y="17"/>
                    <a:pt x="59" y="22"/>
                    <a:pt x="53" y="22"/>
                  </a:cubicBezTo>
                  <a:lnTo>
                    <a:pt x="22" y="22"/>
                  </a:lnTo>
                  <a:lnTo>
                    <a:pt x="22" y="100"/>
                  </a:lnTo>
                  <a:cubicBezTo>
                    <a:pt x="22" y="190"/>
                    <a:pt x="96" y="264"/>
                    <a:pt x="186" y="264"/>
                  </a:cubicBezTo>
                  <a:cubicBezTo>
                    <a:pt x="277" y="264"/>
                    <a:pt x="351" y="190"/>
                    <a:pt x="351" y="100"/>
                  </a:cubicBezTo>
                  <a:lnTo>
                    <a:pt x="351" y="22"/>
                  </a:lnTo>
                  <a:lnTo>
                    <a:pt x="320" y="22"/>
                  </a:lnTo>
                  <a:cubicBezTo>
                    <a:pt x="314" y="22"/>
                    <a:pt x="309" y="17"/>
                    <a:pt x="309" y="11"/>
                  </a:cubicBezTo>
                  <a:cubicBezTo>
                    <a:pt x="309" y="5"/>
                    <a:pt x="314" y="0"/>
                    <a:pt x="320" y="0"/>
                  </a:cubicBezTo>
                  <a:lnTo>
                    <a:pt x="361" y="0"/>
                  </a:lnTo>
                  <a:cubicBezTo>
                    <a:pt x="367" y="0"/>
                    <a:pt x="372" y="5"/>
                    <a:pt x="372" y="11"/>
                  </a:cubicBezTo>
                  <a:lnTo>
                    <a:pt x="372" y="100"/>
                  </a:lnTo>
                  <a:cubicBezTo>
                    <a:pt x="372" y="202"/>
                    <a:pt x="289" y="285"/>
                    <a:pt x="186" y="28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5" name="Freeform 57">
              <a:extLst>
                <a:ext uri="{FF2B5EF4-FFF2-40B4-BE49-F238E27FC236}">
                  <a16:creationId xmlns:a16="http://schemas.microsoft.com/office/drawing/2014/main" id="{6631327B-4827-9442-8029-EBC8AE2C3858}"/>
                </a:ext>
              </a:extLst>
            </p:cNvPr>
            <p:cNvSpPr>
              <a:spLocks/>
            </p:cNvSpPr>
            <p:nvPr/>
          </p:nvSpPr>
          <p:spPr bwMode="auto">
            <a:xfrm>
              <a:off x="4816476" y="1533526"/>
              <a:ext cx="11113" cy="85725"/>
            </a:xfrm>
            <a:custGeom>
              <a:avLst/>
              <a:gdLst>
                <a:gd name="T0" fmla="*/ 10 w 21"/>
                <a:gd name="T1" fmla="*/ 166 h 166"/>
                <a:gd name="T2" fmla="*/ 0 w 21"/>
                <a:gd name="T3" fmla="*/ 155 h 166"/>
                <a:gd name="T4" fmla="*/ 0 w 21"/>
                <a:gd name="T5" fmla="*/ 11 h 166"/>
                <a:gd name="T6" fmla="*/ 10 w 21"/>
                <a:gd name="T7" fmla="*/ 0 h 166"/>
                <a:gd name="T8" fmla="*/ 21 w 21"/>
                <a:gd name="T9" fmla="*/ 11 h 166"/>
                <a:gd name="T10" fmla="*/ 21 w 21"/>
                <a:gd name="T11" fmla="*/ 155 h 166"/>
                <a:gd name="T12" fmla="*/ 10 w 21"/>
                <a:gd name="T13" fmla="*/ 166 h 166"/>
              </a:gdLst>
              <a:ahLst/>
              <a:cxnLst>
                <a:cxn ang="0">
                  <a:pos x="T0" y="T1"/>
                </a:cxn>
                <a:cxn ang="0">
                  <a:pos x="T2" y="T3"/>
                </a:cxn>
                <a:cxn ang="0">
                  <a:pos x="T4" y="T5"/>
                </a:cxn>
                <a:cxn ang="0">
                  <a:pos x="T6" y="T7"/>
                </a:cxn>
                <a:cxn ang="0">
                  <a:pos x="T8" y="T9"/>
                </a:cxn>
                <a:cxn ang="0">
                  <a:pos x="T10" y="T11"/>
                </a:cxn>
                <a:cxn ang="0">
                  <a:pos x="T12" y="T13"/>
                </a:cxn>
              </a:cxnLst>
              <a:rect l="0" t="0" r="r" b="b"/>
              <a:pathLst>
                <a:path w="21" h="166">
                  <a:moveTo>
                    <a:pt x="10" y="166"/>
                  </a:moveTo>
                  <a:cubicBezTo>
                    <a:pt x="4" y="166"/>
                    <a:pt x="0" y="161"/>
                    <a:pt x="0" y="155"/>
                  </a:cubicBezTo>
                  <a:lnTo>
                    <a:pt x="0" y="11"/>
                  </a:lnTo>
                  <a:cubicBezTo>
                    <a:pt x="0" y="5"/>
                    <a:pt x="4" y="0"/>
                    <a:pt x="10" y="0"/>
                  </a:cubicBezTo>
                  <a:cubicBezTo>
                    <a:pt x="16" y="0"/>
                    <a:pt x="21" y="5"/>
                    <a:pt x="21" y="11"/>
                  </a:cubicBezTo>
                  <a:lnTo>
                    <a:pt x="21" y="155"/>
                  </a:lnTo>
                  <a:cubicBezTo>
                    <a:pt x="21" y="161"/>
                    <a:pt x="16" y="166"/>
                    <a:pt x="10" y="16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6" name="Freeform 58">
              <a:extLst>
                <a:ext uri="{FF2B5EF4-FFF2-40B4-BE49-F238E27FC236}">
                  <a16:creationId xmlns:a16="http://schemas.microsoft.com/office/drawing/2014/main" id="{4AFD82BF-4C2C-494C-A2B3-FB3D2DF26E59}"/>
                </a:ext>
              </a:extLst>
            </p:cNvPr>
            <p:cNvSpPr>
              <a:spLocks/>
            </p:cNvSpPr>
            <p:nvPr/>
          </p:nvSpPr>
          <p:spPr bwMode="auto">
            <a:xfrm>
              <a:off x="4735514" y="1608138"/>
              <a:ext cx="177800" cy="11113"/>
            </a:xfrm>
            <a:custGeom>
              <a:avLst/>
              <a:gdLst>
                <a:gd name="T0" fmla="*/ 318 w 328"/>
                <a:gd name="T1" fmla="*/ 22 h 22"/>
                <a:gd name="T2" fmla="*/ 11 w 328"/>
                <a:gd name="T3" fmla="*/ 22 h 22"/>
                <a:gd name="T4" fmla="*/ 0 w 328"/>
                <a:gd name="T5" fmla="*/ 11 h 22"/>
                <a:gd name="T6" fmla="*/ 11 w 328"/>
                <a:gd name="T7" fmla="*/ 0 h 22"/>
                <a:gd name="T8" fmla="*/ 318 w 328"/>
                <a:gd name="T9" fmla="*/ 0 h 22"/>
                <a:gd name="T10" fmla="*/ 328 w 328"/>
                <a:gd name="T11" fmla="*/ 11 h 22"/>
                <a:gd name="T12" fmla="*/ 318 w 328"/>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328" h="22">
                  <a:moveTo>
                    <a:pt x="318" y="22"/>
                  </a:moveTo>
                  <a:lnTo>
                    <a:pt x="11" y="22"/>
                  </a:lnTo>
                  <a:cubicBezTo>
                    <a:pt x="5" y="22"/>
                    <a:pt x="0" y="17"/>
                    <a:pt x="0" y="11"/>
                  </a:cubicBezTo>
                  <a:cubicBezTo>
                    <a:pt x="0" y="5"/>
                    <a:pt x="5" y="0"/>
                    <a:pt x="11" y="0"/>
                  </a:cubicBezTo>
                  <a:lnTo>
                    <a:pt x="318" y="0"/>
                  </a:lnTo>
                  <a:cubicBezTo>
                    <a:pt x="324" y="0"/>
                    <a:pt x="328" y="5"/>
                    <a:pt x="328" y="11"/>
                  </a:cubicBezTo>
                  <a:cubicBezTo>
                    <a:pt x="328" y="17"/>
                    <a:pt x="324" y="22"/>
                    <a:pt x="318" y="2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17" name="TextBox 816">
            <a:extLst>
              <a:ext uri="{FF2B5EF4-FFF2-40B4-BE49-F238E27FC236}">
                <a16:creationId xmlns:a16="http://schemas.microsoft.com/office/drawing/2014/main" id="{C294B630-5300-2642-B221-7D950B52E593}"/>
              </a:ext>
            </a:extLst>
          </p:cNvPr>
          <p:cNvSpPr txBox="1"/>
          <p:nvPr/>
        </p:nvSpPr>
        <p:spPr>
          <a:xfrm>
            <a:off x="9009529" y="6578772"/>
            <a:ext cx="3182471" cy="253916"/>
          </a:xfrm>
          <a:prstGeom prst="rect">
            <a:avLst/>
          </a:prstGeom>
          <a:noFill/>
        </p:spPr>
        <p:txBody>
          <a:bodyPr wrap="square" rtlCol="0">
            <a:spAutoFit/>
          </a:bodyPr>
          <a:lstStyle/>
          <a:p>
            <a:r>
              <a:rPr lang="en-US" sz="1050" dirty="0">
                <a:solidFill>
                  <a:srgbClr val="B5B5B5"/>
                </a:solidFill>
                <a:latin typeface="Arial" panose="020B0604020202020204" pitchFamily="34" charset="0"/>
                <a:cs typeface="Arial" panose="020B0604020202020204" pitchFamily="34" charset="0"/>
              </a:rPr>
              <a:t>© 2018 Billion Dollar Graphics. All rights reserved.</a:t>
            </a:r>
          </a:p>
        </p:txBody>
      </p:sp>
      <p:sp>
        <p:nvSpPr>
          <p:cNvPr id="818" name="TextBox 817">
            <a:extLst>
              <a:ext uri="{FF2B5EF4-FFF2-40B4-BE49-F238E27FC236}">
                <a16:creationId xmlns:a16="http://schemas.microsoft.com/office/drawing/2014/main" id="{21718D73-DD58-2E46-854D-BD7136BCB33C}"/>
              </a:ext>
            </a:extLst>
          </p:cNvPr>
          <p:cNvSpPr txBox="1"/>
          <p:nvPr/>
        </p:nvSpPr>
        <p:spPr>
          <a:xfrm>
            <a:off x="-28881" y="6163573"/>
            <a:ext cx="1048685" cy="307777"/>
          </a:xfrm>
          <a:prstGeom prst="rect">
            <a:avLst/>
          </a:prstGeom>
          <a:noFill/>
        </p:spPr>
        <p:txBody>
          <a:bodyPr wrap="none" rtlCol="0">
            <a:spAutoFit/>
          </a:bodyPr>
          <a:lstStyle/>
          <a:p>
            <a:r>
              <a:rPr lang="en-US" sz="1400" b="1" dirty="0">
                <a:solidFill>
                  <a:srgbClr val="00ADEF"/>
                </a:solidFill>
                <a:latin typeface="Arial" panose="020B0604020202020204" pitchFamily="34" charset="0"/>
                <a:cs typeface="Arial" panose="020B0604020202020204" pitchFamily="34" charset="0"/>
              </a:rPr>
              <a:t>Made with</a:t>
            </a:r>
          </a:p>
        </p:txBody>
      </p:sp>
      <p:grpSp>
        <p:nvGrpSpPr>
          <p:cNvPr id="847" name="Group 846">
            <a:extLst>
              <a:ext uri="{FF2B5EF4-FFF2-40B4-BE49-F238E27FC236}">
                <a16:creationId xmlns:a16="http://schemas.microsoft.com/office/drawing/2014/main" id="{FB421552-EDC0-3B44-9B63-B25465F34417}"/>
              </a:ext>
            </a:extLst>
          </p:cNvPr>
          <p:cNvGrpSpPr/>
          <p:nvPr/>
        </p:nvGrpSpPr>
        <p:grpSpPr>
          <a:xfrm>
            <a:off x="63411" y="6417027"/>
            <a:ext cx="1720233" cy="384528"/>
            <a:chOff x="3549650" y="519113"/>
            <a:chExt cx="5653088" cy="1263650"/>
          </a:xfrm>
        </p:grpSpPr>
        <p:sp>
          <p:nvSpPr>
            <p:cNvPr id="848" name="Freeform 5">
              <a:extLst>
                <a:ext uri="{FF2B5EF4-FFF2-40B4-BE49-F238E27FC236}">
                  <a16:creationId xmlns:a16="http://schemas.microsoft.com/office/drawing/2014/main" id="{FD8F1362-22A8-1547-A42B-D0EF6C41E7CE}"/>
                </a:ext>
              </a:extLst>
            </p:cNvPr>
            <p:cNvSpPr>
              <a:spLocks noChangeAspect="1"/>
            </p:cNvSpPr>
            <p:nvPr/>
          </p:nvSpPr>
          <p:spPr bwMode="auto">
            <a:xfrm>
              <a:off x="3549650" y="808038"/>
              <a:ext cx="561975" cy="974725"/>
            </a:xfrm>
            <a:custGeom>
              <a:avLst/>
              <a:gdLst>
                <a:gd name="T0" fmla="*/ 737 w 737"/>
                <a:gd name="T1" fmla="*/ 1277 h 1277"/>
                <a:gd name="T2" fmla="*/ 128 w 737"/>
                <a:gd name="T3" fmla="*/ 925 h 1277"/>
                <a:gd name="T4" fmla="*/ 0 w 737"/>
                <a:gd name="T5" fmla="*/ 703 h 1277"/>
                <a:gd name="T6" fmla="*/ 0 w 737"/>
                <a:gd name="T7" fmla="*/ 0 h 1277"/>
                <a:gd name="T8" fmla="*/ 737 w 737"/>
                <a:gd name="T9" fmla="*/ 426 h 1277"/>
                <a:gd name="T10" fmla="*/ 737 w 737"/>
                <a:gd name="T11" fmla="*/ 1277 h 1277"/>
              </a:gdLst>
              <a:ahLst/>
              <a:cxnLst>
                <a:cxn ang="0">
                  <a:pos x="T0" y="T1"/>
                </a:cxn>
                <a:cxn ang="0">
                  <a:pos x="T2" y="T3"/>
                </a:cxn>
                <a:cxn ang="0">
                  <a:pos x="T4" y="T5"/>
                </a:cxn>
                <a:cxn ang="0">
                  <a:pos x="T6" y="T7"/>
                </a:cxn>
                <a:cxn ang="0">
                  <a:pos x="T8" y="T9"/>
                </a:cxn>
                <a:cxn ang="0">
                  <a:pos x="T10" y="T11"/>
                </a:cxn>
              </a:cxnLst>
              <a:rect l="0" t="0" r="r" b="b"/>
              <a:pathLst>
                <a:path w="737" h="1277">
                  <a:moveTo>
                    <a:pt x="737" y="1277"/>
                  </a:moveTo>
                  <a:lnTo>
                    <a:pt x="128" y="925"/>
                  </a:lnTo>
                  <a:cubicBezTo>
                    <a:pt x="49" y="879"/>
                    <a:pt x="0" y="795"/>
                    <a:pt x="0" y="703"/>
                  </a:cubicBezTo>
                  <a:lnTo>
                    <a:pt x="0" y="0"/>
                  </a:lnTo>
                  <a:lnTo>
                    <a:pt x="737" y="426"/>
                  </a:lnTo>
                  <a:lnTo>
                    <a:pt x="737" y="1277"/>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9" name="Freeform 6">
              <a:extLst>
                <a:ext uri="{FF2B5EF4-FFF2-40B4-BE49-F238E27FC236}">
                  <a16:creationId xmlns:a16="http://schemas.microsoft.com/office/drawing/2014/main" id="{BE89007E-9D95-DB49-86F0-268B3EBB17AD}"/>
                </a:ext>
              </a:extLst>
            </p:cNvPr>
            <p:cNvSpPr>
              <a:spLocks noChangeAspect="1"/>
            </p:cNvSpPr>
            <p:nvPr/>
          </p:nvSpPr>
          <p:spPr bwMode="auto">
            <a:xfrm>
              <a:off x="3549650" y="519113"/>
              <a:ext cx="1123950" cy="614363"/>
            </a:xfrm>
            <a:custGeom>
              <a:avLst/>
              <a:gdLst>
                <a:gd name="T0" fmla="*/ 587 w 1474"/>
                <a:gd name="T1" fmla="*/ 40 h 805"/>
                <a:gd name="T2" fmla="*/ 0 w 1474"/>
                <a:gd name="T3" fmla="*/ 379 h 805"/>
                <a:gd name="T4" fmla="*/ 737 w 1474"/>
                <a:gd name="T5" fmla="*/ 805 h 805"/>
                <a:gd name="T6" fmla="*/ 1474 w 1474"/>
                <a:gd name="T7" fmla="*/ 379 h 805"/>
                <a:gd name="T8" fmla="*/ 888 w 1474"/>
                <a:gd name="T9" fmla="*/ 40 h 805"/>
                <a:gd name="T10" fmla="*/ 737 w 1474"/>
                <a:gd name="T11" fmla="*/ 0 h 805"/>
                <a:gd name="T12" fmla="*/ 737 w 1474"/>
                <a:gd name="T13" fmla="*/ 0 h 805"/>
                <a:gd name="T14" fmla="*/ 587 w 1474"/>
                <a:gd name="T15" fmla="*/ 40 h 8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4" h="805">
                  <a:moveTo>
                    <a:pt x="587" y="40"/>
                  </a:moveTo>
                  <a:lnTo>
                    <a:pt x="0" y="379"/>
                  </a:lnTo>
                  <a:lnTo>
                    <a:pt x="737" y="805"/>
                  </a:lnTo>
                  <a:lnTo>
                    <a:pt x="1474" y="379"/>
                  </a:lnTo>
                  <a:lnTo>
                    <a:pt x="888" y="40"/>
                  </a:lnTo>
                  <a:cubicBezTo>
                    <a:pt x="841" y="13"/>
                    <a:pt x="789" y="0"/>
                    <a:pt x="737" y="0"/>
                  </a:cubicBezTo>
                  <a:lnTo>
                    <a:pt x="737" y="0"/>
                  </a:lnTo>
                  <a:cubicBezTo>
                    <a:pt x="686" y="0"/>
                    <a:pt x="634" y="13"/>
                    <a:pt x="587" y="40"/>
                  </a:cubicBezTo>
                </a:path>
              </a:pathLst>
            </a:custGeom>
            <a:solidFill>
              <a:srgbClr val="B6B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0" name="Freeform 7">
              <a:extLst>
                <a:ext uri="{FF2B5EF4-FFF2-40B4-BE49-F238E27FC236}">
                  <a16:creationId xmlns:a16="http://schemas.microsoft.com/office/drawing/2014/main" id="{D086E015-9B1E-5A47-866C-C08B17D8151F}"/>
                </a:ext>
              </a:extLst>
            </p:cNvPr>
            <p:cNvSpPr>
              <a:spLocks noChangeAspect="1"/>
            </p:cNvSpPr>
            <p:nvPr/>
          </p:nvSpPr>
          <p:spPr bwMode="auto">
            <a:xfrm>
              <a:off x="4111625" y="808038"/>
              <a:ext cx="561975" cy="973138"/>
            </a:xfrm>
            <a:custGeom>
              <a:avLst/>
              <a:gdLst>
                <a:gd name="T0" fmla="*/ 610 w 737"/>
                <a:gd name="T1" fmla="*/ 925 h 1276"/>
                <a:gd name="T2" fmla="*/ 514 w 737"/>
                <a:gd name="T3" fmla="*/ 980 h 1276"/>
                <a:gd name="T4" fmla="*/ 535 w 737"/>
                <a:gd name="T5" fmla="*/ 1270 h 1276"/>
                <a:gd name="T6" fmla="*/ 275 w 737"/>
                <a:gd name="T7" fmla="*/ 1118 h 1276"/>
                <a:gd name="T8" fmla="*/ 0 w 737"/>
                <a:gd name="T9" fmla="*/ 1276 h 1276"/>
                <a:gd name="T10" fmla="*/ 0 w 737"/>
                <a:gd name="T11" fmla="*/ 425 h 1276"/>
                <a:gd name="T12" fmla="*/ 737 w 737"/>
                <a:gd name="T13" fmla="*/ 0 h 1276"/>
                <a:gd name="T14" fmla="*/ 737 w 737"/>
                <a:gd name="T15" fmla="*/ 703 h 1276"/>
                <a:gd name="T16" fmla="*/ 610 w 737"/>
                <a:gd name="T17" fmla="*/ 925 h 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7" h="1276">
                  <a:moveTo>
                    <a:pt x="610" y="925"/>
                  </a:moveTo>
                  <a:lnTo>
                    <a:pt x="514" y="980"/>
                  </a:lnTo>
                  <a:lnTo>
                    <a:pt x="535" y="1270"/>
                  </a:lnTo>
                  <a:lnTo>
                    <a:pt x="275" y="1118"/>
                  </a:lnTo>
                  <a:lnTo>
                    <a:pt x="0" y="1276"/>
                  </a:lnTo>
                  <a:lnTo>
                    <a:pt x="0" y="425"/>
                  </a:lnTo>
                  <a:lnTo>
                    <a:pt x="737" y="0"/>
                  </a:lnTo>
                  <a:lnTo>
                    <a:pt x="737" y="703"/>
                  </a:lnTo>
                  <a:cubicBezTo>
                    <a:pt x="737" y="795"/>
                    <a:pt x="689" y="879"/>
                    <a:pt x="610" y="92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1" name="Freeform 8">
              <a:extLst>
                <a:ext uri="{FF2B5EF4-FFF2-40B4-BE49-F238E27FC236}">
                  <a16:creationId xmlns:a16="http://schemas.microsoft.com/office/drawing/2014/main" id="{DA43871E-71D2-2441-8978-667232FA31F4}"/>
                </a:ext>
              </a:extLst>
            </p:cNvPr>
            <p:cNvSpPr>
              <a:spLocks noChangeAspect="1"/>
            </p:cNvSpPr>
            <p:nvPr/>
          </p:nvSpPr>
          <p:spPr bwMode="auto">
            <a:xfrm>
              <a:off x="3763963" y="730250"/>
              <a:ext cx="347663" cy="603250"/>
            </a:xfrm>
            <a:custGeom>
              <a:avLst/>
              <a:gdLst>
                <a:gd name="T0" fmla="*/ 456 w 456"/>
                <a:gd name="T1" fmla="*/ 0 h 791"/>
                <a:gd name="T2" fmla="*/ 0 w 456"/>
                <a:gd name="T3" fmla="*/ 264 h 791"/>
                <a:gd name="T4" fmla="*/ 0 w 456"/>
                <a:gd name="T5" fmla="*/ 791 h 791"/>
                <a:gd name="T6" fmla="*/ 456 w 456"/>
                <a:gd name="T7" fmla="*/ 528 h 791"/>
                <a:gd name="T8" fmla="*/ 456 w 456"/>
                <a:gd name="T9" fmla="*/ 0 h 791"/>
              </a:gdLst>
              <a:ahLst/>
              <a:cxnLst>
                <a:cxn ang="0">
                  <a:pos x="T0" y="T1"/>
                </a:cxn>
                <a:cxn ang="0">
                  <a:pos x="T2" y="T3"/>
                </a:cxn>
                <a:cxn ang="0">
                  <a:pos x="T4" y="T5"/>
                </a:cxn>
                <a:cxn ang="0">
                  <a:pos x="T6" y="T7"/>
                </a:cxn>
                <a:cxn ang="0">
                  <a:pos x="T8" y="T9"/>
                </a:cxn>
              </a:cxnLst>
              <a:rect l="0" t="0" r="r" b="b"/>
              <a:pathLst>
                <a:path w="456" h="791">
                  <a:moveTo>
                    <a:pt x="456" y="0"/>
                  </a:moveTo>
                  <a:lnTo>
                    <a:pt x="0" y="264"/>
                  </a:lnTo>
                  <a:lnTo>
                    <a:pt x="0" y="791"/>
                  </a:lnTo>
                  <a:lnTo>
                    <a:pt x="456" y="528"/>
                  </a:lnTo>
                  <a:lnTo>
                    <a:pt x="456"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2" name="Freeform 9">
              <a:extLst>
                <a:ext uri="{FF2B5EF4-FFF2-40B4-BE49-F238E27FC236}">
                  <a16:creationId xmlns:a16="http://schemas.microsoft.com/office/drawing/2014/main" id="{F10D50B1-6841-9B4E-834E-5B54434DCB45}"/>
                </a:ext>
              </a:extLst>
            </p:cNvPr>
            <p:cNvSpPr>
              <a:spLocks noChangeAspect="1"/>
            </p:cNvSpPr>
            <p:nvPr/>
          </p:nvSpPr>
          <p:spPr bwMode="auto">
            <a:xfrm>
              <a:off x="3763963" y="1133475"/>
              <a:ext cx="695325" cy="401638"/>
            </a:xfrm>
            <a:custGeom>
              <a:avLst/>
              <a:gdLst>
                <a:gd name="T0" fmla="*/ 456 w 913"/>
                <a:gd name="T1" fmla="*/ 0 h 527"/>
                <a:gd name="T2" fmla="*/ 0 w 913"/>
                <a:gd name="T3" fmla="*/ 263 h 527"/>
                <a:gd name="T4" fmla="*/ 456 w 913"/>
                <a:gd name="T5" fmla="*/ 527 h 527"/>
                <a:gd name="T6" fmla="*/ 913 w 913"/>
                <a:gd name="T7" fmla="*/ 263 h 527"/>
                <a:gd name="T8" fmla="*/ 456 w 913"/>
                <a:gd name="T9" fmla="*/ 0 h 527"/>
              </a:gdLst>
              <a:ahLst/>
              <a:cxnLst>
                <a:cxn ang="0">
                  <a:pos x="T0" y="T1"/>
                </a:cxn>
                <a:cxn ang="0">
                  <a:pos x="T2" y="T3"/>
                </a:cxn>
                <a:cxn ang="0">
                  <a:pos x="T4" y="T5"/>
                </a:cxn>
                <a:cxn ang="0">
                  <a:pos x="T6" y="T7"/>
                </a:cxn>
                <a:cxn ang="0">
                  <a:pos x="T8" y="T9"/>
                </a:cxn>
              </a:cxnLst>
              <a:rect l="0" t="0" r="r" b="b"/>
              <a:pathLst>
                <a:path w="913" h="527">
                  <a:moveTo>
                    <a:pt x="456" y="0"/>
                  </a:moveTo>
                  <a:lnTo>
                    <a:pt x="0" y="263"/>
                  </a:lnTo>
                  <a:lnTo>
                    <a:pt x="456" y="527"/>
                  </a:lnTo>
                  <a:lnTo>
                    <a:pt x="913" y="263"/>
                  </a:lnTo>
                  <a:lnTo>
                    <a:pt x="456" y="0"/>
                  </a:lnTo>
                  <a:close/>
                </a:path>
              </a:pathLst>
            </a:custGeom>
            <a:solidFill>
              <a:srgbClr val="6D7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3" name="Freeform 10">
              <a:extLst>
                <a:ext uri="{FF2B5EF4-FFF2-40B4-BE49-F238E27FC236}">
                  <a16:creationId xmlns:a16="http://schemas.microsoft.com/office/drawing/2014/main" id="{0DCAD4B4-7910-8742-92F8-BED68E1F36B9}"/>
                </a:ext>
              </a:extLst>
            </p:cNvPr>
            <p:cNvSpPr>
              <a:spLocks noChangeAspect="1"/>
            </p:cNvSpPr>
            <p:nvPr/>
          </p:nvSpPr>
          <p:spPr bwMode="auto">
            <a:xfrm>
              <a:off x="4111625" y="730250"/>
              <a:ext cx="347663" cy="603250"/>
            </a:xfrm>
            <a:custGeom>
              <a:avLst/>
              <a:gdLst>
                <a:gd name="T0" fmla="*/ 457 w 457"/>
                <a:gd name="T1" fmla="*/ 264 h 791"/>
                <a:gd name="T2" fmla="*/ 0 w 457"/>
                <a:gd name="T3" fmla="*/ 0 h 791"/>
                <a:gd name="T4" fmla="*/ 0 w 457"/>
                <a:gd name="T5" fmla="*/ 528 h 791"/>
                <a:gd name="T6" fmla="*/ 457 w 457"/>
                <a:gd name="T7" fmla="*/ 791 h 791"/>
                <a:gd name="T8" fmla="*/ 457 w 457"/>
                <a:gd name="T9" fmla="*/ 264 h 791"/>
              </a:gdLst>
              <a:ahLst/>
              <a:cxnLst>
                <a:cxn ang="0">
                  <a:pos x="T0" y="T1"/>
                </a:cxn>
                <a:cxn ang="0">
                  <a:pos x="T2" y="T3"/>
                </a:cxn>
                <a:cxn ang="0">
                  <a:pos x="T4" y="T5"/>
                </a:cxn>
                <a:cxn ang="0">
                  <a:pos x="T6" y="T7"/>
                </a:cxn>
                <a:cxn ang="0">
                  <a:pos x="T8" y="T9"/>
                </a:cxn>
              </a:cxnLst>
              <a:rect l="0" t="0" r="r" b="b"/>
              <a:pathLst>
                <a:path w="457" h="791">
                  <a:moveTo>
                    <a:pt x="457" y="264"/>
                  </a:moveTo>
                  <a:lnTo>
                    <a:pt x="0" y="0"/>
                  </a:lnTo>
                  <a:lnTo>
                    <a:pt x="0" y="528"/>
                  </a:lnTo>
                  <a:lnTo>
                    <a:pt x="457" y="791"/>
                  </a:lnTo>
                  <a:lnTo>
                    <a:pt x="457" y="264"/>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4" name="Freeform 11">
              <a:extLst>
                <a:ext uri="{FF2B5EF4-FFF2-40B4-BE49-F238E27FC236}">
                  <a16:creationId xmlns:a16="http://schemas.microsoft.com/office/drawing/2014/main" id="{C55CCB93-D64C-DE4A-BEE6-5384D64D81CF}"/>
                </a:ext>
              </a:extLst>
            </p:cNvPr>
            <p:cNvSpPr>
              <a:spLocks noChangeAspect="1"/>
            </p:cNvSpPr>
            <p:nvPr/>
          </p:nvSpPr>
          <p:spPr bwMode="auto">
            <a:xfrm>
              <a:off x="3817938" y="1133475"/>
              <a:ext cx="641350" cy="368300"/>
            </a:xfrm>
            <a:custGeom>
              <a:avLst/>
              <a:gdLst>
                <a:gd name="T0" fmla="*/ 460 w 842"/>
                <a:gd name="T1" fmla="*/ 484 h 484"/>
                <a:gd name="T2" fmla="*/ 0 w 842"/>
                <a:gd name="T3" fmla="*/ 222 h 484"/>
                <a:gd name="T4" fmla="*/ 385 w 842"/>
                <a:gd name="T5" fmla="*/ 0 h 484"/>
                <a:gd name="T6" fmla="*/ 842 w 842"/>
                <a:gd name="T7" fmla="*/ 263 h 484"/>
                <a:gd name="T8" fmla="*/ 460 w 842"/>
                <a:gd name="T9" fmla="*/ 484 h 484"/>
              </a:gdLst>
              <a:ahLst/>
              <a:cxnLst>
                <a:cxn ang="0">
                  <a:pos x="T0" y="T1"/>
                </a:cxn>
                <a:cxn ang="0">
                  <a:pos x="T2" y="T3"/>
                </a:cxn>
                <a:cxn ang="0">
                  <a:pos x="T4" y="T5"/>
                </a:cxn>
                <a:cxn ang="0">
                  <a:pos x="T6" y="T7"/>
                </a:cxn>
                <a:cxn ang="0">
                  <a:pos x="T8" y="T9"/>
                </a:cxn>
              </a:cxnLst>
              <a:rect l="0" t="0" r="r" b="b"/>
              <a:pathLst>
                <a:path w="842" h="484">
                  <a:moveTo>
                    <a:pt x="460" y="484"/>
                  </a:moveTo>
                  <a:lnTo>
                    <a:pt x="0" y="222"/>
                  </a:lnTo>
                  <a:lnTo>
                    <a:pt x="385" y="0"/>
                  </a:lnTo>
                  <a:lnTo>
                    <a:pt x="842" y="263"/>
                  </a:lnTo>
                  <a:lnTo>
                    <a:pt x="460" y="48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5" name="Freeform 12">
              <a:extLst>
                <a:ext uri="{FF2B5EF4-FFF2-40B4-BE49-F238E27FC236}">
                  <a16:creationId xmlns:a16="http://schemas.microsoft.com/office/drawing/2014/main" id="{BCCB0F1D-7803-E746-B138-0E015B42F38B}"/>
                </a:ext>
              </a:extLst>
            </p:cNvPr>
            <p:cNvSpPr>
              <a:spLocks noChangeAspect="1"/>
            </p:cNvSpPr>
            <p:nvPr/>
          </p:nvSpPr>
          <p:spPr bwMode="auto">
            <a:xfrm>
              <a:off x="4179888" y="847725"/>
              <a:ext cx="279400" cy="485775"/>
            </a:xfrm>
            <a:custGeom>
              <a:avLst/>
              <a:gdLst>
                <a:gd name="T0" fmla="*/ 368 w 368"/>
                <a:gd name="T1" fmla="*/ 637 h 637"/>
                <a:gd name="T2" fmla="*/ 0 w 368"/>
                <a:gd name="T3" fmla="*/ 424 h 637"/>
                <a:gd name="T4" fmla="*/ 0 w 368"/>
                <a:gd name="T5" fmla="*/ 0 h 637"/>
                <a:gd name="T6" fmla="*/ 280 w 368"/>
                <a:gd name="T7" fmla="*/ 162 h 637"/>
                <a:gd name="T8" fmla="*/ 368 w 368"/>
                <a:gd name="T9" fmla="*/ 248 h 637"/>
                <a:gd name="T10" fmla="*/ 368 w 368"/>
                <a:gd name="T11" fmla="*/ 637 h 637"/>
              </a:gdLst>
              <a:ahLst/>
              <a:cxnLst>
                <a:cxn ang="0">
                  <a:pos x="T0" y="T1"/>
                </a:cxn>
                <a:cxn ang="0">
                  <a:pos x="T2" y="T3"/>
                </a:cxn>
                <a:cxn ang="0">
                  <a:pos x="T4" y="T5"/>
                </a:cxn>
                <a:cxn ang="0">
                  <a:pos x="T6" y="T7"/>
                </a:cxn>
                <a:cxn ang="0">
                  <a:pos x="T8" y="T9"/>
                </a:cxn>
                <a:cxn ang="0">
                  <a:pos x="T10" y="T11"/>
                </a:cxn>
              </a:cxnLst>
              <a:rect l="0" t="0" r="r" b="b"/>
              <a:pathLst>
                <a:path w="368" h="637">
                  <a:moveTo>
                    <a:pt x="368" y="637"/>
                  </a:moveTo>
                  <a:lnTo>
                    <a:pt x="0" y="424"/>
                  </a:lnTo>
                  <a:lnTo>
                    <a:pt x="0" y="0"/>
                  </a:lnTo>
                  <a:lnTo>
                    <a:pt x="280" y="162"/>
                  </a:lnTo>
                  <a:lnTo>
                    <a:pt x="368" y="248"/>
                  </a:lnTo>
                  <a:lnTo>
                    <a:pt x="368" y="6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6" name="Freeform 13">
              <a:extLst>
                <a:ext uri="{FF2B5EF4-FFF2-40B4-BE49-F238E27FC236}">
                  <a16:creationId xmlns:a16="http://schemas.microsoft.com/office/drawing/2014/main" id="{A975059E-B12B-6949-9C5B-20E288E835C2}"/>
                </a:ext>
              </a:extLst>
            </p:cNvPr>
            <p:cNvSpPr>
              <a:spLocks noChangeAspect="1"/>
            </p:cNvSpPr>
            <p:nvPr/>
          </p:nvSpPr>
          <p:spPr bwMode="auto">
            <a:xfrm>
              <a:off x="3830638" y="969963"/>
              <a:ext cx="280988" cy="487363"/>
            </a:xfrm>
            <a:custGeom>
              <a:avLst/>
              <a:gdLst>
                <a:gd name="T0" fmla="*/ 368 w 368"/>
                <a:gd name="T1" fmla="*/ 638 h 638"/>
                <a:gd name="T2" fmla="*/ 0 w 368"/>
                <a:gd name="T3" fmla="*/ 425 h 638"/>
                <a:gd name="T4" fmla="*/ 0 w 368"/>
                <a:gd name="T5" fmla="*/ 0 h 638"/>
                <a:gd name="T6" fmla="*/ 368 w 368"/>
                <a:gd name="T7" fmla="*/ 213 h 638"/>
                <a:gd name="T8" fmla="*/ 368 w 368"/>
                <a:gd name="T9" fmla="*/ 638 h 638"/>
              </a:gdLst>
              <a:ahLst/>
              <a:cxnLst>
                <a:cxn ang="0">
                  <a:pos x="T0" y="T1"/>
                </a:cxn>
                <a:cxn ang="0">
                  <a:pos x="T2" y="T3"/>
                </a:cxn>
                <a:cxn ang="0">
                  <a:pos x="T4" y="T5"/>
                </a:cxn>
                <a:cxn ang="0">
                  <a:pos x="T6" y="T7"/>
                </a:cxn>
                <a:cxn ang="0">
                  <a:pos x="T8" y="T9"/>
                </a:cxn>
              </a:cxnLst>
              <a:rect l="0" t="0" r="r" b="b"/>
              <a:pathLst>
                <a:path w="368" h="638">
                  <a:moveTo>
                    <a:pt x="368" y="638"/>
                  </a:moveTo>
                  <a:lnTo>
                    <a:pt x="0" y="425"/>
                  </a:lnTo>
                  <a:lnTo>
                    <a:pt x="0" y="0"/>
                  </a:lnTo>
                  <a:lnTo>
                    <a:pt x="368" y="213"/>
                  </a:lnTo>
                  <a:lnTo>
                    <a:pt x="368" y="63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7" name="Freeform 14">
              <a:extLst>
                <a:ext uri="{FF2B5EF4-FFF2-40B4-BE49-F238E27FC236}">
                  <a16:creationId xmlns:a16="http://schemas.microsoft.com/office/drawing/2014/main" id="{161E0AFC-5889-6340-B665-9B7A2C9AD84B}"/>
                </a:ext>
              </a:extLst>
            </p:cNvPr>
            <p:cNvSpPr>
              <a:spLocks noChangeAspect="1"/>
            </p:cNvSpPr>
            <p:nvPr/>
          </p:nvSpPr>
          <p:spPr bwMode="auto">
            <a:xfrm>
              <a:off x="3830638" y="808038"/>
              <a:ext cx="561975" cy="325438"/>
            </a:xfrm>
            <a:custGeom>
              <a:avLst/>
              <a:gdLst>
                <a:gd name="T0" fmla="*/ 0 w 737"/>
                <a:gd name="T1" fmla="*/ 213 h 426"/>
                <a:gd name="T2" fmla="*/ 368 w 737"/>
                <a:gd name="T3" fmla="*/ 426 h 426"/>
                <a:gd name="T4" fmla="*/ 737 w 737"/>
                <a:gd name="T5" fmla="*/ 213 h 426"/>
                <a:gd name="T6" fmla="*/ 368 w 737"/>
                <a:gd name="T7" fmla="*/ 0 h 426"/>
                <a:gd name="T8" fmla="*/ 0 w 737"/>
                <a:gd name="T9" fmla="*/ 213 h 426"/>
              </a:gdLst>
              <a:ahLst/>
              <a:cxnLst>
                <a:cxn ang="0">
                  <a:pos x="T0" y="T1"/>
                </a:cxn>
                <a:cxn ang="0">
                  <a:pos x="T2" y="T3"/>
                </a:cxn>
                <a:cxn ang="0">
                  <a:pos x="T4" y="T5"/>
                </a:cxn>
                <a:cxn ang="0">
                  <a:pos x="T6" y="T7"/>
                </a:cxn>
                <a:cxn ang="0">
                  <a:pos x="T8" y="T9"/>
                </a:cxn>
              </a:cxnLst>
              <a:rect l="0" t="0" r="r" b="b"/>
              <a:pathLst>
                <a:path w="737" h="426">
                  <a:moveTo>
                    <a:pt x="0" y="213"/>
                  </a:moveTo>
                  <a:lnTo>
                    <a:pt x="368" y="426"/>
                  </a:lnTo>
                  <a:lnTo>
                    <a:pt x="737" y="213"/>
                  </a:lnTo>
                  <a:lnTo>
                    <a:pt x="368" y="0"/>
                  </a:lnTo>
                  <a:lnTo>
                    <a:pt x="0" y="213"/>
                  </a:lnTo>
                  <a:close/>
                </a:path>
              </a:pathLst>
            </a:custGeom>
            <a:solidFill>
              <a:srgbClr val="B7E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8" name="Freeform 15">
              <a:extLst>
                <a:ext uri="{FF2B5EF4-FFF2-40B4-BE49-F238E27FC236}">
                  <a16:creationId xmlns:a16="http://schemas.microsoft.com/office/drawing/2014/main" id="{A2C91DAF-0E7F-3247-B522-B137A68B64D5}"/>
                </a:ext>
              </a:extLst>
            </p:cNvPr>
            <p:cNvSpPr>
              <a:spLocks noChangeAspect="1"/>
            </p:cNvSpPr>
            <p:nvPr/>
          </p:nvSpPr>
          <p:spPr bwMode="auto">
            <a:xfrm>
              <a:off x="4111625" y="969963"/>
              <a:ext cx="280988" cy="487363"/>
            </a:xfrm>
            <a:custGeom>
              <a:avLst/>
              <a:gdLst>
                <a:gd name="T0" fmla="*/ 0 w 369"/>
                <a:gd name="T1" fmla="*/ 213 h 638"/>
                <a:gd name="T2" fmla="*/ 0 w 369"/>
                <a:gd name="T3" fmla="*/ 638 h 638"/>
                <a:gd name="T4" fmla="*/ 369 w 369"/>
                <a:gd name="T5" fmla="*/ 425 h 638"/>
                <a:gd name="T6" fmla="*/ 369 w 369"/>
                <a:gd name="T7" fmla="*/ 0 h 638"/>
                <a:gd name="T8" fmla="*/ 0 w 369"/>
                <a:gd name="T9" fmla="*/ 213 h 638"/>
              </a:gdLst>
              <a:ahLst/>
              <a:cxnLst>
                <a:cxn ang="0">
                  <a:pos x="T0" y="T1"/>
                </a:cxn>
                <a:cxn ang="0">
                  <a:pos x="T2" y="T3"/>
                </a:cxn>
                <a:cxn ang="0">
                  <a:pos x="T4" y="T5"/>
                </a:cxn>
                <a:cxn ang="0">
                  <a:pos x="T6" y="T7"/>
                </a:cxn>
                <a:cxn ang="0">
                  <a:pos x="T8" y="T9"/>
                </a:cxn>
              </a:cxnLst>
              <a:rect l="0" t="0" r="r" b="b"/>
              <a:pathLst>
                <a:path w="369" h="638">
                  <a:moveTo>
                    <a:pt x="0" y="213"/>
                  </a:moveTo>
                  <a:lnTo>
                    <a:pt x="0" y="638"/>
                  </a:lnTo>
                  <a:lnTo>
                    <a:pt x="369" y="425"/>
                  </a:lnTo>
                  <a:lnTo>
                    <a:pt x="369" y="0"/>
                  </a:lnTo>
                  <a:lnTo>
                    <a:pt x="0" y="213"/>
                  </a:lnTo>
                  <a:close/>
                </a:path>
              </a:pathLst>
            </a:custGeom>
            <a:solidFill>
              <a:srgbClr val="0073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9" name="Freeform 16">
              <a:extLst>
                <a:ext uri="{FF2B5EF4-FFF2-40B4-BE49-F238E27FC236}">
                  <a16:creationId xmlns:a16="http://schemas.microsoft.com/office/drawing/2014/main" id="{8783F181-47B4-734A-87BF-A53BE8EF2804}"/>
                </a:ext>
              </a:extLst>
            </p:cNvPr>
            <p:cNvSpPr>
              <a:spLocks noChangeAspect="1" noEditPoints="1"/>
            </p:cNvSpPr>
            <p:nvPr/>
          </p:nvSpPr>
          <p:spPr bwMode="auto">
            <a:xfrm>
              <a:off x="4889500" y="977900"/>
              <a:ext cx="273050" cy="696913"/>
            </a:xfrm>
            <a:custGeom>
              <a:avLst/>
              <a:gdLst>
                <a:gd name="T0" fmla="*/ 269 w 358"/>
                <a:gd name="T1" fmla="*/ 607 h 913"/>
                <a:gd name="T2" fmla="*/ 269 w 358"/>
                <a:gd name="T3" fmla="*/ 718 h 913"/>
                <a:gd name="T4" fmla="*/ 163 w 358"/>
                <a:gd name="T5" fmla="*/ 824 h 913"/>
                <a:gd name="T6" fmla="*/ 89 w 358"/>
                <a:gd name="T7" fmla="*/ 824 h 913"/>
                <a:gd name="T8" fmla="*/ 89 w 358"/>
                <a:gd name="T9" fmla="*/ 501 h 913"/>
                <a:gd name="T10" fmla="*/ 163 w 358"/>
                <a:gd name="T11" fmla="*/ 501 h 913"/>
                <a:gd name="T12" fmla="*/ 269 w 358"/>
                <a:gd name="T13" fmla="*/ 607 h 913"/>
                <a:gd name="T14" fmla="*/ 163 w 358"/>
                <a:gd name="T15" fmla="*/ 411 h 913"/>
                <a:gd name="T16" fmla="*/ 89 w 358"/>
                <a:gd name="T17" fmla="*/ 411 h 913"/>
                <a:gd name="T18" fmla="*/ 89 w 358"/>
                <a:gd name="T19" fmla="*/ 89 h 913"/>
                <a:gd name="T20" fmla="*/ 163 w 358"/>
                <a:gd name="T21" fmla="*/ 89 h 913"/>
                <a:gd name="T22" fmla="*/ 269 w 358"/>
                <a:gd name="T23" fmla="*/ 196 h 913"/>
                <a:gd name="T24" fmla="*/ 269 w 358"/>
                <a:gd name="T25" fmla="*/ 305 h 913"/>
                <a:gd name="T26" fmla="*/ 163 w 358"/>
                <a:gd name="T27" fmla="*/ 411 h 913"/>
                <a:gd name="T28" fmla="*/ 163 w 358"/>
                <a:gd name="T29" fmla="*/ 0 h 913"/>
                <a:gd name="T30" fmla="*/ 0 w 358"/>
                <a:gd name="T31" fmla="*/ 0 h 913"/>
                <a:gd name="T32" fmla="*/ 0 w 358"/>
                <a:gd name="T33" fmla="*/ 913 h 913"/>
                <a:gd name="T34" fmla="*/ 163 w 358"/>
                <a:gd name="T35" fmla="*/ 913 h 913"/>
                <a:gd name="T36" fmla="*/ 358 w 358"/>
                <a:gd name="T37" fmla="*/ 718 h 913"/>
                <a:gd name="T38" fmla="*/ 358 w 358"/>
                <a:gd name="T39" fmla="*/ 607 h 913"/>
                <a:gd name="T40" fmla="*/ 286 w 358"/>
                <a:gd name="T41" fmla="*/ 456 h 913"/>
                <a:gd name="T42" fmla="*/ 358 w 358"/>
                <a:gd name="T43" fmla="*/ 305 h 913"/>
                <a:gd name="T44" fmla="*/ 358 w 358"/>
                <a:gd name="T45" fmla="*/ 196 h 913"/>
                <a:gd name="T46" fmla="*/ 163 w 358"/>
                <a:gd name="T4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8" h="913">
                  <a:moveTo>
                    <a:pt x="269" y="607"/>
                  </a:moveTo>
                  <a:lnTo>
                    <a:pt x="269" y="718"/>
                  </a:lnTo>
                  <a:cubicBezTo>
                    <a:pt x="269" y="777"/>
                    <a:pt x="222" y="824"/>
                    <a:pt x="163" y="824"/>
                  </a:cubicBezTo>
                  <a:lnTo>
                    <a:pt x="89" y="824"/>
                  </a:lnTo>
                  <a:lnTo>
                    <a:pt x="89" y="501"/>
                  </a:lnTo>
                  <a:lnTo>
                    <a:pt x="163" y="501"/>
                  </a:lnTo>
                  <a:cubicBezTo>
                    <a:pt x="222" y="501"/>
                    <a:pt x="269" y="547"/>
                    <a:pt x="269" y="607"/>
                  </a:cubicBezTo>
                  <a:close/>
                  <a:moveTo>
                    <a:pt x="163" y="411"/>
                  </a:moveTo>
                  <a:lnTo>
                    <a:pt x="89" y="411"/>
                  </a:lnTo>
                  <a:lnTo>
                    <a:pt x="89" y="89"/>
                  </a:lnTo>
                  <a:lnTo>
                    <a:pt x="163" y="89"/>
                  </a:lnTo>
                  <a:cubicBezTo>
                    <a:pt x="222" y="89"/>
                    <a:pt x="269" y="136"/>
                    <a:pt x="269" y="196"/>
                  </a:cubicBezTo>
                  <a:lnTo>
                    <a:pt x="269" y="305"/>
                  </a:lnTo>
                  <a:cubicBezTo>
                    <a:pt x="269" y="365"/>
                    <a:pt x="222" y="411"/>
                    <a:pt x="163" y="411"/>
                  </a:cubicBezTo>
                  <a:close/>
                  <a:moveTo>
                    <a:pt x="163" y="0"/>
                  </a:moveTo>
                  <a:lnTo>
                    <a:pt x="0" y="0"/>
                  </a:lnTo>
                  <a:lnTo>
                    <a:pt x="0" y="913"/>
                  </a:lnTo>
                  <a:lnTo>
                    <a:pt x="163" y="913"/>
                  </a:lnTo>
                  <a:cubicBezTo>
                    <a:pt x="270" y="913"/>
                    <a:pt x="358" y="825"/>
                    <a:pt x="358" y="718"/>
                  </a:cubicBezTo>
                  <a:lnTo>
                    <a:pt x="358" y="607"/>
                  </a:lnTo>
                  <a:cubicBezTo>
                    <a:pt x="358" y="549"/>
                    <a:pt x="332" y="495"/>
                    <a:pt x="286" y="456"/>
                  </a:cubicBezTo>
                  <a:cubicBezTo>
                    <a:pt x="331" y="419"/>
                    <a:pt x="358" y="364"/>
                    <a:pt x="358" y="305"/>
                  </a:cubicBezTo>
                  <a:lnTo>
                    <a:pt x="358" y="196"/>
                  </a:lnTo>
                  <a:cubicBezTo>
                    <a:pt x="358" y="88"/>
                    <a:pt x="270" y="0"/>
                    <a:pt x="163" y="0"/>
                  </a:cubicBezTo>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0" name="Freeform 17">
              <a:extLst>
                <a:ext uri="{FF2B5EF4-FFF2-40B4-BE49-F238E27FC236}">
                  <a16:creationId xmlns:a16="http://schemas.microsoft.com/office/drawing/2014/main" id="{7F55C5D6-69CD-184C-952C-1F1DB07FB1A8}"/>
                </a:ext>
              </a:extLst>
            </p:cNvPr>
            <p:cNvSpPr>
              <a:spLocks noChangeAspect="1"/>
            </p:cNvSpPr>
            <p:nvPr/>
          </p:nvSpPr>
          <p:spPr bwMode="auto">
            <a:xfrm>
              <a:off x="5230813" y="977900"/>
              <a:ext cx="279400" cy="706438"/>
            </a:xfrm>
            <a:custGeom>
              <a:avLst/>
              <a:gdLst>
                <a:gd name="T0" fmla="*/ 275 w 365"/>
                <a:gd name="T1" fmla="*/ 744 h 926"/>
                <a:gd name="T2" fmla="*/ 183 w 365"/>
                <a:gd name="T3" fmla="*/ 837 h 926"/>
                <a:gd name="T4" fmla="*/ 90 w 365"/>
                <a:gd name="T5" fmla="*/ 744 h 926"/>
                <a:gd name="T6" fmla="*/ 90 w 365"/>
                <a:gd name="T7" fmla="*/ 0 h 926"/>
                <a:gd name="T8" fmla="*/ 0 w 365"/>
                <a:gd name="T9" fmla="*/ 0 h 926"/>
                <a:gd name="T10" fmla="*/ 0 w 365"/>
                <a:gd name="T11" fmla="*/ 744 h 926"/>
                <a:gd name="T12" fmla="*/ 183 w 365"/>
                <a:gd name="T13" fmla="*/ 926 h 926"/>
                <a:gd name="T14" fmla="*/ 365 w 365"/>
                <a:gd name="T15" fmla="*/ 744 h 926"/>
                <a:gd name="T16" fmla="*/ 365 w 365"/>
                <a:gd name="T17" fmla="*/ 0 h 926"/>
                <a:gd name="T18" fmla="*/ 275 w 365"/>
                <a:gd name="T19" fmla="*/ 0 h 926"/>
                <a:gd name="T20" fmla="*/ 275 w 365"/>
                <a:gd name="T21" fmla="*/ 744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5" h="926">
                  <a:moveTo>
                    <a:pt x="275" y="744"/>
                  </a:moveTo>
                  <a:cubicBezTo>
                    <a:pt x="275" y="796"/>
                    <a:pt x="234" y="837"/>
                    <a:pt x="183" y="837"/>
                  </a:cubicBezTo>
                  <a:cubicBezTo>
                    <a:pt x="131" y="837"/>
                    <a:pt x="90" y="796"/>
                    <a:pt x="90" y="744"/>
                  </a:cubicBezTo>
                  <a:lnTo>
                    <a:pt x="90" y="0"/>
                  </a:lnTo>
                  <a:lnTo>
                    <a:pt x="0" y="0"/>
                  </a:lnTo>
                  <a:lnTo>
                    <a:pt x="0" y="744"/>
                  </a:lnTo>
                  <a:cubicBezTo>
                    <a:pt x="0" y="845"/>
                    <a:pt x="82" y="926"/>
                    <a:pt x="183" y="926"/>
                  </a:cubicBezTo>
                  <a:cubicBezTo>
                    <a:pt x="283" y="926"/>
                    <a:pt x="365" y="845"/>
                    <a:pt x="365" y="744"/>
                  </a:cubicBezTo>
                  <a:lnTo>
                    <a:pt x="365" y="0"/>
                  </a:lnTo>
                  <a:lnTo>
                    <a:pt x="275" y="0"/>
                  </a:lnTo>
                  <a:lnTo>
                    <a:pt x="275" y="74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1" name="Rectangle 18">
              <a:extLst>
                <a:ext uri="{FF2B5EF4-FFF2-40B4-BE49-F238E27FC236}">
                  <a16:creationId xmlns:a16="http://schemas.microsoft.com/office/drawing/2014/main" id="{B15D9DD0-5F01-EC42-8E65-4E40FC0366B1}"/>
                </a:ext>
              </a:extLst>
            </p:cNvPr>
            <p:cNvSpPr>
              <a:spLocks noChangeAspect="1" noChangeArrowheads="1"/>
            </p:cNvSpPr>
            <p:nvPr/>
          </p:nvSpPr>
          <p:spPr bwMode="auto">
            <a:xfrm>
              <a:off x="5592763" y="977900"/>
              <a:ext cx="68263"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2" name="Freeform 19">
              <a:extLst>
                <a:ext uri="{FF2B5EF4-FFF2-40B4-BE49-F238E27FC236}">
                  <a16:creationId xmlns:a16="http://schemas.microsoft.com/office/drawing/2014/main" id="{007833A4-3C2F-6449-9D16-E0F7CE988784}"/>
                </a:ext>
              </a:extLst>
            </p:cNvPr>
            <p:cNvSpPr>
              <a:spLocks noChangeAspect="1"/>
            </p:cNvSpPr>
            <p:nvPr/>
          </p:nvSpPr>
          <p:spPr bwMode="auto">
            <a:xfrm>
              <a:off x="5745163" y="977900"/>
              <a:ext cx="231775" cy="696913"/>
            </a:xfrm>
            <a:custGeom>
              <a:avLst/>
              <a:gdLst>
                <a:gd name="T0" fmla="*/ 89 w 304"/>
                <a:gd name="T1" fmla="*/ 0 h 913"/>
                <a:gd name="T2" fmla="*/ 0 w 304"/>
                <a:gd name="T3" fmla="*/ 0 h 913"/>
                <a:gd name="T4" fmla="*/ 0 w 304"/>
                <a:gd name="T5" fmla="*/ 913 h 913"/>
                <a:gd name="T6" fmla="*/ 304 w 304"/>
                <a:gd name="T7" fmla="*/ 913 h 913"/>
                <a:gd name="T8" fmla="*/ 304 w 304"/>
                <a:gd name="T9" fmla="*/ 824 h 913"/>
                <a:gd name="T10" fmla="*/ 89 w 304"/>
                <a:gd name="T11" fmla="*/ 824 h 913"/>
                <a:gd name="T12" fmla="*/ 89 w 304"/>
                <a:gd name="T13" fmla="*/ 0 h 913"/>
              </a:gdLst>
              <a:ahLst/>
              <a:cxnLst>
                <a:cxn ang="0">
                  <a:pos x="T0" y="T1"/>
                </a:cxn>
                <a:cxn ang="0">
                  <a:pos x="T2" y="T3"/>
                </a:cxn>
                <a:cxn ang="0">
                  <a:pos x="T4" y="T5"/>
                </a:cxn>
                <a:cxn ang="0">
                  <a:pos x="T6" y="T7"/>
                </a:cxn>
                <a:cxn ang="0">
                  <a:pos x="T8" y="T9"/>
                </a:cxn>
                <a:cxn ang="0">
                  <a:pos x="T10" y="T11"/>
                </a:cxn>
                <a:cxn ang="0">
                  <a:pos x="T12" y="T13"/>
                </a:cxn>
              </a:cxnLst>
              <a:rect l="0" t="0" r="r" b="b"/>
              <a:pathLst>
                <a:path w="304" h="913">
                  <a:moveTo>
                    <a:pt x="89" y="0"/>
                  </a:moveTo>
                  <a:lnTo>
                    <a:pt x="0" y="0"/>
                  </a:lnTo>
                  <a:lnTo>
                    <a:pt x="0" y="913"/>
                  </a:lnTo>
                  <a:lnTo>
                    <a:pt x="304" y="913"/>
                  </a:lnTo>
                  <a:lnTo>
                    <a:pt x="304" y="824"/>
                  </a:lnTo>
                  <a:lnTo>
                    <a:pt x="89" y="824"/>
                  </a:lnTo>
                  <a:lnTo>
                    <a:pt x="8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3" name="Freeform 20">
              <a:extLst>
                <a:ext uri="{FF2B5EF4-FFF2-40B4-BE49-F238E27FC236}">
                  <a16:creationId xmlns:a16="http://schemas.microsoft.com/office/drawing/2014/main" id="{FE4AAAF4-1323-7D42-9A4B-6EB3FC440EBF}"/>
                </a:ext>
              </a:extLst>
            </p:cNvPr>
            <p:cNvSpPr>
              <a:spLocks noChangeAspect="1" noEditPoints="1"/>
            </p:cNvSpPr>
            <p:nvPr/>
          </p:nvSpPr>
          <p:spPr bwMode="auto">
            <a:xfrm>
              <a:off x="6030913" y="977900"/>
              <a:ext cx="277813" cy="696913"/>
            </a:xfrm>
            <a:custGeom>
              <a:avLst/>
              <a:gdLst>
                <a:gd name="T0" fmla="*/ 275 w 364"/>
                <a:gd name="T1" fmla="*/ 196 h 913"/>
                <a:gd name="T2" fmla="*/ 275 w 364"/>
                <a:gd name="T3" fmla="*/ 718 h 913"/>
                <a:gd name="T4" fmla="*/ 169 w 364"/>
                <a:gd name="T5" fmla="*/ 824 h 913"/>
                <a:gd name="T6" fmla="*/ 89 w 364"/>
                <a:gd name="T7" fmla="*/ 824 h 913"/>
                <a:gd name="T8" fmla="*/ 89 w 364"/>
                <a:gd name="T9" fmla="*/ 89 h 913"/>
                <a:gd name="T10" fmla="*/ 169 w 364"/>
                <a:gd name="T11" fmla="*/ 89 h 913"/>
                <a:gd name="T12" fmla="*/ 275 w 364"/>
                <a:gd name="T13" fmla="*/ 196 h 913"/>
                <a:gd name="T14" fmla="*/ 169 w 364"/>
                <a:gd name="T15" fmla="*/ 0 h 913"/>
                <a:gd name="T16" fmla="*/ 0 w 364"/>
                <a:gd name="T17" fmla="*/ 0 h 913"/>
                <a:gd name="T18" fmla="*/ 0 w 364"/>
                <a:gd name="T19" fmla="*/ 913 h 913"/>
                <a:gd name="T20" fmla="*/ 169 w 364"/>
                <a:gd name="T21" fmla="*/ 913 h 913"/>
                <a:gd name="T22" fmla="*/ 364 w 364"/>
                <a:gd name="T23" fmla="*/ 718 h 913"/>
                <a:gd name="T24" fmla="*/ 364 w 364"/>
                <a:gd name="T25" fmla="*/ 196 h 913"/>
                <a:gd name="T26" fmla="*/ 169 w 364"/>
                <a:gd name="T2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4" h="913">
                  <a:moveTo>
                    <a:pt x="275" y="196"/>
                  </a:moveTo>
                  <a:lnTo>
                    <a:pt x="275" y="718"/>
                  </a:lnTo>
                  <a:cubicBezTo>
                    <a:pt x="275" y="777"/>
                    <a:pt x="228" y="824"/>
                    <a:pt x="169" y="824"/>
                  </a:cubicBezTo>
                  <a:lnTo>
                    <a:pt x="89" y="824"/>
                  </a:lnTo>
                  <a:lnTo>
                    <a:pt x="89" y="89"/>
                  </a:lnTo>
                  <a:lnTo>
                    <a:pt x="169" y="89"/>
                  </a:lnTo>
                  <a:cubicBezTo>
                    <a:pt x="228" y="89"/>
                    <a:pt x="275" y="136"/>
                    <a:pt x="275" y="196"/>
                  </a:cubicBezTo>
                  <a:close/>
                  <a:moveTo>
                    <a:pt x="169" y="0"/>
                  </a:moveTo>
                  <a:lnTo>
                    <a:pt x="0" y="0"/>
                  </a:lnTo>
                  <a:lnTo>
                    <a:pt x="0" y="913"/>
                  </a:lnTo>
                  <a:lnTo>
                    <a:pt x="169" y="913"/>
                  </a:lnTo>
                  <a:cubicBezTo>
                    <a:pt x="276" y="913"/>
                    <a:pt x="364" y="825"/>
                    <a:pt x="364" y="718"/>
                  </a:cubicBezTo>
                  <a:lnTo>
                    <a:pt x="364" y="196"/>
                  </a:lnTo>
                  <a:cubicBezTo>
                    <a:pt x="364" y="88"/>
                    <a:pt x="276" y="0"/>
                    <a:pt x="169"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4" name="Freeform 21">
              <a:extLst>
                <a:ext uri="{FF2B5EF4-FFF2-40B4-BE49-F238E27FC236}">
                  <a16:creationId xmlns:a16="http://schemas.microsoft.com/office/drawing/2014/main" id="{BC072F9E-D707-674F-8328-B5C43F580362}"/>
                </a:ext>
              </a:extLst>
            </p:cNvPr>
            <p:cNvSpPr>
              <a:spLocks noChangeAspect="1"/>
            </p:cNvSpPr>
            <p:nvPr/>
          </p:nvSpPr>
          <p:spPr bwMode="auto">
            <a:xfrm>
              <a:off x="6361113" y="1311275"/>
              <a:ext cx="169863" cy="68263"/>
            </a:xfrm>
            <a:custGeom>
              <a:avLst/>
              <a:gdLst>
                <a:gd name="T0" fmla="*/ 0 w 224"/>
                <a:gd name="T1" fmla="*/ 45 h 89"/>
                <a:gd name="T2" fmla="*/ 44 w 224"/>
                <a:gd name="T3" fmla="*/ 89 h 89"/>
                <a:gd name="T4" fmla="*/ 210 w 224"/>
                <a:gd name="T5" fmla="*/ 89 h 89"/>
                <a:gd name="T6" fmla="*/ 224 w 224"/>
                <a:gd name="T7" fmla="*/ 0 h 89"/>
                <a:gd name="T8" fmla="*/ 44 w 224"/>
                <a:gd name="T9" fmla="*/ 0 h 89"/>
                <a:gd name="T10" fmla="*/ 0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0" y="45"/>
                  </a:moveTo>
                  <a:cubicBezTo>
                    <a:pt x="0" y="69"/>
                    <a:pt x="20" y="89"/>
                    <a:pt x="44" y="89"/>
                  </a:cubicBezTo>
                  <a:lnTo>
                    <a:pt x="210" y="89"/>
                  </a:lnTo>
                  <a:lnTo>
                    <a:pt x="224" y="0"/>
                  </a:lnTo>
                  <a:lnTo>
                    <a:pt x="44" y="0"/>
                  </a:lnTo>
                  <a:cubicBezTo>
                    <a:pt x="20" y="0"/>
                    <a:pt x="0" y="20"/>
                    <a:pt x="0"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5" name="Freeform 22">
              <a:extLst>
                <a:ext uri="{FF2B5EF4-FFF2-40B4-BE49-F238E27FC236}">
                  <a16:creationId xmlns:a16="http://schemas.microsoft.com/office/drawing/2014/main" id="{AFC81421-1157-9840-B004-3E564BB4F8E9}"/>
                </a:ext>
              </a:extLst>
            </p:cNvPr>
            <p:cNvSpPr>
              <a:spLocks noChangeAspect="1"/>
            </p:cNvSpPr>
            <p:nvPr/>
          </p:nvSpPr>
          <p:spPr bwMode="auto">
            <a:xfrm>
              <a:off x="6838950" y="1311275"/>
              <a:ext cx="171450" cy="68263"/>
            </a:xfrm>
            <a:custGeom>
              <a:avLst/>
              <a:gdLst>
                <a:gd name="T0" fmla="*/ 224 w 224"/>
                <a:gd name="T1" fmla="*/ 45 h 89"/>
                <a:gd name="T2" fmla="*/ 180 w 224"/>
                <a:gd name="T3" fmla="*/ 89 h 89"/>
                <a:gd name="T4" fmla="*/ 14 w 224"/>
                <a:gd name="T5" fmla="*/ 89 h 89"/>
                <a:gd name="T6" fmla="*/ 0 w 224"/>
                <a:gd name="T7" fmla="*/ 0 h 89"/>
                <a:gd name="T8" fmla="*/ 180 w 224"/>
                <a:gd name="T9" fmla="*/ 0 h 89"/>
                <a:gd name="T10" fmla="*/ 224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224" y="45"/>
                  </a:moveTo>
                  <a:cubicBezTo>
                    <a:pt x="224" y="69"/>
                    <a:pt x="204" y="89"/>
                    <a:pt x="180" y="89"/>
                  </a:cubicBezTo>
                  <a:lnTo>
                    <a:pt x="14" y="89"/>
                  </a:lnTo>
                  <a:lnTo>
                    <a:pt x="0" y="0"/>
                  </a:lnTo>
                  <a:lnTo>
                    <a:pt x="180" y="0"/>
                  </a:lnTo>
                  <a:cubicBezTo>
                    <a:pt x="204" y="0"/>
                    <a:pt x="224" y="20"/>
                    <a:pt x="224"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6" name="Freeform 23">
              <a:extLst>
                <a:ext uri="{FF2B5EF4-FFF2-40B4-BE49-F238E27FC236}">
                  <a16:creationId xmlns:a16="http://schemas.microsoft.com/office/drawing/2014/main" id="{59C6E12D-B470-1648-967F-658AD7A52C75}"/>
                </a:ext>
              </a:extLst>
            </p:cNvPr>
            <p:cNvSpPr>
              <a:spLocks noChangeAspect="1" noEditPoints="1"/>
            </p:cNvSpPr>
            <p:nvPr/>
          </p:nvSpPr>
          <p:spPr bwMode="auto">
            <a:xfrm>
              <a:off x="6529388" y="977900"/>
              <a:ext cx="312738" cy="696913"/>
            </a:xfrm>
            <a:custGeom>
              <a:avLst/>
              <a:gdLst>
                <a:gd name="T0" fmla="*/ 273 w 412"/>
                <a:gd name="T1" fmla="*/ 595 h 913"/>
                <a:gd name="T2" fmla="*/ 137 w 412"/>
                <a:gd name="T3" fmla="*/ 595 h 913"/>
                <a:gd name="T4" fmla="*/ 206 w 412"/>
                <a:gd name="T5" fmla="*/ 146 h 913"/>
                <a:gd name="T6" fmla="*/ 273 w 412"/>
                <a:gd name="T7" fmla="*/ 595 h 913"/>
                <a:gd name="T8" fmla="*/ 139 w 412"/>
                <a:gd name="T9" fmla="*/ 0 h 913"/>
                <a:gd name="T10" fmla="*/ 0 w 412"/>
                <a:gd name="T11" fmla="*/ 913 h 913"/>
                <a:gd name="T12" fmla="*/ 89 w 412"/>
                <a:gd name="T13" fmla="*/ 913 h 913"/>
                <a:gd name="T14" fmla="*/ 123 w 412"/>
                <a:gd name="T15" fmla="*/ 684 h 913"/>
                <a:gd name="T16" fmla="*/ 287 w 412"/>
                <a:gd name="T17" fmla="*/ 684 h 913"/>
                <a:gd name="T18" fmla="*/ 323 w 412"/>
                <a:gd name="T19" fmla="*/ 913 h 913"/>
                <a:gd name="T20" fmla="*/ 412 w 412"/>
                <a:gd name="T21" fmla="*/ 913 h 913"/>
                <a:gd name="T22" fmla="*/ 273 w 412"/>
                <a:gd name="T23" fmla="*/ 0 h 913"/>
                <a:gd name="T24" fmla="*/ 139 w 412"/>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2" h="913">
                  <a:moveTo>
                    <a:pt x="273" y="595"/>
                  </a:moveTo>
                  <a:lnTo>
                    <a:pt x="137" y="595"/>
                  </a:lnTo>
                  <a:lnTo>
                    <a:pt x="206" y="146"/>
                  </a:lnTo>
                  <a:lnTo>
                    <a:pt x="273" y="595"/>
                  </a:lnTo>
                  <a:close/>
                  <a:moveTo>
                    <a:pt x="139" y="0"/>
                  </a:moveTo>
                  <a:lnTo>
                    <a:pt x="0" y="913"/>
                  </a:lnTo>
                  <a:lnTo>
                    <a:pt x="89" y="913"/>
                  </a:lnTo>
                  <a:lnTo>
                    <a:pt x="123" y="684"/>
                  </a:lnTo>
                  <a:lnTo>
                    <a:pt x="287" y="684"/>
                  </a:lnTo>
                  <a:lnTo>
                    <a:pt x="323" y="913"/>
                  </a:lnTo>
                  <a:lnTo>
                    <a:pt x="412" y="913"/>
                  </a:lnTo>
                  <a:lnTo>
                    <a:pt x="273" y="0"/>
                  </a:lnTo>
                  <a:lnTo>
                    <a:pt x="13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7" name="Freeform 24">
              <a:extLst>
                <a:ext uri="{FF2B5EF4-FFF2-40B4-BE49-F238E27FC236}">
                  <a16:creationId xmlns:a16="http://schemas.microsoft.com/office/drawing/2014/main" id="{EE3A6AB0-D8C5-F54E-A5EA-7625ED0D4226}"/>
                </a:ext>
              </a:extLst>
            </p:cNvPr>
            <p:cNvSpPr>
              <a:spLocks noChangeAspect="1" noEditPoints="1"/>
            </p:cNvSpPr>
            <p:nvPr/>
          </p:nvSpPr>
          <p:spPr bwMode="auto">
            <a:xfrm>
              <a:off x="7413625" y="977900"/>
              <a:ext cx="271463" cy="696913"/>
            </a:xfrm>
            <a:custGeom>
              <a:avLst/>
              <a:gdLst>
                <a:gd name="T0" fmla="*/ 269 w 358"/>
                <a:gd name="T1" fmla="*/ 196 h 913"/>
                <a:gd name="T2" fmla="*/ 269 w 358"/>
                <a:gd name="T3" fmla="*/ 305 h 913"/>
                <a:gd name="T4" fmla="*/ 162 w 358"/>
                <a:gd name="T5" fmla="*/ 412 h 913"/>
                <a:gd name="T6" fmla="*/ 89 w 358"/>
                <a:gd name="T7" fmla="*/ 412 h 913"/>
                <a:gd name="T8" fmla="*/ 89 w 358"/>
                <a:gd name="T9" fmla="*/ 89 h 913"/>
                <a:gd name="T10" fmla="*/ 162 w 358"/>
                <a:gd name="T11" fmla="*/ 89 h 913"/>
                <a:gd name="T12" fmla="*/ 269 w 358"/>
                <a:gd name="T13" fmla="*/ 196 h 913"/>
                <a:gd name="T14" fmla="*/ 162 w 358"/>
                <a:gd name="T15" fmla="*/ 0 h 913"/>
                <a:gd name="T16" fmla="*/ 0 w 358"/>
                <a:gd name="T17" fmla="*/ 0 h 913"/>
                <a:gd name="T18" fmla="*/ 0 w 358"/>
                <a:gd name="T19" fmla="*/ 913 h 913"/>
                <a:gd name="T20" fmla="*/ 89 w 358"/>
                <a:gd name="T21" fmla="*/ 913 h 913"/>
                <a:gd name="T22" fmla="*/ 89 w 358"/>
                <a:gd name="T23" fmla="*/ 501 h 913"/>
                <a:gd name="T24" fmla="*/ 162 w 358"/>
                <a:gd name="T25" fmla="*/ 501 h 913"/>
                <a:gd name="T26" fmla="*/ 269 w 358"/>
                <a:gd name="T27" fmla="*/ 607 h 913"/>
                <a:gd name="T28" fmla="*/ 269 w 358"/>
                <a:gd name="T29" fmla="*/ 913 h 913"/>
                <a:gd name="T30" fmla="*/ 358 w 358"/>
                <a:gd name="T31" fmla="*/ 913 h 913"/>
                <a:gd name="T32" fmla="*/ 358 w 358"/>
                <a:gd name="T33" fmla="*/ 607 h 913"/>
                <a:gd name="T34" fmla="*/ 286 w 358"/>
                <a:gd name="T35" fmla="*/ 456 h 913"/>
                <a:gd name="T36" fmla="*/ 358 w 358"/>
                <a:gd name="T37" fmla="*/ 305 h 913"/>
                <a:gd name="T38" fmla="*/ 358 w 358"/>
                <a:gd name="T39" fmla="*/ 196 h 913"/>
                <a:gd name="T40" fmla="*/ 162 w 358"/>
                <a:gd name="T4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8" h="913">
                  <a:moveTo>
                    <a:pt x="269" y="196"/>
                  </a:moveTo>
                  <a:lnTo>
                    <a:pt x="269" y="305"/>
                  </a:lnTo>
                  <a:cubicBezTo>
                    <a:pt x="269" y="365"/>
                    <a:pt x="222" y="412"/>
                    <a:pt x="162" y="412"/>
                  </a:cubicBezTo>
                  <a:lnTo>
                    <a:pt x="89" y="412"/>
                  </a:lnTo>
                  <a:lnTo>
                    <a:pt x="89" y="89"/>
                  </a:lnTo>
                  <a:lnTo>
                    <a:pt x="162" y="89"/>
                  </a:lnTo>
                  <a:cubicBezTo>
                    <a:pt x="222" y="89"/>
                    <a:pt x="269" y="136"/>
                    <a:pt x="269" y="196"/>
                  </a:cubicBezTo>
                  <a:close/>
                  <a:moveTo>
                    <a:pt x="162" y="0"/>
                  </a:moveTo>
                  <a:lnTo>
                    <a:pt x="0" y="0"/>
                  </a:lnTo>
                  <a:lnTo>
                    <a:pt x="0" y="913"/>
                  </a:lnTo>
                  <a:lnTo>
                    <a:pt x="89" y="913"/>
                  </a:lnTo>
                  <a:lnTo>
                    <a:pt x="89" y="501"/>
                  </a:lnTo>
                  <a:lnTo>
                    <a:pt x="162" y="501"/>
                  </a:lnTo>
                  <a:cubicBezTo>
                    <a:pt x="222" y="501"/>
                    <a:pt x="269" y="547"/>
                    <a:pt x="269" y="607"/>
                  </a:cubicBezTo>
                  <a:lnTo>
                    <a:pt x="269" y="913"/>
                  </a:lnTo>
                  <a:lnTo>
                    <a:pt x="358" y="913"/>
                  </a:lnTo>
                  <a:lnTo>
                    <a:pt x="358" y="607"/>
                  </a:lnTo>
                  <a:cubicBezTo>
                    <a:pt x="358" y="549"/>
                    <a:pt x="332" y="495"/>
                    <a:pt x="286" y="456"/>
                  </a:cubicBezTo>
                  <a:cubicBezTo>
                    <a:pt x="331" y="419"/>
                    <a:pt x="358" y="364"/>
                    <a:pt x="358" y="305"/>
                  </a:cubicBezTo>
                  <a:lnTo>
                    <a:pt x="358" y="196"/>
                  </a:lnTo>
                  <a:cubicBezTo>
                    <a:pt x="358"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8" name="Freeform 25">
              <a:extLst>
                <a:ext uri="{FF2B5EF4-FFF2-40B4-BE49-F238E27FC236}">
                  <a16:creationId xmlns:a16="http://schemas.microsoft.com/office/drawing/2014/main" id="{DD164175-EEAA-5045-A42E-12C0C3EF451C}"/>
                </a:ext>
              </a:extLst>
            </p:cNvPr>
            <p:cNvSpPr>
              <a:spLocks noChangeAspect="1" noEditPoints="1"/>
            </p:cNvSpPr>
            <p:nvPr/>
          </p:nvSpPr>
          <p:spPr bwMode="auto">
            <a:xfrm>
              <a:off x="7721600" y="977900"/>
              <a:ext cx="314325" cy="696913"/>
            </a:xfrm>
            <a:custGeom>
              <a:avLst/>
              <a:gdLst>
                <a:gd name="T0" fmla="*/ 274 w 413"/>
                <a:gd name="T1" fmla="*/ 595 h 913"/>
                <a:gd name="T2" fmla="*/ 138 w 413"/>
                <a:gd name="T3" fmla="*/ 595 h 913"/>
                <a:gd name="T4" fmla="*/ 206 w 413"/>
                <a:gd name="T5" fmla="*/ 146 h 913"/>
                <a:gd name="T6" fmla="*/ 274 w 413"/>
                <a:gd name="T7" fmla="*/ 595 h 913"/>
                <a:gd name="T8" fmla="*/ 140 w 413"/>
                <a:gd name="T9" fmla="*/ 0 h 913"/>
                <a:gd name="T10" fmla="*/ 0 w 413"/>
                <a:gd name="T11" fmla="*/ 913 h 913"/>
                <a:gd name="T12" fmla="*/ 90 w 413"/>
                <a:gd name="T13" fmla="*/ 913 h 913"/>
                <a:gd name="T14" fmla="*/ 124 w 413"/>
                <a:gd name="T15" fmla="*/ 684 h 913"/>
                <a:gd name="T16" fmla="*/ 288 w 413"/>
                <a:gd name="T17" fmla="*/ 684 h 913"/>
                <a:gd name="T18" fmla="*/ 323 w 413"/>
                <a:gd name="T19" fmla="*/ 913 h 913"/>
                <a:gd name="T20" fmla="*/ 413 w 413"/>
                <a:gd name="T21" fmla="*/ 913 h 913"/>
                <a:gd name="T22" fmla="*/ 273 w 413"/>
                <a:gd name="T23" fmla="*/ 0 h 913"/>
                <a:gd name="T24" fmla="*/ 140 w 413"/>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3" h="913">
                  <a:moveTo>
                    <a:pt x="274" y="595"/>
                  </a:moveTo>
                  <a:lnTo>
                    <a:pt x="138" y="595"/>
                  </a:lnTo>
                  <a:lnTo>
                    <a:pt x="206" y="146"/>
                  </a:lnTo>
                  <a:lnTo>
                    <a:pt x="274" y="595"/>
                  </a:lnTo>
                  <a:close/>
                  <a:moveTo>
                    <a:pt x="140" y="0"/>
                  </a:moveTo>
                  <a:lnTo>
                    <a:pt x="0" y="913"/>
                  </a:lnTo>
                  <a:lnTo>
                    <a:pt x="90" y="913"/>
                  </a:lnTo>
                  <a:lnTo>
                    <a:pt x="124" y="684"/>
                  </a:lnTo>
                  <a:lnTo>
                    <a:pt x="288" y="684"/>
                  </a:lnTo>
                  <a:lnTo>
                    <a:pt x="323" y="913"/>
                  </a:lnTo>
                  <a:lnTo>
                    <a:pt x="413" y="913"/>
                  </a:lnTo>
                  <a:lnTo>
                    <a:pt x="273" y="0"/>
                  </a:lnTo>
                  <a:lnTo>
                    <a:pt x="140"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9" name="Freeform 26">
              <a:extLst>
                <a:ext uri="{FF2B5EF4-FFF2-40B4-BE49-F238E27FC236}">
                  <a16:creationId xmlns:a16="http://schemas.microsoft.com/office/drawing/2014/main" id="{AA8EA422-F710-844E-8B08-868B6996E757}"/>
                </a:ext>
              </a:extLst>
            </p:cNvPr>
            <p:cNvSpPr>
              <a:spLocks noChangeAspect="1" noEditPoints="1"/>
            </p:cNvSpPr>
            <p:nvPr/>
          </p:nvSpPr>
          <p:spPr bwMode="auto">
            <a:xfrm>
              <a:off x="8081963" y="977900"/>
              <a:ext cx="273050" cy="696913"/>
            </a:xfrm>
            <a:custGeom>
              <a:avLst/>
              <a:gdLst>
                <a:gd name="T0" fmla="*/ 268 w 357"/>
                <a:gd name="T1" fmla="*/ 196 h 913"/>
                <a:gd name="T2" fmla="*/ 268 w 357"/>
                <a:gd name="T3" fmla="*/ 329 h 913"/>
                <a:gd name="T4" fmla="*/ 162 w 357"/>
                <a:gd name="T5" fmla="*/ 435 h 913"/>
                <a:gd name="T6" fmla="*/ 89 w 357"/>
                <a:gd name="T7" fmla="*/ 435 h 913"/>
                <a:gd name="T8" fmla="*/ 89 w 357"/>
                <a:gd name="T9" fmla="*/ 89 h 913"/>
                <a:gd name="T10" fmla="*/ 162 w 357"/>
                <a:gd name="T11" fmla="*/ 89 h 913"/>
                <a:gd name="T12" fmla="*/ 268 w 357"/>
                <a:gd name="T13" fmla="*/ 196 h 913"/>
                <a:gd name="T14" fmla="*/ 162 w 357"/>
                <a:gd name="T15" fmla="*/ 0 h 913"/>
                <a:gd name="T16" fmla="*/ 0 w 357"/>
                <a:gd name="T17" fmla="*/ 0 h 913"/>
                <a:gd name="T18" fmla="*/ 0 w 357"/>
                <a:gd name="T19" fmla="*/ 913 h 913"/>
                <a:gd name="T20" fmla="*/ 89 w 357"/>
                <a:gd name="T21" fmla="*/ 913 h 913"/>
                <a:gd name="T22" fmla="*/ 89 w 357"/>
                <a:gd name="T23" fmla="*/ 524 h 913"/>
                <a:gd name="T24" fmla="*/ 162 w 357"/>
                <a:gd name="T25" fmla="*/ 524 h 913"/>
                <a:gd name="T26" fmla="*/ 357 w 357"/>
                <a:gd name="T27" fmla="*/ 329 h 913"/>
                <a:gd name="T28" fmla="*/ 357 w 357"/>
                <a:gd name="T29" fmla="*/ 196 h 913"/>
                <a:gd name="T30" fmla="*/ 162 w 357"/>
                <a:gd name="T3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7" h="913">
                  <a:moveTo>
                    <a:pt x="268" y="196"/>
                  </a:moveTo>
                  <a:lnTo>
                    <a:pt x="268" y="329"/>
                  </a:lnTo>
                  <a:cubicBezTo>
                    <a:pt x="268" y="389"/>
                    <a:pt x="222" y="435"/>
                    <a:pt x="162" y="435"/>
                  </a:cubicBezTo>
                  <a:lnTo>
                    <a:pt x="89" y="435"/>
                  </a:lnTo>
                  <a:lnTo>
                    <a:pt x="89" y="89"/>
                  </a:lnTo>
                  <a:lnTo>
                    <a:pt x="162" y="89"/>
                  </a:lnTo>
                  <a:cubicBezTo>
                    <a:pt x="222" y="89"/>
                    <a:pt x="268" y="136"/>
                    <a:pt x="268" y="196"/>
                  </a:cubicBezTo>
                  <a:close/>
                  <a:moveTo>
                    <a:pt x="162" y="0"/>
                  </a:moveTo>
                  <a:lnTo>
                    <a:pt x="0" y="0"/>
                  </a:lnTo>
                  <a:lnTo>
                    <a:pt x="0" y="913"/>
                  </a:lnTo>
                  <a:lnTo>
                    <a:pt x="89" y="913"/>
                  </a:lnTo>
                  <a:lnTo>
                    <a:pt x="89" y="524"/>
                  </a:lnTo>
                  <a:lnTo>
                    <a:pt x="162" y="524"/>
                  </a:lnTo>
                  <a:cubicBezTo>
                    <a:pt x="270" y="524"/>
                    <a:pt x="357" y="437"/>
                    <a:pt x="357" y="329"/>
                  </a:cubicBezTo>
                  <a:lnTo>
                    <a:pt x="357" y="196"/>
                  </a:lnTo>
                  <a:cubicBezTo>
                    <a:pt x="357"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0" name="Freeform 27">
              <a:extLst>
                <a:ext uri="{FF2B5EF4-FFF2-40B4-BE49-F238E27FC236}">
                  <a16:creationId xmlns:a16="http://schemas.microsoft.com/office/drawing/2014/main" id="{1EF6E55A-8069-4D4A-96E2-31F75CDD954D}"/>
                </a:ext>
              </a:extLst>
            </p:cNvPr>
            <p:cNvSpPr>
              <a:spLocks noChangeAspect="1"/>
            </p:cNvSpPr>
            <p:nvPr/>
          </p:nvSpPr>
          <p:spPr bwMode="auto">
            <a:xfrm>
              <a:off x="8413750" y="977900"/>
              <a:ext cx="277813" cy="696913"/>
            </a:xfrm>
            <a:custGeom>
              <a:avLst/>
              <a:gdLst>
                <a:gd name="T0" fmla="*/ 275 w 364"/>
                <a:gd name="T1" fmla="*/ 411 h 913"/>
                <a:gd name="T2" fmla="*/ 89 w 364"/>
                <a:gd name="T3" fmla="*/ 411 h 913"/>
                <a:gd name="T4" fmla="*/ 89 w 364"/>
                <a:gd name="T5" fmla="*/ 0 h 913"/>
                <a:gd name="T6" fmla="*/ 0 w 364"/>
                <a:gd name="T7" fmla="*/ 0 h 913"/>
                <a:gd name="T8" fmla="*/ 0 w 364"/>
                <a:gd name="T9" fmla="*/ 913 h 913"/>
                <a:gd name="T10" fmla="*/ 89 w 364"/>
                <a:gd name="T11" fmla="*/ 913 h 913"/>
                <a:gd name="T12" fmla="*/ 89 w 364"/>
                <a:gd name="T13" fmla="*/ 501 h 913"/>
                <a:gd name="T14" fmla="*/ 275 w 364"/>
                <a:gd name="T15" fmla="*/ 501 h 913"/>
                <a:gd name="T16" fmla="*/ 275 w 364"/>
                <a:gd name="T17" fmla="*/ 913 h 913"/>
                <a:gd name="T18" fmla="*/ 364 w 364"/>
                <a:gd name="T19" fmla="*/ 913 h 913"/>
                <a:gd name="T20" fmla="*/ 364 w 364"/>
                <a:gd name="T21" fmla="*/ 0 h 913"/>
                <a:gd name="T22" fmla="*/ 275 w 364"/>
                <a:gd name="T23" fmla="*/ 0 h 913"/>
                <a:gd name="T24" fmla="*/ 275 w 364"/>
                <a:gd name="T25" fmla="*/ 41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 h="913">
                  <a:moveTo>
                    <a:pt x="275" y="411"/>
                  </a:moveTo>
                  <a:lnTo>
                    <a:pt x="89" y="411"/>
                  </a:lnTo>
                  <a:lnTo>
                    <a:pt x="89" y="0"/>
                  </a:lnTo>
                  <a:lnTo>
                    <a:pt x="0" y="0"/>
                  </a:lnTo>
                  <a:lnTo>
                    <a:pt x="0" y="913"/>
                  </a:lnTo>
                  <a:lnTo>
                    <a:pt x="89" y="913"/>
                  </a:lnTo>
                  <a:lnTo>
                    <a:pt x="89" y="501"/>
                  </a:lnTo>
                  <a:lnTo>
                    <a:pt x="275" y="501"/>
                  </a:lnTo>
                  <a:lnTo>
                    <a:pt x="275" y="913"/>
                  </a:lnTo>
                  <a:lnTo>
                    <a:pt x="364" y="913"/>
                  </a:lnTo>
                  <a:lnTo>
                    <a:pt x="364" y="0"/>
                  </a:lnTo>
                  <a:lnTo>
                    <a:pt x="275" y="0"/>
                  </a:lnTo>
                  <a:lnTo>
                    <a:pt x="275" y="411"/>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1" name="Rectangle 28">
              <a:extLst>
                <a:ext uri="{FF2B5EF4-FFF2-40B4-BE49-F238E27FC236}">
                  <a16:creationId xmlns:a16="http://schemas.microsoft.com/office/drawing/2014/main" id="{5D8BC1F0-002E-6040-980E-15EC970F7836}"/>
                </a:ext>
              </a:extLst>
            </p:cNvPr>
            <p:cNvSpPr>
              <a:spLocks noChangeAspect="1" noChangeArrowheads="1"/>
            </p:cNvSpPr>
            <p:nvPr/>
          </p:nvSpPr>
          <p:spPr bwMode="auto">
            <a:xfrm>
              <a:off x="8777288" y="977900"/>
              <a:ext cx="66675"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2" name="Freeform 29">
              <a:extLst>
                <a:ext uri="{FF2B5EF4-FFF2-40B4-BE49-F238E27FC236}">
                  <a16:creationId xmlns:a16="http://schemas.microsoft.com/office/drawing/2014/main" id="{8501E99D-F5B3-BA4C-8559-E0B437D7C305}"/>
                </a:ext>
              </a:extLst>
            </p:cNvPr>
            <p:cNvSpPr>
              <a:spLocks noChangeAspect="1"/>
            </p:cNvSpPr>
            <p:nvPr/>
          </p:nvSpPr>
          <p:spPr bwMode="auto">
            <a:xfrm>
              <a:off x="4889500" y="619125"/>
              <a:ext cx="165100" cy="292100"/>
            </a:xfrm>
            <a:custGeom>
              <a:avLst/>
              <a:gdLst>
                <a:gd name="T0" fmla="*/ 126 w 218"/>
                <a:gd name="T1" fmla="*/ 384 h 384"/>
                <a:gd name="T2" fmla="*/ 92 w 218"/>
                <a:gd name="T3" fmla="*/ 384 h 384"/>
                <a:gd name="T4" fmla="*/ 31 w 218"/>
                <a:gd name="T5" fmla="*/ 62 h 384"/>
                <a:gd name="T6" fmla="*/ 30 w 218"/>
                <a:gd name="T7" fmla="*/ 62 h 384"/>
                <a:gd name="T8" fmla="*/ 30 w 218"/>
                <a:gd name="T9" fmla="*/ 384 h 384"/>
                <a:gd name="T10" fmla="*/ 0 w 218"/>
                <a:gd name="T11" fmla="*/ 384 h 384"/>
                <a:gd name="T12" fmla="*/ 0 w 218"/>
                <a:gd name="T13" fmla="*/ 0 h 384"/>
                <a:gd name="T14" fmla="*/ 45 w 218"/>
                <a:gd name="T15" fmla="*/ 0 h 384"/>
                <a:gd name="T16" fmla="*/ 108 w 218"/>
                <a:gd name="T17" fmla="*/ 338 h 384"/>
                <a:gd name="T18" fmla="*/ 109 w 218"/>
                <a:gd name="T19" fmla="*/ 338 h 384"/>
                <a:gd name="T20" fmla="*/ 173 w 218"/>
                <a:gd name="T21" fmla="*/ 0 h 384"/>
                <a:gd name="T22" fmla="*/ 218 w 218"/>
                <a:gd name="T23" fmla="*/ 0 h 384"/>
                <a:gd name="T24" fmla="*/ 218 w 218"/>
                <a:gd name="T25" fmla="*/ 384 h 384"/>
                <a:gd name="T26" fmla="*/ 188 w 218"/>
                <a:gd name="T27" fmla="*/ 384 h 384"/>
                <a:gd name="T28" fmla="*/ 188 w 218"/>
                <a:gd name="T29" fmla="*/ 59 h 384"/>
                <a:gd name="T30" fmla="*/ 187 w 218"/>
                <a:gd name="T31" fmla="*/ 59 h 384"/>
                <a:gd name="T32" fmla="*/ 126 w 218"/>
                <a:gd name="T33"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8" h="384">
                  <a:moveTo>
                    <a:pt x="126" y="384"/>
                  </a:moveTo>
                  <a:lnTo>
                    <a:pt x="92" y="384"/>
                  </a:lnTo>
                  <a:lnTo>
                    <a:pt x="31" y="62"/>
                  </a:lnTo>
                  <a:lnTo>
                    <a:pt x="30" y="62"/>
                  </a:lnTo>
                  <a:lnTo>
                    <a:pt x="30" y="384"/>
                  </a:lnTo>
                  <a:lnTo>
                    <a:pt x="0" y="384"/>
                  </a:lnTo>
                  <a:lnTo>
                    <a:pt x="0" y="0"/>
                  </a:lnTo>
                  <a:lnTo>
                    <a:pt x="45" y="0"/>
                  </a:lnTo>
                  <a:lnTo>
                    <a:pt x="108" y="338"/>
                  </a:lnTo>
                  <a:lnTo>
                    <a:pt x="109" y="338"/>
                  </a:lnTo>
                  <a:lnTo>
                    <a:pt x="173" y="0"/>
                  </a:lnTo>
                  <a:lnTo>
                    <a:pt x="218" y="0"/>
                  </a:lnTo>
                  <a:lnTo>
                    <a:pt x="218" y="384"/>
                  </a:lnTo>
                  <a:lnTo>
                    <a:pt x="188" y="384"/>
                  </a:lnTo>
                  <a:lnTo>
                    <a:pt x="188" y="59"/>
                  </a:lnTo>
                  <a:lnTo>
                    <a:pt x="187" y="59"/>
                  </a:lnTo>
                  <a:lnTo>
                    <a:pt x="126"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3" name="Rectangle 30">
              <a:extLst>
                <a:ext uri="{FF2B5EF4-FFF2-40B4-BE49-F238E27FC236}">
                  <a16:creationId xmlns:a16="http://schemas.microsoft.com/office/drawing/2014/main" id="{1D563962-360E-A34D-8DF5-0A1DF9636480}"/>
                </a:ext>
              </a:extLst>
            </p:cNvPr>
            <p:cNvSpPr>
              <a:spLocks noChangeAspect="1" noChangeArrowheads="1"/>
            </p:cNvSpPr>
            <p:nvPr/>
          </p:nvSpPr>
          <p:spPr bwMode="auto">
            <a:xfrm>
              <a:off x="5099050"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4" name="Freeform 31">
              <a:extLst>
                <a:ext uri="{FF2B5EF4-FFF2-40B4-BE49-F238E27FC236}">
                  <a16:creationId xmlns:a16="http://schemas.microsoft.com/office/drawing/2014/main" id="{AE215F19-69D4-5749-BF3B-CDEA2378F056}"/>
                </a:ext>
              </a:extLst>
            </p:cNvPr>
            <p:cNvSpPr>
              <a:spLocks noChangeAspect="1"/>
            </p:cNvSpPr>
            <p:nvPr/>
          </p:nvSpPr>
          <p:spPr bwMode="auto">
            <a:xfrm>
              <a:off x="5164138" y="619125"/>
              <a:ext cx="115888" cy="292100"/>
            </a:xfrm>
            <a:custGeom>
              <a:avLst/>
              <a:gdLst>
                <a:gd name="T0" fmla="*/ 0 w 152"/>
                <a:gd name="T1" fmla="*/ 0 h 384"/>
                <a:gd name="T2" fmla="*/ 30 w 152"/>
                <a:gd name="T3" fmla="*/ 0 h 384"/>
                <a:gd name="T4" fmla="*/ 30 w 152"/>
                <a:gd name="T5" fmla="*/ 177 h 384"/>
                <a:gd name="T6" fmla="*/ 58 w 152"/>
                <a:gd name="T7" fmla="*/ 177 h 384"/>
                <a:gd name="T8" fmla="*/ 123 w 152"/>
                <a:gd name="T9" fmla="*/ 0 h 384"/>
                <a:gd name="T10" fmla="*/ 152 w 152"/>
                <a:gd name="T11" fmla="*/ 0 h 384"/>
                <a:gd name="T12" fmla="*/ 82 w 152"/>
                <a:gd name="T13" fmla="*/ 192 h 384"/>
                <a:gd name="T14" fmla="*/ 152 w 152"/>
                <a:gd name="T15" fmla="*/ 384 h 384"/>
                <a:gd name="T16" fmla="*/ 123 w 152"/>
                <a:gd name="T17" fmla="*/ 384 h 384"/>
                <a:gd name="T18" fmla="*/ 58 w 152"/>
                <a:gd name="T19" fmla="*/ 206 h 384"/>
                <a:gd name="T20" fmla="*/ 30 w 152"/>
                <a:gd name="T21" fmla="*/ 206 h 384"/>
                <a:gd name="T22" fmla="*/ 30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30" y="0"/>
                  </a:lnTo>
                  <a:lnTo>
                    <a:pt x="30" y="177"/>
                  </a:lnTo>
                  <a:lnTo>
                    <a:pt x="58" y="177"/>
                  </a:lnTo>
                  <a:lnTo>
                    <a:pt x="123" y="0"/>
                  </a:lnTo>
                  <a:lnTo>
                    <a:pt x="152" y="0"/>
                  </a:lnTo>
                  <a:lnTo>
                    <a:pt x="82" y="192"/>
                  </a:lnTo>
                  <a:lnTo>
                    <a:pt x="152" y="384"/>
                  </a:lnTo>
                  <a:lnTo>
                    <a:pt x="123" y="384"/>
                  </a:lnTo>
                  <a:lnTo>
                    <a:pt x="58" y="206"/>
                  </a:lnTo>
                  <a:lnTo>
                    <a:pt x="30" y="20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5" name="Freeform 32">
              <a:extLst>
                <a:ext uri="{FF2B5EF4-FFF2-40B4-BE49-F238E27FC236}">
                  <a16:creationId xmlns:a16="http://schemas.microsoft.com/office/drawing/2014/main" id="{9F5B0D43-DD3B-C547-A451-04DA1356D045}"/>
                </a:ext>
              </a:extLst>
            </p:cNvPr>
            <p:cNvSpPr>
              <a:spLocks noChangeAspect="1"/>
            </p:cNvSpPr>
            <p:nvPr/>
          </p:nvSpPr>
          <p:spPr bwMode="auto">
            <a:xfrm>
              <a:off x="5307013" y="619125"/>
              <a:ext cx="98425" cy="292100"/>
            </a:xfrm>
            <a:custGeom>
              <a:avLst/>
              <a:gdLst>
                <a:gd name="T0" fmla="*/ 30 w 128"/>
                <a:gd name="T1" fmla="*/ 29 h 384"/>
                <a:gd name="T2" fmla="*/ 30 w 128"/>
                <a:gd name="T3" fmla="*/ 177 h 384"/>
                <a:gd name="T4" fmla="*/ 99 w 128"/>
                <a:gd name="T5" fmla="*/ 177 h 384"/>
                <a:gd name="T6" fmla="*/ 99 w 128"/>
                <a:gd name="T7" fmla="*/ 207 h 384"/>
                <a:gd name="T8" fmla="*/ 30 w 128"/>
                <a:gd name="T9" fmla="*/ 207 h 384"/>
                <a:gd name="T10" fmla="*/ 30 w 128"/>
                <a:gd name="T11" fmla="*/ 354 h 384"/>
                <a:gd name="T12" fmla="*/ 128 w 128"/>
                <a:gd name="T13" fmla="*/ 354 h 384"/>
                <a:gd name="T14" fmla="*/ 128 w 128"/>
                <a:gd name="T15" fmla="*/ 384 h 384"/>
                <a:gd name="T16" fmla="*/ 0 w 128"/>
                <a:gd name="T17" fmla="*/ 384 h 384"/>
                <a:gd name="T18" fmla="*/ 0 w 128"/>
                <a:gd name="T19" fmla="*/ 0 h 384"/>
                <a:gd name="T20" fmla="*/ 123 w 128"/>
                <a:gd name="T21" fmla="*/ 0 h 384"/>
                <a:gd name="T22" fmla="*/ 123 w 128"/>
                <a:gd name="T23" fmla="*/ 29 h 384"/>
                <a:gd name="T24" fmla="*/ 30 w 128"/>
                <a:gd name="T25" fmla="*/ 2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384">
                  <a:moveTo>
                    <a:pt x="30" y="29"/>
                  </a:moveTo>
                  <a:lnTo>
                    <a:pt x="30" y="177"/>
                  </a:lnTo>
                  <a:lnTo>
                    <a:pt x="99" y="177"/>
                  </a:lnTo>
                  <a:lnTo>
                    <a:pt x="99" y="207"/>
                  </a:lnTo>
                  <a:lnTo>
                    <a:pt x="30" y="207"/>
                  </a:lnTo>
                  <a:lnTo>
                    <a:pt x="30" y="354"/>
                  </a:lnTo>
                  <a:lnTo>
                    <a:pt x="128" y="354"/>
                  </a:lnTo>
                  <a:lnTo>
                    <a:pt x="128" y="384"/>
                  </a:lnTo>
                  <a:lnTo>
                    <a:pt x="0" y="384"/>
                  </a:lnTo>
                  <a:lnTo>
                    <a:pt x="0" y="0"/>
                  </a:lnTo>
                  <a:lnTo>
                    <a:pt x="123" y="0"/>
                  </a:lnTo>
                  <a:lnTo>
                    <a:pt x="123" y="29"/>
                  </a:lnTo>
                  <a:lnTo>
                    <a:pt x="30" y="29"/>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6" name="Freeform 33">
              <a:extLst>
                <a:ext uri="{FF2B5EF4-FFF2-40B4-BE49-F238E27FC236}">
                  <a16:creationId xmlns:a16="http://schemas.microsoft.com/office/drawing/2014/main" id="{0DB394A8-2F13-B741-8F46-C1B296F3B903}"/>
                </a:ext>
              </a:extLst>
            </p:cNvPr>
            <p:cNvSpPr>
              <a:spLocks noChangeAspect="1" noEditPoints="1"/>
            </p:cNvSpPr>
            <p:nvPr/>
          </p:nvSpPr>
          <p:spPr bwMode="auto">
            <a:xfrm>
              <a:off x="5492750" y="619125"/>
              <a:ext cx="111125" cy="292100"/>
            </a:xfrm>
            <a:custGeom>
              <a:avLst/>
              <a:gdLst>
                <a:gd name="T0" fmla="*/ 66 w 146"/>
                <a:gd name="T1" fmla="*/ 187 h 384"/>
                <a:gd name="T2" fmla="*/ 116 w 146"/>
                <a:gd name="T3" fmla="*/ 137 h 384"/>
                <a:gd name="T4" fmla="*/ 116 w 146"/>
                <a:gd name="T5" fmla="*/ 79 h 384"/>
                <a:gd name="T6" fmla="*/ 66 w 146"/>
                <a:gd name="T7" fmla="*/ 29 h 384"/>
                <a:gd name="T8" fmla="*/ 30 w 146"/>
                <a:gd name="T9" fmla="*/ 29 h 384"/>
                <a:gd name="T10" fmla="*/ 30 w 146"/>
                <a:gd name="T11" fmla="*/ 187 h 384"/>
                <a:gd name="T12" fmla="*/ 66 w 146"/>
                <a:gd name="T13" fmla="*/ 187 h 384"/>
                <a:gd name="T14" fmla="*/ 30 w 146"/>
                <a:gd name="T15" fmla="*/ 217 h 384"/>
                <a:gd name="T16" fmla="*/ 30 w 146"/>
                <a:gd name="T17" fmla="*/ 384 h 384"/>
                <a:gd name="T18" fmla="*/ 0 w 146"/>
                <a:gd name="T19" fmla="*/ 384 h 384"/>
                <a:gd name="T20" fmla="*/ 0 w 146"/>
                <a:gd name="T21" fmla="*/ 0 h 384"/>
                <a:gd name="T22" fmla="*/ 66 w 146"/>
                <a:gd name="T23" fmla="*/ 0 h 384"/>
                <a:gd name="T24" fmla="*/ 146 w 146"/>
                <a:gd name="T25" fmla="*/ 79 h 384"/>
                <a:gd name="T26" fmla="*/ 146 w 146"/>
                <a:gd name="T27" fmla="*/ 137 h 384"/>
                <a:gd name="T28" fmla="*/ 66 w 146"/>
                <a:gd name="T29" fmla="*/ 217 h 384"/>
                <a:gd name="T30" fmla="*/ 30 w 146"/>
                <a:gd name="T31" fmla="*/ 217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6" h="384">
                  <a:moveTo>
                    <a:pt x="66" y="187"/>
                  </a:moveTo>
                  <a:cubicBezTo>
                    <a:pt x="94" y="187"/>
                    <a:pt x="116" y="165"/>
                    <a:pt x="116" y="137"/>
                  </a:cubicBezTo>
                  <a:lnTo>
                    <a:pt x="116" y="79"/>
                  </a:lnTo>
                  <a:cubicBezTo>
                    <a:pt x="116" y="51"/>
                    <a:pt x="94" y="29"/>
                    <a:pt x="66" y="29"/>
                  </a:cubicBezTo>
                  <a:lnTo>
                    <a:pt x="30" y="29"/>
                  </a:lnTo>
                  <a:lnTo>
                    <a:pt x="30" y="187"/>
                  </a:lnTo>
                  <a:lnTo>
                    <a:pt x="66" y="187"/>
                  </a:lnTo>
                  <a:close/>
                  <a:moveTo>
                    <a:pt x="30" y="217"/>
                  </a:moveTo>
                  <a:lnTo>
                    <a:pt x="30" y="384"/>
                  </a:lnTo>
                  <a:lnTo>
                    <a:pt x="0" y="384"/>
                  </a:lnTo>
                  <a:lnTo>
                    <a:pt x="0" y="0"/>
                  </a:lnTo>
                  <a:lnTo>
                    <a:pt x="66" y="0"/>
                  </a:lnTo>
                  <a:cubicBezTo>
                    <a:pt x="110" y="0"/>
                    <a:pt x="146" y="35"/>
                    <a:pt x="146" y="79"/>
                  </a:cubicBezTo>
                  <a:lnTo>
                    <a:pt x="146" y="137"/>
                  </a:lnTo>
                  <a:cubicBezTo>
                    <a:pt x="146" y="181"/>
                    <a:pt x="110" y="217"/>
                    <a:pt x="66" y="217"/>
                  </a:cubicBezTo>
                  <a:lnTo>
                    <a:pt x="30" y="217"/>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7" name="Freeform 34">
              <a:extLst>
                <a:ext uri="{FF2B5EF4-FFF2-40B4-BE49-F238E27FC236}">
                  <a16:creationId xmlns:a16="http://schemas.microsoft.com/office/drawing/2014/main" id="{27ADB6FE-4C4F-5E4D-8B9F-857C0F7AB76A}"/>
                </a:ext>
              </a:extLst>
            </p:cNvPr>
            <p:cNvSpPr>
              <a:spLocks noChangeAspect="1" noEditPoints="1"/>
            </p:cNvSpPr>
            <p:nvPr/>
          </p:nvSpPr>
          <p:spPr bwMode="auto">
            <a:xfrm>
              <a:off x="5610225" y="619125"/>
              <a:ext cx="128588" cy="292100"/>
            </a:xfrm>
            <a:custGeom>
              <a:avLst/>
              <a:gdLst>
                <a:gd name="T0" fmla="*/ 49 w 168"/>
                <a:gd name="T1" fmla="*/ 256 h 384"/>
                <a:gd name="T2" fmla="*/ 118 w 168"/>
                <a:gd name="T3" fmla="*/ 256 h 384"/>
                <a:gd name="T4" fmla="*/ 85 w 168"/>
                <a:gd name="T5" fmla="*/ 33 h 384"/>
                <a:gd name="T6" fmla="*/ 84 w 168"/>
                <a:gd name="T7" fmla="*/ 33 h 384"/>
                <a:gd name="T8" fmla="*/ 49 w 168"/>
                <a:gd name="T9" fmla="*/ 256 h 384"/>
                <a:gd name="T10" fmla="*/ 168 w 168"/>
                <a:gd name="T11" fmla="*/ 384 h 384"/>
                <a:gd name="T12" fmla="*/ 138 w 168"/>
                <a:gd name="T13" fmla="*/ 384 h 384"/>
                <a:gd name="T14" fmla="*/ 123 w 168"/>
                <a:gd name="T15" fmla="*/ 285 h 384"/>
                <a:gd name="T16" fmla="*/ 45 w 168"/>
                <a:gd name="T17" fmla="*/ 285 h 384"/>
                <a:gd name="T18" fmla="*/ 30 w 168"/>
                <a:gd name="T19" fmla="*/ 384 h 384"/>
                <a:gd name="T20" fmla="*/ 0 w 168"/>
                <a:gd name="T21" fmla="*/ 384 h 384"/>
                <a:gd name="T22" fmla="*/ 59 w 168"/>
                <a:gd name="T23" fmla="*/ 0 h 384"/>
                <a:gd name="T24" fmla="*/ 109 w 168"/>
                <a:gd name="T25" fmla="*/ 0 h 384"/>
                <a:gd name="T26" fmla="*/ 168 w 168"/>
                <a:gd name="T27"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8" h="384">
                  <a:moveTo>
                    <a:pt x="49" y="256"/>
                  </a:moveTo>
                  <a:lnTo>
                    <a:pt x="118" y="256"/>
                  </a:lnTo>
                  <a:lnTo>
                    <a:pt x="85" y="33"/>
                  </a:lnTo>
                  <a:lnTo>
                    <a:pt x="84" y="33"/>
                  </a:lnTo>
                  <a:lnTo>
                    <a:pt x="49" y="256"/>
                  </a:lnTo>
                  <a:close/>
                  <a:moveTo>
                    <a:pt x="168" y="384"/>
                  </a:moveTo>
                  <a:lnTo>
                    <a:pt x="138" y="384"/>
                  </a:lnTo>
                  <a:lnTo>
                    <a:pt x="123" y="285"/>
                  </a:lnTo>
                  <a:lnTo>
                    <a:pt x="45" y="285"/>
                  </a:lnTo>
                  <a:lnTo>
                    <a:pt x="30" y="384"/>
                  </a:lnTo>
                  <a:lnTo>
                    <a:pt x="0" y="384"/>
                  </a:lnTo>
                  <a:lnTo>
                    <a:pt x="59" y="0"/>
                  </a:lnTo>
                  <a:lnTo>
                    <a:pt x="109" y="0"/>
                  </a:lnTo>
                  <a:lnTo>
                    <a:pt x="168"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8" name="Freeform 35">
              <a:extLst>
                <a:ext uri="{FF2B5EF4-FFF2-40B4-BE49-F238E27FC236}">
                  <a16:creationId xmlns:a16="http://schemas.microsoft.com/office/drawing/2014/main" id="{43CADD5C-3116-0F40-A071-8330A4D2AA5C}"/>
                </a:ext>
              </a:extLst>
            </p:cNvPr>
            <p:cNvSpPr>
              <a:spLocks noChangeAspect="1" noEditPoints="1"/>
            </p:cNvSpPr>
            <p:nvPr/>
          </p:nvSpPr>
          <p:spPr bwMode="auto">
            <a:xfrm>
              <a:off x="5765800" y="619125"/>
              <a:ext cx="111125" cy="292100"/>
            </a:xfrm>
            <a:custGeom>
              <a:avLst/>
              <a:gdLst>
                <a:gd name="T0" fmla="*/ 65 w 145"/>
                <a:gd name="T1" fmla="*/ 177 h 384"/>
                <a:gd name="T2" fmla="*/ 115 w 145"/>
                <a:gd name="T3" fmla="*/ 127 h 384"/>
                <a:gd name="T4" fmla="*/ 115 w 145"/>
                <a:gd name="T5" fmla="*/ 79 h 384"/>
                <a:gd name="T6" fmla="*/ 65 w 145"/>
                <a:gd name="T7" fmla="*/ 29 h 384"/>
                <a:gd name="T8" fmla="*/ 29 w 145"/>
                <a:gd name="T9" fmla="*/ 29 h 384"/>
                <a:gd name="T10" fmla="*/ 29 w 145"/>
                <a:gd name="T11" fmla="*/ 177 h 384"/>
                <a:gd name="T12" fmla="*/ 65 w 145"/>
                <a:gd name="T13" fmla="*/ 177 h 384"/>
                <a:gd name="T14" fmla="*/ 145 w 145"/>
                <a:gd name="T15" fmla="*/ 384 h 384"/>
                <a:gd name="T16" fmla="*/ 115 w 145"/>
                <a:gd name="T17" fmla="*/ 384 h 384"/>
                <a:gd name="T18" fmla="*/ 115 w 145"/>
                <a:gd name="T19" fmla="*/ 256 h 384"/>
                <a:gd name="T20" fmla="*/ 65 w 145"/>
                <a:gd name="T21" fmla="*/ 206 h 384"/>
                <a:gd name="T22" fmla="*/ 29 w 145"/>
                <a:gd name="T23" fmla="*/ 206 h 384"/>
                <a:gd name="T24" fmla="*/ 29 w 145"/>
                <a:gd name="T25" fmla="*/ 384 h 384"/>
                <a:gd name="T26" fmla="*/ 0 w 145"/>
                <a:gd name="T27" fmla="*/ 384 h 384"/>
                <a:gd name="T28" fmla="*/ 0 w 145"/>
                <a:gd name="T29" fmla="*/ 0 h 384"/>
                <a:gd name="T30" fmla="*/ 65 w 145"/>
                <a:gd name="T31" fmla="*/ 0 h 384"/>
                <a:gd name="T32" fmla="*/ 145 w 145"/>
                <a:gd name="T33" fmla="*/ 79 h 384"/>
                <a:gd name="T34" fmla="*/ 145 w 145"/>
                <a:gd name="T35" fmla="*/ 127 h 384"/>
                <a:gd name="T36" fmla="*/ 111 w 145"/>
                <a:gd name="T37" fmla="*/ 192 h 384"/>
                <a:gd name="T38" fmla="*/ 145 w 145"/>
                <a:gd name="T39" fmla="*/ 256 h 384"/>
                <a:gd name="T40" fmla="*/ 145 w 145"/>
                <a:gd name="T41"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5" h="384">
                  <a:moveTo>
                    <a:pt x="65" y="177"/>
                  </a:moveTo>
                  <a:cubicBezTo>
                    <a:pt x="93" y="177"/>
                    <a:pt x="115" y="155"/>
                    <a:pt x="115" y="127"/>
                  </a:cubicBezTo>
                  <a:lnTo>
                    <a:pt x="115" y="79"/>
                  </a:lnTo>
                  <a:cubicBezTo>
                    <a:pt x="115" y="51"/>
                    <a:pt x="93" y="29"/>
                    <a:pt x="65" y="29"/>
                  </a:cubicBezTo>
                  <a:lnTo>
                    <a:pt x="29" y="29"/>
                  </a:lnTo>
                  <a:lnTo>
                    <a:pt x="29" y="177"/>
                  </a:lnTo>
                  <a:lnTo>
                    <a:pt x="65" y="177"/>
                  </a:lnTo>
                  <a:close/>
                  <a:moveTo>
                    <a:pt x="145" y="384"/>
                  </a:moveTo>
                  <a:lnTo>
                    <a:pt x="115" y="384"/>
                  </a:lnTo>
                  <a:lnTo>
                    <a:pt x="115" y="256"/>
                  </a:lnTo>
                  <a:cubicBezTo>
                    <a:pt x="115" y="229"/>
                    <a:pt x="93" y="206"/>
                    <a:pt x="65" y="206"/>
                  </a:cubicBezTo>
                  <a:lnTo>
                    <a:pt x="29" y="206"/>
                  </a:lnTo>
                  <a:lnTo>
                    <a:pt x="29" y="384"/>
                  </a:lnTo>
                  <a:lnTo>
                    <a:pt x="0" y="384"/>
                  </a:lnTo>
                  <a:lnTo>
                    <a:pt x="0" y="0"/>
                  </a:lnTo>
                  <a:lnTo>
                    <a:pt x="65" y="0"/>
                  </a:lnTo>
                  <a:cubicBezTo>
                    <a:pt x="109" y="0"/>
                    <a:pt x="145" y="35"/>
                    <a:pt x="145" y="79"/>
                  </a:cubicBezTo>
                  <a:lnTo>
                    <a:pt x="145" y="127"/>
                  </a:lnTo>
                  <a:cubicBezTo>
                    <a:pt x="145" y="153"/>
                    <a:pt x="131" y="177"/>
                    <a:pt x="111" y="192"/>
                  </a:cubicBezTo>
                  <a:cubicBezTo>
                    <a:pt x="131" y="206"/>
                    <a:pt x="145" y="230"/>
                    <a:pt x="145" y="256"/>
                  </a:cubicBezTo>
                  <a:lnTo>
                    <a:pt x="145"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9" name="Freeform 36">
              <a:extLst>
                <a:ext uri="{FF2B5EF4-FFF2-40B4-BE49-F238E27FC236}">
                  <a16:creationId xmlns:a16="http://schemas.microsoft.com/office/drawing/2014/main" id="{F561E82C-82CD-5A4D-91E4-C1A9BD28E667}"/>
                </a:ext>
              </a:extLst>
            </p:cNvPr>
            <p:cNvSpPr>
              <a:spLocks noChangeAspect="1"/>
            </p:cNvSpPr>
            <p:nvPr/>
          </p:nvSpPr>
          <p:spPr bwMode="auto">
            <a:xfrm>
              <a:off x="5915025" y="619125"/>
              <a:ext cx="115888" cy="292100"/>
            </a:xfrm>
            <a:custGeom>
              <a:avLst/>
              <a:gdLst>
                <a:gd name="T0" fmla="*/ 0 w 152"/>
                <a:gd name="T1" fmla="*/ 0 h 384"/>
                <a:gd name="T2" fmla="*/ 29 w 152"/>
                <a:gd name="T3" fmla="*/ 0 h 384"/>
                <a:gd name="T4" fmla="*/ 29 w 152"/>
                <a:gd name="T5" fmla="*/ 177 h 384"/>
                <a:gd name="T6" fmla="*/ 58 w 152"/>
                <a:gd name="T7" fmla="*/ 177 h 384"/>
                <a:gd name="T8" fmla="*/ 122 w 152"/>
                <a:gd name="T9" fmla="*/ 0 h 384"/>
                <a:gd name="T10" fmla="*/ 152 w 152"/>
                <a:gd name="T11" fmla="*/ 0 h 384"/>
                <a:gd name="T12" fmla="*/ 81 w 152"/>
                <a:gd name="T13" fmla="*/ 192 h 384"/>
                <a:gd name="T14" fmla="*/ 152 w 152"/>
                <a:gd name="T15" fmla="*/ 384 h 384"/>
                <a:gd name="T16" fmla="*/ 122 w 152"/>
                <a:gd name="T17" fmla="*/ 384 h 384"/>
                <a:gd name="T18" fmla="*/ 58 w 152"/>
                <a:gd name="T19" fmla="*/ 206 h 384"/>
                <a:gd name="T20" fmla="*/ 29 w 152"/>
                <a:gd name="T21" fmla="*/ 206 h 384"/>
                <a:gd name="T22" fmla="*/ 29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29" y="0"/>
                  </a:lnTo>
                  <a:lnTo>
                    <a:pt x="29" y="177"/>
                  </a:lnTo>
                  <a:lnTo>
                    <a:pt x="58" y="177"/>
                  </a:lnTo>
                  <a:lnTo>
                    <a:pt x="122" y="0"/>
                  </a:lnTo>
                  <a:lnTo>
                    <a:pt x="152" y="0"/>
                  </a:lnTo>
                  <a:lnTo>
                    <a:pt x="81" y="192"/>
                  </a:lnTo>
                  <a:lnTo>
                    <a:pt x="152" y="384"/>
                  </a:lnTo>
                  <a:lnTo>
                    <a:pt x="122" y="384"/>
                  </a:lnTo>
                  <a:lnTo>
                    <a:pt x="58" y="206"/>
                  </a:lnTo>
                  <a:lnTo>
                    <a:pt x="29" y="206"/>
                  </a:lnTo>
                  <a:lnTo>
                    <a:pt x="29"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0" name="Rectangle 37">
              <a:extLst>
                <a:ext uri="{FF2B5EF4-FFF2-40B4-BE49-F238E27FC236}">
                  <a16:creationId xmlns:a16="http://schemas.microsoft.com/office/drawing/2014/main" id="{AE4DE2A8-805D-744A-AB10-8EE791B760F2}"/>
                </a:ext>
              </a:extLst>
            </p:cNvPr>
            <p:cNvSpPr>
              <a:spLocks noChangeAspect="1" noChangeArrowheads="1"/>
            </p:cNvSpPr>
            <p:nvPr/>
          </p:nvSpPr>
          <p:spPr bwMode="auto">
            <a:xfrm>
              <a:off x="6059488"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1" name="Freeform 38">
              <a:extLst>
                <a:ext uri="{FF2B5EF4-FFF2-40B4-BE49-F238E27FC236}">
                  <a16:creationId xmlns:a16="http://schemas.microsoft.com/office/drawing/2014/main" id="{95F50A72-7FEA-9C4D-B5E1-415A582E43DB}"/>
                </a:ext>
              </a:extLst>
            </p:cNvPr>
            <p:cNvSpPr>
              <a:spLocks noChangeAspect="1"/>
            </p:cNvSpPr>
            <p:nvPr/>
          </p:nvSpPr>
          <p:spPr bwMode="auto">
            <a:xfrm>
              <a:off x="6124575" y="619125"/>
              <a:ext cx="119063" cy="292100"/>
            </a:xfrm>
            <a:custGeom>
              <a:avLst/>
              <a:gdLst>
                <a:gd name="T0" fmla="*/ 0 w 157"/>
                <a:gd name="T1" fmla="*/ 0 h 384"/>
                <a:gd name="T2" fmla="*/ 36 w 157"/>
                <a:gd name="T3" fmla="*/ 0 h 384"/>
                <a:gd name="T4" fmla="*/ 127 w 157"/>
                <a:gd name="T5" fmla="*/ 291 h 384"/>
                <a:gd name="T6" fmla="*/ 128 w 157"/>
                <a:gd name="T7" fmla="*/ 291 h 384"/>
                <a:gd name="T8" fmla="*/ 128 w 157"/>
                <a:gd name="T9" fmla="*/ 0 h 384"/>
                <a:gd name="T10" fmla="*/ 157 w 157"/>
                <a:gd name="T11" fmla="*/ 0 h 384"/>
                <a:gd name="T12" fmla="*/ 157 w 157"/>
                <a:gd name="T13" fmla="*/ 384 h 384"/>
                <a:gd name="T14" fmla="*/ 128 w 157"/>
                <a:gd name="T15" fmla="*/ 384 h 384"/>
                <a:gd name="T16" fmla="*/ 31 w 157"/>
                <a:gd name="T17" fmla="*/ 76 h 384"/>
                <a:gd name="T18" fmla="*/ 30 w 157"/>
                <a:gd name="T19" fmla="*/ 76 h 384"/>
                <a:gd name="T20" fmla="*/ 30 w 157"/>
                <a:gd name="T21" fmla="*/ 384 h 384"/>
                <a:gd name="T22" fmla="*/ 0 w 157"/>
                <a:gd name="T23" fmla="*/ 384 h 384"/>
                <a:gd name="T24" fmla="*/ 0 w 157"/>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7" h="384">
                  <a:moveTo>
                    <a:pt x="0" y="0"/>
                  </a:moveTo>
                  <a:lnTo>
                    <a:pt x="36" y="0"/>
                  </a:lnTo>
                  <a:lnTo>
                    <a:pt x="127" y="291"/>
                  </a:lnTo>
                  <a:lnTo>
                    <a:pt x="128" y="291"/>
                  </a:lnTo>
                  <a:lnTo>
                    <a:pt x="128" y="0"/>
                  </a:lnTo>
                  <a:lnTo>
                    <a:pt x="157" y="0"/>
                  </a:lnTo>
                  <a:lnTo>
                    <a:pt x="157"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2" name="Freeform 39">
              <a:extLst>
                <a:ext uri="{FF2B5EF4-FFF2-40B4-BE49-F238E27FC236}">
                  <a16:creationId xmlns:a16="http://schemas.microsoft.com/office/drawing/2014/main" id="{BDDD53B1-3534-3B44-8518-6E58CE5C746C}"/>
                </a:ext>
              </a:extLst>
            </p:cNvPr>
            <p:cNvSpPr>
              <a:spLocks noChangeAspect="1" noEditPoints="1"/>
            </p:cNvSpPr>
            <p:nvPr/>
          </p:nvSpPr>
          <p:spPr bwMode="auto">
            <a:xfrm>
              <a:off x="6427788" y="614363"/>
              <a:ext cx="112713" cy="301625"/>
            </a:xfrm>
            <a:custGeom>
              <a:avLst/>
              <a:gdLst>
                <a:gd name="T0" fmla="*/ 30 w 148"/>
                <a:gd name="T1" fmla="*/ 322 h 396"/>
                <a:gd name="T2" fmla="*/ 74 w 148"/>
                <a:gd name="T3" fmla="*/ 366 h 396"/>
                <a:gd name="T4" fmla="*/ 119 w 148"/>
                <a:gd name="T5" fmla="*/ 322 h 396"/>
                <a:gd name="T6" fmla="*/ 119 w 148"/>
                <a:gd name="T7" fmla="*/ 74 h 396"/>
                <a:gd name="T8" fmla="*/ 74 w 148"/>
                <a:gd name="T9" fmla="*/ 30 h 396"/>
                <a:gd name="T10" fmla="*/ 30 w 148"/>
                <a:gd name="T11" fmla="*/ 74 h 396"/>
                <a:gd name="T12" fmla="*/ 30 w 148"/>
                <a:gd name="T13" fmla="*/ 322 h 396"/>
                <a:gd name="T14" fmla="*/ 0 w 148"/>
                <a:gd name="T15" fmla="*/ 74 h 396"/>
                <a:gd name="T16" fmla="*/ 74 w 148"/>
                <a:gd name="T17" fmla="*/ 0 h 396"/>
                <a:gd name="T18" fmla="*/ 148 w 148"/>
                <a:gd name="T19" fmla="*/ 74 h 396"/>
                <a:gd name="T20" fmla="*/ 148 w 148"/>
                <a:gd name="T21" fmla="*/ 322 h 396"/>
                <a:gd name="T22" fmla="*/ 74 w 148"/>
                <a:gd name="T23" fmla="*/ 396 h 396"/>
                <a:gd name="T24" fmla="*/ 0 w 148"/>
                <a:gd name="T25" fmla="*/ 322 h 396"/>
                <a:gd name="T26" fmla="*/ 0 w 148"/>
                <a:gd name="T27" fmla="*/ 74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396">
                  <a:moveTo>
                    <a:pt x="30" y="322"/>
                  </a:moveTo>
                  <a:cubicBezTo>
                    <a:pt x="30" y="346"/>
                    <a:pt x="50" y="366"/>
                    <a:pt x="74" y="366"/>
                  </a:cubicBezTo>
                  <a:cubicBezTo>
                    <a:pt x="99" y="366"/>
                    <a:pt x="119" y="346"/>
                    <a:pt x="119" y="322"/>
                  </a:cubicBezTo>
                  <a:lnTo>
                    <a:pt x="119" y="74"/>
                  </a:lnTo>
                  <a:cubicBezTo>
                    <a:pt x="119" y="49"/>
                    <a:pt x="99" y="30"/>
                    <a:pt x="74" y="30"/>
                  </a:cubicBezTo>
                  <a:cubicBezTo>
                    <a:pt x="50" y="30"/>
                    <a:pt x="30" y="49"/>
                    <a:pt x="30" y="74"/>
                  </a:cubicBezTo>
                  <a:lnTo>
                    <a:pt x="30" y="322"/>
                  </a:lnTo>
                  <a:close/>
                  <a:moveTo>
                    <a:pt x="0" y="74"/>
                  </a:moveTo>
                  <a:cubicBezTo>
                    <a:pt x="0" y="33"/>
                    <a:pt x="33" y="0"/>
                    <a:pt x="74" y="0"/>
                  </a:cubicBezTo>
                  <a:cubicBezTo>
                    <a:pt x="115" y="0"/>
                    <a:pt x="148" y="33"/>
                    <a:pt x="148" y="74"/>
                  </a:cubicBezTo>
                  <a:lnTo>
                    <a:pt x="148" y="322"/>
                  </a:lnTo>
                  <a:cubicBezTo>
                    <a:pt x="148" y="363"/>
                    <a:pt x="115" y="396"/>
                    <a:pt x="74" y="396"/>
                  </a:cubicBezTo>
                  <a:cubicBezTo>
                    <a:pt x="33" y="396"/>
                    <a:pt x="0" y="363"/>
                    <a:pt x="0" y="322"/>
                  </a:cubicBezTo>
                  <a:lnTo>
                    <a:pt x="0" y="7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3" name="Freeform 40">
              <a:extLst>
                <a:ext uri="{FF2B5EF4-FFF2-40B4-BE49-F238E27FC236}">
                  <a16:creationId xmlns:a16="http://schemas.microsoft.com/office/drawing/2014/main" id="{23612734-0132-4B40-97C6-B950D4DA768A}"/>
                </a:ext>
              </a:extLst>
            </p:cNvPr>
            <p:cNvSpPr>
              <a:spLocks noChangeAspect="1"/>
            </p:cNvSpPr>
            <p:nvPr/>
          </p:nvSpPr>
          <p:spPr bwMode="auto">
            <a:xfrm>
              <a:off x="6581775" y="619125"/>
              <a:ext cx="120650" cy="292100"/>
            </a:xfrm>
            <a:custGeom>
              <a:avLst/>
              <a:gdLst>
                <a:gd name="T0" fmla="*/ 0 w 158"/>
                <a:gd name="T1" fmla="*/ 0 h 384"/>
                <a:gd name="T2" fmla="*/ 36 w 158"/>
                <a:gd name="T3" fmla="*/ 0 h 384"/>
                <a:gd name="T4" fmla="*/ 127 w 158"/>
                <a:gd name="T5" fmla="*/ 291 h 384"/>
                <a:gd name="T6" fmla="*/ 128 w 158"/>
                <a:gd name="T7" fmla="*/ 291 h 384"/>
                <a:gd name="T8" fmla="*/ 128 w 158"/>
                <a:gd name="T9" fmla="*/ 0 h 384"/>
                <a:gd name="T10" fmla="*/ 158 w 158"/>
                <a:gd name="T11" fmla="*/ 0 h 384"/>
                <a:gd name="T12" fmla="*/ 158 w 158"/>
                <a:gd name="T13" fmla="*/ 384 h 384"/>
                <a:gd name="T14" fmla="*/ 128 w 158"/>
                <a:gd name="T15" fmla="*/ 384 h 384"/>
                <a:gd name="T16" fmla="*/ 31 w 158"/>
                <a:gd name="T17" fmla="*/ 76 h 384"/>
                <a:gd name="T18" fmla="*/ 30 w 158"/>
                <a:gd name="T19" fmla="*/ 76 h 384"/>
                <a:gd name="T20" fmla="*/ 30 w 158"/>
                <a:gd name="T21" fmla="*/ 384 h 384"/>
                <a:gd name="T22" fmla="*/ 0 w 158"/>
                <a:gd name="T23" fmla="*/ 384 h 384"/>
                <a:gd name="T24" fmla="*/ 0 w 158"/>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384">
                  <a:moveTo>
                    <a:pt x="0" y="0"/>
                  </a:moveTo>
                  <a:lnTo>
                    <a:pt x="36" y="0"/>
                  </a:lnTo>
                  <a:lnTo>
                    <a:pt x="127" y="291"/>
                  </a:lnTo>
                  <a:lnTo>
                    <a:pt x="128" y="291"/>
                  </a:lnTo>
                  <a:lnTo>
                    <a:pt x="128" y="0"/>
                  </a:lnTo>
                  <a:lnTo>
                    <a:pt x="158" y="0"/>
                  </a:lnTo>
                  <a:lnTo>
                    <a:pt x="158"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4" name="Freeform 41">
              <a:extLst>
                <a:ext uri="{FF2B5EF4-FFF2-40B4-BE49-F238E27FC236}">
                  <a16:creationId xmlns:a16="http://schemas.microsoft.com/office/drawing/2014/main" id="{1E492E6E-684C-CF49-A955-9CBCA035B944}"/>
                </a:ext>
              </a:extLst>
            </p:cNvPr>
            <p:cNvSpPr>
              <a:spLocks noChangeAspect="1"/>
            </p:cNvSpPr>
            <p:nvPr/>
          </p:nvSpPr>
          <p:spPr bwMode="auto">
            <a:xfrm>
              <a:off x="6740525" y="619125"/>
              <a:ext cx="22225" cy="52388"/>
            </a:xfrm>
            <a:custGeom>
              <a:avLst/>
              <a:gdLst>
                <a:gd name="T0" fmla="*/ 0 w 30"/>
                <a:gd name="T1" fmla="*/ 70 h 70"/>
                <a:gd name="T2" fmla="*/ 0 w 30"/>
                <a:gd name="T3" fmla="*/ 58 h 70"/>
                <a:gd name="T4" fmla="*/ 15 w 30"/>
                <a:gd name="T5" fmla="*/ 40 h 70"/>
                <a:gd name="T6" fmla="*/ 0 w 30"/>
                <a:gd name="T7" fmla="*/ 40 h 70"/>
                <a:gd name="T8" fmla="*/ 0 w 30"/>
                <a:gd name="T9" fmla="*/ 0 h 70"/>
                <a:gd name="T10" fmla="*/ 30 w 30"/>
                <a:gd name="T11" fmla="*/ 0 h 70"/>
                <a:gd name="T12" fmla="*/ 30 w 30"/>
                <a:gd name="T13" fmla="*/ 35 h 70"/>
                <a:gd name="T14" fmla="*/ 0 w 30"/>
                <a:gd name="T15" fmla="*/ 7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70">
                  <a:moveTo>
                    <a:pt x="0" y="70"/>
                  </a:moveTo>
                  <a:lnTo>
                    <a:pt x="0" y="58"/>
                  </a:lnTo>
                  <a:cubicBezTo>
                    <a:pt x="7" y="58"/>
                    <a:pt x="15" y="49"/>
                    <a:pt x="15" y="40"/>
                  </a:cubicBezTo>
                  <a:lnTo>
                    <a:pt x="0" y="40"/>
                  </a:lnTo>
                  <a:lnTo>
                    <a:pt x="0" y="0"/>
                  </a:lnTo>
                  <a:lnTo>
                    <a:pt x="30" y="0"/>
                  </a:lnTo>
                  <a:lnTo>
                    <a:pt x="30" y="35"/>
                  </a:lnTo>
                  <a:cubicBezTo>
                    <a:pt x="30" y="54"/>
                    <a:pt x="17" y="70"/>
                    <a:pt x="0" y="70"/>
                  </a:cubicBez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5" name="Freeform 42">
              <a:extLst>
                <a:ext uri="{FF2B5EF4-FFF2-40B4-BE49-F238E27FC236}">
                  <a16:creationId xmlns:a16="http://schemas.microsoft.com/office/drawing/2014/main" id="{9A97FC51-8979-594A-8DCF-4FDCD924BA35}"/>
                </a:ext>
              </a:extLst>
            </p:cNvPr>
            <p:cNvSpPr>
              <a:spLocks noChangeAspect="1"/>
            </p:cNvSpPr>
            <p:nvPr/>
          </p:nvSpPr>
          <p:spPr bwMode="auto">
            <a:xfrm>
              <a:off x="7059613" y="968375"/>
              <a:ext cx="277813" cy="719138"/>
            </a:xfrm>
            <a:custGeom>
              <a:avLst/>
              <a:gdLst>
                <a:gd name="T0" fmla="*/ 172 w 365"/>
                <a:gd name="T1" fmla="*/ 537 h 942"/>
                <a:gd name="T2" fmla="*/ 275 w 365"/>
                <a:gd name="T3" fmla="*/ 537 h 942"/>
                <a:gd name="T4" fmla="*/ 275 w 365"/>
                <a:gd name="T5" fmla="*/ 757 h 942"/>
                <a:gd name="T6" fmla="*/ 182 w 365"/>
                <a:gd name="T7" fmla="*/ 850 h 942"/>
                <a:gd name="T8" fmla="*/ 90 w 365"/>
                <a:gd name="T9" fmla="*/ 757 h 942"/>
                <a:gd name="T10" fmla="*/ 90 w 365"/>
                <a:gd name="T11" fmla="*/ 182 h 942"/>
                <a:gd name="T12" fmla="*/ 182 w 365"/>
                <a:gd name="T13" fmla="*/ 89 h 942"/>
                <a:gd name="T14" fmla="*/ 275 w 365"/>
                <a:gd name="T15" fmla="*/ 182 h 942"/>
                <a:gd name="T16" fmla="*/ 275 w 365"/>
                <a:gd name="T17" fmla="*/ 307 h 942"/>
                <a:gd name="T18" fmla="*/ 276 w 365"/>
                <a:gd name="T19" fmla="*/ 307 h 942"/>
                <a:gd name="T20" fmla="*/ 365 w 365"/>
                <a:gd name="T21" fmla="*/ 256 h 942"/>
                <a:gd name="T22" fmla="*/ 365 w 365"/>
                <a:gd name="T23" fmla="*/ 182 h 942"/>
                <a:gd name="T24" fmla="*/ 182 w 365"/>
                <a:gd name="T25" fmla="*/ 0 h 942"/>
                <a:gd name="T26" fmla="*/ 0 w 365"/>
                <a:gd name="T27" fmla="*/ 182 h 942"/>
                <a:gd name="T28" fmla="*/ 0 w 365"/>
                <a:gd name="T29" fmla="*/ 757 h 942"/>
                <a:gd name="T30" fmla="*/ 182 w 365"/>
                <a:gd name="T31" fmla="*/ 939 h 942"/>
                <a:gd name="T32" fmla="*/ 286 w 365"/>
                <a:gd name="T33" fmla="*/ 908 h 942"/>
                <a:gd name="T34" fmla="*/ 286 w 365"/>
                <a:gd name="T35" fmla="*/ 926 h 942"/>
                <a:gd name="T36" fmla="*/ 365 w 365"/>
                <a:gd name="T37" fmla="*/ 942 h 942"/>
                <a:gd name="T38" fmla="*/ 365 w 365"/>
                <a:gd name="T39" fmla="*/ 448 h 942"/>
                <a:gd name="T40" fmla="*/ 172 w 365"/>
                <a:gd name="T41" fmla="*/ 448 h 942"/>
                <a:gd name="T42" fmla="*/ 172 w 365"/>
                <a:gd name="T43" fmla="*/ 537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5" h="942">
                  <a:moveTo>
                    <a:pt x="172" y="537"/>
                  </a:moveTo>
                  <a:lnTo>
                    <a:pt x="275" y="537"/>
                  </a:lnTo>
                  <a:lnTo>
                    <a:pt x="275" y="757"/>
                  </a:lnTo>
                  <a:cubicBezTo>
                    <a:pt x="275" y="809"/>
                    <a:pt x="234" y="850"/>
                    <a:pt x="182" y="850"/>
                  </a:cubicBezTo>
                  <a:cubicBezTo>
                    <a:pt x="131" y="850"/>
                    <a:pt x="90" y="809"/>
                    <a:pt x="90" y="757"/>
                  </a:cubicBezTo>
                  <a:lnTo>
                    <a:pt x="90" y="182"/>
                  </a:lnTo>
                  <a:cubicBezTo>
                    <a:pt x="90" y="131"/>
                    <a:pt x="131" y="89"/>
                    <a:pt x="182" y="89"/>
                  </a:cubicBezTo>
                  <a:cubicBezTo>
                    <a:pt x="234" y="89"/>
                    <a:pt x="275" y="131"/>
                    <a:pt x="275" y="182"/>
                  </a:cubicBezTo>
                  <a:lnTo>
                    <a:pt x="275" y="307"/>
                  </a:lnTo>
                  <a:lnTo>
                    <a:pt x="276" y="307"/>
                  </a:lnTo>
                  <a:lnTo>
                    <a:pt x="365" y="256"/>
                  </a:lnTo>
                  <a:lnTo>
                    <a:pt x="365" y="182"/>
                  </a:lnTo>
                  <a:cubicBezTo>
                    <a:pt x="365" y="82"/>
                    <a:pt x="283" y="0"/>
                    <a:pt x="182" y="0"/>
                  </a:cubicBezTo>
                  <a:cubicBezTo>
                    <a:pt x="82" y="0"/>
                    <a:pt x="0" y="82"/>
                    <a:pt x="0" y="182"/>
                  </a:cubicBezTo>
                  <a:lnTo>
                    <a:pt x="0" y="757"/>
                  </a:lnTo>
                  <a:cubicBezTo>
                    <a:pt x="0" y="858"/>
                    <a:pt x="82" y="939"/>
                    <a:pt x="182" y="939"/>
                  </a:cubicBezTo>
                  <a:cubicBezTo>
                    <a:pt x="220" y="939"/>
                    <a:pt x="256" y="928"/>
                    <a:pt x="286" y="908"/>
                  </a:cubicBezTo>
                  <a:lnTo>
                    <a:pt x="286" y="926"/>
                  </a:lnTo>
                  <a:lnTo>
                    <a:pt x="365" y="942"/>
                  </a:lnTo>
                  <a:lnTo>
                    <a:pt x="365" y="448"/>
                  </a:lnTo>
                  <a:lnTo>
                    <a:pt x="172" y="448"/>
                  </a:lnTo>
                  <a:lnTo>
                    <a:pt x="172" y="5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6" name="Freeform 43">
              <a:extLst>
                <a:ext uri="{FF2B5EF4-FFF2-40B4-BE49-F238E27FC236}">
                  <a16:creationId xmlns:a16="http://schemas.microsoft.com/office/drawing/2014/main" id="{31D9EC31-3611-FF40-9FD9-3351FE6BBB9B}"/>
                </a:ext>
              </a:extLst>
            </p:cNvPr>
            <p:cNvSpPr>
              <a:spLocks noChangeAspect="1"/>
            </p:cNvSpPr>
            <p:nvPr/>
          </p:nvSpPr>
          <p:spPr bwMode="auto">
            <a:xfrm>
              <a:off x="8924925" y="968375"/>
              <a:ext cx="277813" cy="715963"/>
            </a:xfrm>
            <a:custGeom>
              <a:avLst/>
              <a:gdLst>
                <a:gd name="T0" fmla="*/ 275 w 364"/>
                <a:gd name="T1" fmla="*/ 757 h 939"/>
                <a:gd name="T2" fmla="*/ 182 w 364"/>
                <a:gd name="T3" fmla="*/ 850 h 939"/>
                <a:gd name="T4" fmla="*/ 89 w 364"/>
                <a:gd name="T5" fmla="*/ 757 h 939"/>
                <a:gd name="T6" fmla="*/ 89 w 364"/>
                <a:gd name="T7" fmla="*/ 182 h 939"/>
                <a:gd name="T8" fmla="*/ 182 w 364"/>
                <a:gd name="T9" fmla="*/ 89 h 939"/>
                <a:gd name="T10" fmla="*/ 275 w 364"/>
                <a:gd name="T11" fmla="*/ 182 h 939"/>
                <a:gd name="T12" fmla="*/ 275 w 364"/>
                <a:gd name="T13" fmla="*/ 334 h 939"/>
                <a:gd name="T14" fmla="*/ 364 w 364"/>
                <a:gd name="T15" fmla="*/ 282 h 939"/>
                <a:gd name="T16" fmla="*/ 364 w 364"/>
                <a:gd name="T17" fmla="*/ 182 h 939"/>
                <a:gd name="T18" fmla="*/ 182 w 364"/>
                <a:gd name="T19" fmla="*/ 0 h 939"/>
                <a:gd name="T20" fmla="*/ 0 w 364"/>
                <a:gd name="T21" fmla="*/ 182 h 939"/>
                <a:gd name="T22" fmla="*/ 0 w 364"/>
                <a:gd name="T23" fmla="*/ 757 h 939"/>
                <a:gd name="T24" fmla="*/ 182 w 364"/>
                <a:gd name="T25" fmla="*/ 939 h 939"/>
                <a:gd name="T26" fmla="*/ 364 w 364"/>
                <a:gd name="T27" fmla="*/ 757 h 939"/>
                <a:gd name="T28" fmla="*/ 364 w 364"/>
                <a:gd name="T29" fmla="*/ 625 h 939"/>
                <a:gd name="T30" fmla="*/ 275 w 364"/>
                <a:gd name="T31" fmla="*/ 625 h 939"/>
                <a:gd name="T32" fmla="*/ 275 w 364"/>
                <a:gd name="T33" fmla="*/ 757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4" h="939">
                  <a:moveTo>
                    <a:pt x="275" y="757"/>
                  </a:moveTo>
                  <a:cubicBezTo>
                    <a:pt x="275" y="809"/>
                    <a:pt x="234" y="850"/>
                    <a:pt x="182" y="850"/>
                  </a:cubicBezTo>
                  <a:cubicBezTo>
                    <a:pt x="131" y="850"/>
                    <a:pt x="89" y="809"/>
                    <a:pt x="89" y="757"/>
                  </a:cubicBezTo>
                  <a:lnTo>
                    <a:pt x="89" y="182"/>
                  </a:lnTo>
                  <a:cubicBezTo>
                    <a:pt x="89" y="131"/>
                    <a:pt x="131" y="89"/>
                    <a:pt x="182" y="89"/>
                  </a:cubicBezTo>
                  <a:cubicBezTo>
                    <a:pt x="234" y="89"/>
                    <a:pt x="275" y="131"/>
                    <a:pt x="275" y="182"/>
                  </a:cubicBezTo>
                  <a:lnTo>
                    <a:pt x="275" y="334"/>
                  </a:lnTo>
                  <a:lnTo>
                    <a:pt x="364" y="282"/>
                  </a:lnTo>
                  <a:lnTo>
                    <a:pt x="364" y="182"/>
                  </a:lnTo>
                  <a:cubicBezTo>
                    <a:pt x="364" y="82"/>
                    <a:pt x="283" y="0"/>
                    <a:pt x="182" y="0"/>
                  </a:cubicBezTo>
                  <a:cubicBezTo>
                    <a:pt x="82" y="0"/>
                    <a:pt x="0" y="82"/>
                    <a:pt x="0" y="182"/>
                  </a:cubicBezTo>
                  <a:lnTo>
                    <a:pt x="0" y="757"/>
                  </a:lnTo>
                  <a:cubicBezTo>
                    <a:pt x="0" y="858"/>
                    <a:pt x="82" y="939"/>
                    <a:pt x="182" y="939"/>
                  </a:cubicBezTo>
                  <a:cubicBezTo>
                    <a:pt x="283" y="939"/>
                    <a:pt x="364" y="858"/>
                    <a:pt x="364" y="757"/>
                  </a:cubicBezTo>
                  <a:lnTo>
                    <a:pt x="364" y="625"/>
                  </a:lnTo>
                  <a:lnTo>
                    <a:pt x="275" y="625"/>
                  </a:lnTo>
                  <a:lnTo>
                    <a:pt x="275" y="75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7" name="Freeform 44">
              <a:extLst>
                <a:ext uri="{FF2B5EF4-FFF2-40B4-BE49-F238E27FC236}">
                  <a16:creationId xmlns:a16="http://schemas.microsoft.com/office/drawing/2014/main" id="{BACC87D6-257C-354B-97E1-843BBFCFCCBC}"/>
                </a:ext>
              </a:extLst>
            </p:cNvPr>
            <p:cNvSpPr>
              <a:spLocks noChangeAspect="1"/>
            </p:cNvSpPr>
            <p:nvPr/>
          </p:nvSpPr>
          <p:spPr bwMode="auto">
            <a:xfrm>
              <a:off x="6791325" y="614363"/>
              <a:ext cx="112713"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8" name="Freeform 45">
              <a:extLst>
                <a:ext uri="{FF2B5EF4-FFF2-40B4-BE49-F238E27FC236}">
                  <a16:creationId xmlns:a16="http://schemas.microsoft.com/office/drawing/2014/main" id="{FE0653A9-BE16-5346-8F90-57EE4F4B7CB9}"/>
                </a:ext>
              </a:extLst>
            </p:cNvPr>
            <p:cNvSpPr>
              <a:spLocks noChangeAspect="1"/>
            </p:cNvSpPr>
            <p:nvPr/>
          </p:nvSpPr>
          <p:spPr bwMode="auto">
            <a:xfrm>
              <a:off x="6280150" y="614363"/>
              <a:ext cx="114300"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524830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1">
            <a:extLst>
              <a:ext uri="{FF2B5EF4-FFF2-40B4-BE49-F238E27FC236}">
                <a16:creationId xmlns:a16="http://schemas.microsoft.com/office/drawing/2014/main" id="{79E454A2-5946-1846-94F8-EB7C177FFEB2}"/>
              </a:ext>
            </a:extLst>
          </p:cNvPr>
          <p:cNvSpPr>
            <a:spLocks noChangeArrowheads="1"/>
          </p:cNvSpPr>
          <p:nvPr/>
        </p:nvSpPr>
        <p:spPr bwMode="auto">
          <a:xfrm>
            <a:off x="0" y="0"/>
            <a:ext cx="12192000" cy="6858000"/>
          </a:xfrm>
          <a:prstGeom prst="rect">
            <a:avLst/>
          </a:prstGeom>
          <a:solidFill>
            <a:srgbClr val="192633"/>
          </a:solidFill>
          <a:ln w="9525">
            <a:noFill/>
            <a:miter lim="800000"/>
            <a:headEnd/>
            <a:tailEnd/>
          </a:ln>
          <a:effectLst/>
        </p:spPr>
        <p:txBody>
          <a:bodyPr wrap="none" anchor="ctr">
            <a:prstTxWarp prst="textNoShape">
              <a:avLst/>
            </a:prstTxWarp>
          </a:bodyPr>
          <a:lstStyle/>
          <a:p>
            <a:pPr>
              <a:defRPr/>
            </a:pPr>
            <a:endParaRPr lang="en-US" dirty="0"/>
          </a:p>
        </p:txBody>
      </p:sp>
      <p:sp>
        <p:nvSpPr>
          <p:cNvPr id="2" name="Up Arrow 1">
            <a:extLst>
              <a:ext uri="{FF2B5EF4-FFF2-40B4-BE49-F238E27FC236}">
                <a16:creationId xmlns:a16="http://schemas.microsoft.com/office/drawing/2014/main" id="{6F74A9BC-AC1D-C543-BD29-920BC0725D50}"/>
              </a:ext>
            </a:extLst>
          </p:cNvPr>
          <p:cNvSpPr/>
          <p:nvPr/>
        </p:nvSpPr>
        <p:spPr>
          <a:xfrm>
            <a:off x="2282008" y="2039113"/>
            <a:ext cx="7627984" cy="1281481"/>
          </a:xfrm>
          <a:prstGeom prst="upArrow">
            <a:avLst>
              <a:gd name="adj1" fmla="val 100000"/>
              <a:gd name="adj2" fmla="val 50000"/>
            </a:avLst>
          </a:prstGeom>
          <a:gradFill>
            <a:gsLst>
              <a:gs pos="100000">
                <a:srgbClr val="314C66">
                  <a:alpha val="0"/>
                </a:srgbClr>
              </a:gs>
              <a:gs pos="28000">
                <a:srgbClr val="314C6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a:extLst>
              <a:ext uri="{FF2B5EF4-FFF2-40B4-BE49-F238E27FC236}">
                <a16:creationId xmlns:a16="http://schemas.microsoft.com/office/drawing/2014/main" id="{950DEB15-A0AA-8943-B866-136BEA242585}"/>
              </a:ext>
            </a:extLst>
          </p:cNvPr>
          <p:cNvSpPr>
            <a:spLocks noChangeAspect="1"/>
          </p:cNvSpPr>
          <p:nvPr/>
        </p:nvSpPr>
        <p:spPr bwMode="auto">
          <a:xfrm>
            <a:off x="2661705" y="4646706"/>
            <a:ext cx="1664110" cy="1622941"/>
          </a:xfrm>
          <a:custGeom>
            <a:avLst/>
            <a:gdLst>
              <a:gd name="T0" fmla="*/ 1578 w 1602"/>
              <a:gd name="T1" fmla="*/ 665 h 1602"/>
              <a:gd name="T2" fmla="*/ 1431 w 1602"/>
              <a:gd name="T3" fmla="*/ 605 h 1602"/>
              <a:gd name="T4" fmla="*/ 1518 w 1602"/>
              <a:gd name="T5" fmla="*/ 472 h 1602"/>
              <a:gd name="T6" fmla="*/ 1488 w 1602"/>
              <a:gd name="T7" fmla="*/ 388 h 1602"/>
              <a:gd name="T8" fmla="*/ 1349 w 1602"/>
              <a:gd name="T9" fmla="*/ 412 h 1602"/>
              <a:gd name="T10" fmla="*/ 1285 w 1602"/>
              <a:gd name="T11" fmla="*/ 353 h 1602"/>
              <a:gd name="T12" fmla="*/ 1332 w 1602"/>
              <a:gd name="T13" fmla="*/ 200 h 1602"/>
              <a:gd name="T14" fmla="*/ 1254 w 1602"/>
              <a:gd name="T15" fmla="*/ 155 h 1602"/>
              <a:gd name="T16" fmla="*/ 1108 w 1602"/>
              <a:gd name="T17" fmla="*/ 217 h 1602"/>
              <a:gd name="T18" fmla="*/ 1075 w 1602"/>
              <a:gd name="T19" fmla="*/ 62 h 1602"/>
              <a:gd name="T20" fmla="*/ 994 w 1602"/>
              <a:gd name="T21" fmla="*/ 23 h 1602"/>
              <a:gd name="T22" fmla="*/ 895 w 1602"/>
              <a:gd name="T23" fmla="*/ 148 h 1602"/>
              <a:gd name="T24" fmla="*/ 810 w 1602"/>
              <a:gd name="T25" fmla="*/ 129 h 1602"/>
              <a:gd name="T26" fmla="*/ 751 w 1602"/>
              <a:gd name="T27" fmla="*/ 1 h 1602"/>
              <a:gd name="T28" fmla="*/ 665 w 1602"/>
              <a:gd name="T29" fmla="*/ 24 h 1602"/>
              <a:gd name="T30" fmla="*/ 605 w 1602"/>
              <a:gd name="T31" fmla="*/ 171 h 1602"/>
              <a:gd name="T32" fmla="*/ 472 w 1602"/>
              <a:gd name="T33" fmla="*/ 84 h 1602"/>
              <a:gd name="T34" fmla="*/ 388 w 1602"/>
              <a:gd name="T35" fmla="*/ 114 h 1602"/>
              <a:gd name="T36" fmla="*/ 411 w 1602"/>
              <a:gd name="T37" fmla="*/ 253 h 1602"/>
              <a:gd name="T38" fmla="*/ 353 w 1602"/>
              <a:gd name="T39" fmla="*/ 317 h 1602"/>
              <a:gd name="T40" fmla="*/ 200 w 1602"/>
              <a:gd name="T41" fmla="*/ 270 h 1602"/>
              <a:gd name="T42" fmla="*/ 155 w 1602"/>
              <a:gd name="T43" fmla="*/ 348 h 1602"/>
              <a:gd name="T44" fmla="*/ 217 w 1602"/>
              <a:gd name="T45" fmla="*/ 494 h 1602"/>
              <a:gd name="T46" fmla="*/ 61 w 1602"/>
              <a:gd name="T47" fmla="*/ 527 h 1602"/>
              <a:gd name="T48" fmla="*/ 23 w 1602"/>
              <a:gd name="T49" fmla="*/ 607 h 1602"/>
              <a:gd name="T50" fmla="*/ 148 w 1602"/>
              <a:gd name="T51" fmla="*/ 707 h 1602"/>
              <a:gd name="T52" fmla="*/ 128 w 1602"/>
              <a:gd name="T53" fmla="*/ 792 h 1602"/>
              <a:gd name="T54" fmla="*/ 1 w 1602"/>
              <a:gd name="T55" fmla="*/ 851 h 1602"/>
              <a:gd name="T56" fmla="*/ 24 w 1602"/>
              <a:gd name="T57" fmla="*/ 937 h 1602"/>
              <a:gd name="T58" fmla="*/ 171 w 1602"/>
              <a:gd name="T59" fmla="*/ 997 h 1602"/>
              <a:gd name="T60" fmla="*/ 84 w 1602"/>
              <a:gd name="T61" fmla="*/ 1130 h 1602"/>
              <a:gd name="T62" fmla="*/ 114 w 1602"/>
              <a:gd name="T63" fmla="*/ 1214 h 1602"/>
              <a:gd name="T64" fmla="*/ 253 w 1602"/>
              <a:gd name="T65" fmla="*/ 1190 h 1602"/>
              <a:gd name="T66" fmla="*/ 317 w 1602"/>
              <a:gd name="T67" fmla="*/ 1249 h 1602"/>
              <a:gd name="T68" fmla="*/ 270 w 1602"/>
              <a:gd name="T69" fmla="*/ 1402 h 1602"/>
              <a:gd name="T70" fmla="*/ 348 w 1602"/>
              <a:gd name="T71" fmla="*/ 1447 h 1602"/>
              <a:gd name="T72" fmla="*/ 494 w 1602"/>
              <a:gd name="T73" fmla="*/ 1385 h 1602"/>
              <a:gd name="T74" fmla="*/ 526 w 1602"/>
              <a:gd name="T75" fmla="*/ 1540 h 1602"/>
              <a:gd name="T76" fmla="*/ 607 w 1602"/>
              <a:gd name="T77" fmla="*/ 1579 h 1602"/>
              <a:gd name="T78" fmla="*/ 707 w 1602"/>
              <a:gd name="T79" fmla="*/ 1454 h 1602"/>
              <a:gd name="T80" fmla="*/ 791 w 1602"/>
              <a:gd name="T81" fmla="*/ 1473 h 1602"/>
              <a:gd name="T82" fmla="*/ 851 w 1602"/>
              <a:gd name="T83" fmla="*/ 1601 h 1602"/>
              <a:gd name="T84" fmla="*/ 937 w 1602"/>
              <a:gd name="T85" fmla="*/ 1578 h 1602"/>
              <a:gd name="T86" fmla="*/ 997 w 1602"/>
              <a:gd name="T87" fmla="*/ 1431 h 1602"/>
              <a:gd name="T88" fmla="*/ 1130 w 1602"/>
              <a:gd name="T89" fmla="*/ 1518 h 1602"/>
              <a:gd name="T90" fmla="*/ 1214 w 1602"/>
              <a:gd name="T91" fmla="*/ 1488 h 1602"/>
              <a:gd name="T92" fmla="*/ 1190 w 1602"/>
              <a:gd name="T93" fmla="*/ 1349 h 1602"/>
              <a:gd name="T94" fmla="*/ 1249 w 1602"/>
              <a:gd name="T95" fmla="*/ 1285 h 1602"/>
              <a:gd name="T96" fmla="*/ 1402 w 1602"/>
              <a:gd name="T97" fmla="*/ 1332 h 1602"/>
              <a:gd name="T98" fmla="*/ 1447 w 1602"/>
              <a:gd name="T99" fmla="*/ 1254 h 1602"/>
              <a:gd name="T100" fmla="*/ 1385 w 1602"/>
              <a:gd name="T101" fmla="*/ 1108 h 1602"/>
              <a:gd name="T102" fmla="*/ 1540 w 1602"/>
              <a:gd name="T103" fmla="*/ 1075 h 1602"/>
              <a:gd name="T104" fmla="*/ 1579 w 1602"/>
              <a:gd name="T105" fmla="*/ 995 h 1602"/>
              <a:gd name="T106" fmla="*/ 1453 w 1602"/>
              <a:gd name="T107" fmla="*/ 895 h 1602"/>
              <a:gd name="T108" fmla="*/ 1473 w 1602"/>
              <a:gd name="T109" fmla="*/ 810 h 1602"/>
              <a:gd name="T110" fmla="*/ 1601 w 1602"/>
              <a:gd name="T111" fmla="*/ 751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2" h="1602">
                <a:moveTo>
                  <a:pt x="1599" y="717"/>
                </a:moveTo>
                <a:cubicBezTo>
                  <a:pt x="1598" y="705"/>
                  <a:pt x="1595" y="694"/>
                  <a:pt x="1594" y="682"/>
                </a:cubicBezTo>
                <a:cubicBezTo>
                  <a:pt x="1592" y="674"/>
                  <a:pt x="1585" y="666"/>
                  <a:pt x="1578" y="665"/>
                </a:cubicBezTo>
                <a:cubicBezTo>
                  <a:pt x="1537" y="658"/>
                  <a:pt x="1498" y="653"/>
                  <a:pt x="1457" y="651"/>
                </a:cubicBezTo>
                <a:cubicBezTo>
                  <a:pt x="1449" y="651"/>
                  <a:pt x="1442" y="645"/>
                  <a:pt x="1440" y="638"/>
                </a:cubicBezTo>
                <a:lnTo>
                  <a:pt x="1431" y="605"/>
                </a:lnTo>
                <a:lnTo>
                  <a:pt x="1419" y="573"/>
                </a:lnTo>
                <a:cubicBezTo>
                  <a:pt x="1417" y="566"/>
                  <a:pt x="1420" y="557"/>
                  <a:pt x="1426" y="552"/>
                </a:cubicBezTo>
                <a:cubicBezTo>
                  <a:pt x="1458" y="527"/>
                  <a:pt x="1489" y="500"/>
                  <a:pt x="1518" y="472"/>
                </a:cubicBezTo>
                <a:cubicBezTo>
                  <a:pt x="1523" y="467"/>
                  <a:pt x="1525" y="456"/>
                  <a:pt x="1521" y="449"/>
                </a:cubicBezTo>
                <a:lnTo>
                  <a:pt x="1507" y="419"/>
                </a:lnTo>
                <a:lnTo>
                  <a:pt x="1488" y="388"/>
                </a:lnTo>
                <a:cubicBezTo>
                  <a:pt x="1483" y="381"/>
                  <a:pt x="1474" y="376"/>
                  <a:pt x="1467" y="378"/>
                </a:cubicBezTo>
                <a:cubicBezTo>
                  <a:pt x="1447" y="382"/>
                  <a:pt x="1427" y="387"/>
                  <a:pt x="1408" y="393"/>
                </a:cubicBezTo>
                <a:cubicBezTo>
                  <a:pt x="1388" y="399"/>
                  <a:pt x="1368" y="405"/>
                  <a:pt x="1349" y="412"/>
                </a:cubicBezTo>
                <a:cubicBezTo>
                  <a:pt x="1342" y="414"/>
                  <a:pt x="1333" y="411"/>
                  <a:pt x="1329" y="406"/>
                </a:cubicBezTo>
                <a:cubicBezTo>
                  <a:pt x="1322" y="397"/>
                  <a:pt x="1315" y="387"/>
                  <a:pt x="1308" y="379"/>
                </a:cubicBezTo>
                <a:lnTo>
                  <a:pt x="1285" y="353"/>
                </a:lnTo>
                <a:cubicBezTo>
                  <a:pt x="1280" y="348"/>
                  <a:pt x="1279" y="338"/>
                  <a:pt x="1283" y="332"/>
                </a:cubicBezTo>
                <a:cubicBezTo>
                  <a:pt x="1304" y="296"/>
                  <a:pt x="1321" y="261"/>
                  <a:pt x="1337" y="223"/>
                </a:cubicBezTo>
                <a:cubicBezTo>
                  <a:pt x="1341" y="216"/>
                  <a:pt x="1338" y="206"/>
                  <a:pt x="1332" y="200"/>
                </a:cubicBezTo>
                <a:cubicBezTo>
                  <a:pt x="1323" y="192"/>
                  <a:pt x="1315" y="184"/>
                  <a:pt x="1305" y="177"/>
                </a:cubicBezTo>
                <a:lnTo>
                  <a:pt x="1277" y="156"/>
                </a:lnTo>
                <a:cubicBezTo>
                  <a:pt x="1271" y="151"/>
                  <a:pt x="1260" y="151"/>
                  <a:pt x="1254" y="155"/>
                </a:cubicBezTo>
                <a:cubicBezTo>
                  <a:pt x="1221" y="178"/>
                  <a:pt x="1189" y="204"/>
                  <a:pt x="1158" y="231"/>
                </a:cubicBezTo>
                <a:cubicBezTo>
                  <a:pt x="1153" y="236"/>
                  <a:pt x="1143" y="238"/>
                  <a:pt x="1138" y="234"/>
                </a:cubicBezTo>
                <a:cubicBezTo>
                  <a:pt x="1128" y="228"/>
                  <a:pt x="1118" y="222"/>
                  <a:pt x="1108" y="217"/>
                </a:cubicBezTo>
                <a:lnTo>
                  <a:pt x="1077" y="202"/>
                </a:lnTo>
                <a:cubicBezTo>
                  <a:pt x="1070" y="199"/>
                  <a:pt x="1066" y="191"/>
                  <a:pt x="1067" y="183"/>
                </a:cubicBezTo>
                <a:cubicBezTo>
                  <a:pt x="1072" y="142"/>
                  <a:pt x="1074" y="103"/>
                  <a:pt x="1075" y="62"/>
                </a:cubicBezTo>
                <a:cubicBezTo>
                  <a:pt x="1075" y="54"/>
                  <a:pt x="1069" y="46"/>
                  <a:pt x="1061" y="43"/>
                </a:cubicBezTo>
                <a:lnTo>
                  <a:pt x="1030" y="32"/>
                </a:lnTo>
                <a:lnTo>
                  <a:pt x="994" y="23"/>
                </a:lnTo>
                <a:cubicBezTo>
                  <a:pt x="986" y="21"/>
                  <a:pt x="976" y="25"/>
                  <a:pt x="972" y="31"/>
                </a:cubicBezTo>
                <a:cubicBezTo>
                  <a:pt x="951" y="66"/>
                  <a:pt x="931" y="101"/>
                  <a:pt x="913" y="138"/>
                </a:cubicBezTo>
                <a:cubicBezTo>
                  <a:pt x="910" y="145"/>
                  <a:pt x="902" y="149"/>
                  <a:pt x="895" y="148"/>
                </a:cubicBezTo>
                <a:lnTo>
                  <a:pt x="861" y="144"/>
                </a:lnTo>
                <a:cubicBezTo>
                  <a:pt x="849" y="143"/>
                  <a:pt x="838" y="143"/>
                  <a:pt x="826" y="142"/>
                </a:cubicBezTo>
                <a:cubicBezTo>
                  <a:pt x="819" y="142"/>
                  <a:pt x="812" y="136"/>
                  <a:pt x="810" y="129"/>
                </a:cubicBezTo>
                <a:cubicBezTo>
                  <a:pt x="805" y="109"/>
                  <a:pt x="799" y="89"/>
                  <a:pt x="792" y="70"/>
                </a:cubicBezTo>
                <a:cubicBezTo>
                  <a:pt x="786" y="50"/>
                  <a:pt x="779" y="31"/>
                  <a:pt x="771" y="12"/>
                </a:cubicBezTo>
                <a:cubicBezTo>
                  <a:pt x="769" y="5"/>
                  <a:pt x="760" y="0"/>
                  <a:pt x="751" y="1"/>
                </a:cubicBezTo>
                <a:lnTo>
                  <a:pt x="716" y="3"/>
                </a:lnTo>
                <a:cubicBezTo>
                  <a:pt x="705" y="4"/>
                  <a:pt x="693" y="6"/>
                  <a:pt x="682" y="8"/>
                </a:cubicBezTo>
                <a:cubicBezTo>
                  <a:pt x="674" y="9"/>
                  <a:pt x="666" y="17"/>
                  <a:pt x="665" y="24"/>
                </a:cubicBezTo>
                <a:cubicBezTo>
                  <a:pt x="658" y="64"/>
                  <a:pt x="653" y="104"/>
                  <a:pt x="651" y="145"/>
                </a:cubicBezTo>
                <a:cubicBezTo>
                  <a:pt x="650" y="153"/>
                  <a:pt x="645" y="160"/>
                  <a:pt x="638" y="162"/>
                </a:cubicBezTo>
                <a:lnTo>
                  <a:pt x="605" y="171"/>
                </a:lnTo>
                <a:lnTo>
                  <a:pt x="572" y="182"/>
                </a:lnTo>
                <a:cubicBezTo>
                  <a:pt x="566" y="185"/>
                  <a:pt x="557" y="182"/>
                  <a:pt x="552" y="176"/>
                </a:cubicBezTo>
                <a:cubicBezTo>
                  <a:pt x="527" y="144"/>
                  <a:pt x="500" y="113"/>
                  <a:pt x="472" y="84"/>
                </a:cubicBezTo>
                <a:cubicBezTo>
                  <a:pt x="467" y="79"/>
                  <a:pt x="456" y="77"/>
                  <a:pt x="449" y="81"/>
                </a:cubicBezTo>
                <a:lnTo>
                  <a:pt x="419" y="95"/>
                </a:lnTo>
                <a:lnTo>
                  <a:pt x="388" y="114"/>
                </a:lnTo>
                <a:cubicBezTo>
                  <a:pt x="381" y="118"/>
                  <a:pt x="376" y="128"/>
                  <a:pt x="378" y="135"/>
                </a:cubicBezTo>
                <a:cubicBezTo>
                  <a:pt x="382" y="155"/>
                  <a:pt x="387" y="175"/>
                  <a:pt x="393" y="194"/>
                </a:cubicBezTo>
                <a:cubicBezTo>
                  <a:pt x="399" y="214"/>
                  <a:pt x="405" y="234"/>
                  <a:pt x="411" y="253"/>
                </a:cubicBezTo>
                <a:cubicBezTo>
                  <a:pt x="414" y="260"/>
                  <a:pt x="411" y="269"/>
                  <a:pt x="406" y="273"/>
                </a:cubicBezTo>
                <a:cubicBezTo>
                  <a:pt x="397" y="280"/>
                  <a:pt x="387" y="286"/>
                  <a:pt x="378" y="294"/>
                </a:cubicBezTo>
                <a:lnTo>
                  <a:pt x="353" y="317"/>
                </a:lnTo>
                <a:cubicBezTo>
                  <a:pt x="348" y="322"/>
                  <a:pt x="338" y="322"/>
                  <a:pt x="332" y="319"/>
                </a:cubicBezTo>
                <a:cubicBezTo>
                  <a:pt x="296" y="298"/>
                  <a:pt x="260" y="281"/>
                  <a:pt x="223" y="264"/>
                </a:cubicBezTo>
                <a:cubicBezTo>
                  <a:pt x="216" y="261"/>
                  <a:pt x="205" y="264"/>
                  <a:pt x="200" y="270"/>
                </a:cubicBezTo>
                <a:cubicBezTo>
                  <a:pt x="192" y="279"/>
                  <a:pt x="184" y="287"/>
                  <a:pt x="177" y="296"/>
                </a:cubicBezTo>
                <a:lnTo>
                  <a:pt x="156" y="324"/>
                </a:lnTo>
                <a:cubicBezTo>
                  <a:pt x="151" y="331"/>
                  <a:pt x="151" y="342"/>
                  <a:pt x="155" y="348"/>
                </a:cubicBezTo>
                <a:cubicBezTo>
                  <a:pt x="178" y="381"/>
                  <a:pt x="204" y="413"/>
                  <a:pt x="231" y="443"/>
                </a:cubicBezTo>
                <a:cubicBezTo>
                  <a:pt x="236" y="449"/>
                  <a:pt x="237" y="458"/>
                  <a:pt x="234" y="464"/>
                </a:cubicBezTo>
                <a:cubicBezTo>
                  <a:pt x="228" y="474"/>
                  <a:pt x="222" y="484"/>
                  <a:pt x="217" y="494"/>
                </a:cubicBezTo>
                <a:lnTo>
                  <a:pt x="202" y="525"/>
                </a:lnTo>
                <a:cubicBezTo>
                  <a:pt x="199" y="531"/>
                  <a:pt x="191" y="536"/>
                  <a:pt x="183" y="535"/>
                </a:cubicBezTo>
                <a:cubicBezTo>
                  <a:pt x="142" y="530"/>
                  <a:pt x="103" y="527"/>
                  <a:pt x="61" y="527"/>
                </a:cubicBezTo>
                <a:cubicBezTo>
                  <a:pt x="54" y="526"/>
                  <a:pt x="46" y="533"/>
                  <a:pt x="43" y="541"/>
                </a:cubicBezTo>
                <a:lnTo>
                  <a:pt x="32" y="572"/>
                </a:lnTo>
                <a:lnTo>
                  <a:pt x="23" y="607"/>
                </a:lnTo>
                <a:cubicBezTo>
                  <a:pt x="21" y="615"/>
                  <a:pt x="25" y="625"/>
                  <a:pt x="31" y="629"/>
                </a:cubicBezTo>
                <a:cubicBezTo>
                  <a:pt x="66" y="651"/>
                  <a:pt x="101" y="671"/>
                  <a:pt x="138" y="689"/>
                </a:cubicBezTo>
                <a:cubicBezTo>
                  <a:pt x="144" y="692"/>
                  <a:pt x="149" y="700"/>
                  <a:pt x="148" y="707"/>
                </a:cubicBezTo>
                <a:lnTo>
                  <a:pt x="143" y="741"/>
                </a:lnTo>
                <a:cubicBezTo>
                  <a:pt x="142" y="752"/>
                  <a:pt x="143" y="764"/>
                  <a:pt x="142" y="775"/>
                </a:cubicBezTo>
                <a:cubicBezTo>
                  <a:pt x="142" y="782"/>
                  <a:pt x="136" y="790"/>
                  <a:pt x="128" y="792"/>
                </a:cubicBezTo>
                <a:cubicBezTo>
                  <a:pt x="109" y="797"/>
                  <a:pt x="89" y="803"/>
                  <a:pt x="69" y="809"/>
                </a:cubicBezTo>
                <a:cubicBezTo>
                  <a:pt x="50" y="816"/>
                  <a:pt x="31" y="823"/>
                  <a:pt x="12" y="830"/>
                </a:cubicBezTo>
                <a:cubicBezTo>
                  <a:pt x="5" y="833"/>
                  <a:pt x="0" y="842"/>
                  <a:pt x="1" y="851"/>
                </a:cubicBezTo>
                <a:lnTo>
                  <a:pt x="3" y="885"/>
                </a:lnTo>
                <a:cubicBezTo>
                  <a:pt x="4" y="897"/>
                  <a:pt x="6" y="908"/>
                  <a:pt x="8" y="920"/>
                </a:cubicBezTo>
                <a:cubicBezTo>
                  <a:pt x="9" y="928"/>
                  <a:pt x="16" y="936"/>
                  <a:pt x="24" y="937"/>
                </a:cubicBezTo>
                <a:cubicBezTo>
                  <a:pt x="64" y="944"/>
                  <a:pt x="104" y="949"/>
                  <a:pt x="145" y="951"/>
                </a:cubicBezTo>
                <a:cubicBezTo>
                  <a:pt x="153" y="951"/>
                  <a:pt x="160" y="957"/>
                  <a:pt x="162" y="964"/>
                </a:cubicBezTo>
                <a:lnTo>
                  <a:pt x="171" y="997"/>
                </a:lnTo>
                <a:lnTo>
                  <a:pt x="182" y="1029"/>
                </a:lnTo>
                <a:cubicBezTo>
                  <a:pt x="185" y="1036"/>
                  <a:pt x="182" y="1045"/>
                  <a:pt x="176" y="1049"/>
                </a:cubicBezTo>
                <a:cubicBezTo>
                  <a:pt x="143" y="1075"/>
                  <a:pt x="113" y="1101"/>
                  <a:pt x="84" y="1130"/>
                </a:cubicBezTo>
                <a:cubicBezTo>
                  <a:pt x="78" y="1135"/>
                  <a:pt x="77" y="1145"/>
                  <a:pt x="81" y="1153"/>
                </a:cubicBezTo>
                <a:lnTo>
                  <a:pt x="95" y="1183"/>
                </a:lnTo>
                <a:lnTo>
                  <a:pt x="114" y="1214"/>
                </a:lnTo>
                <a:cubicBezTo>
                  <a:pt x="118" y="1221"/>
                  <a:pt x="128" y="1226"/>
                  <a:pt x="135" y="1224"/>
                </a:cubicBezTo>
                <a:cubicBezTo>
                  <a:pt x="155" y="1219"/>
                  <a:pt x="175" y="1214"/>
                  <a:pt x="194" y="1209"/>
                </a:cubicBezTo>
                <a:cubicBezTo>
                  <a:pt x="214" y="1203"/>
                  <a:pt x="233" y="1197"/>
                  <a:pt x="253" y="1190"/>
                </a:cubicBezTo>
                <a:cubicBezTo>
                  <a:pt x="260" y="1188"/>
                  <a:pt x="269" y="1190"/>
                  <a:pt x="273" y="1196"/>
                </a:cubicBezTo>
                <a:cubicBezTo>
                  <a:pt x="280" y="1205"/>
                  <a:pt x="286" y="1215"/>
                  <a:pt x="294" y="1223"/>
                </a:cubicBezTo>
                <a:lnTo>
                  <a:pt x="317" y="1249"/>
                </a:lnTo>
                <a:cubicBezTo>
                  <a:pt x="322" y="1254"/>
                  <a:pt x="322" y="1263"/>
                  <a:pt x="319" y="1270"/>
                </a:cubicBezTo>
                <a:cubicBezTo>
                  <a:pt x="298" y="1306"/>
                  <a:pt x="281" y="1341"/>
                  <a:pt x="264" y="1379"/>
                </a:cubicBezTo>
                <a:cubicBezTo>
                  <a:pt x="261" y="1386"/>
                  <a:pt x="264" y="1396"/>
                  <a:pt x="270" y="1402"/>
                </a:cubicBezTo>
                <a:cubicBezTo>
                  <a:pt x="279" y="1410"/>
                  <a:pt x="287" y="1418"/>
                  <a:pt x="296" y="1425"/>
                </a:cubicBezTo>
                <a:lnTo>
                  <a:pt x="324" y="1446"/>
                </a:lnTo>
                <a:cubicBezTo>
                  <a:pt x="331" y="1451"/>
                  <a:pt x="341" y="1451"/>
                  <a:pt x="348" y="1447"/>
                </a:cubicBezTo>
                <a:cubicBezTo>
                  <a:pt x="380" y="1424"/>
                  <a:pt x="413" y="1398"/>
                  <a:pt x="443" y="1370"/>
                </a:cubicBezTo>
                <a:cubicBezTo>
                  <a:pt x="449" y="1366"/>
                  <a:pt x="458" y="1364"/>
                  <a:pt x="464" y="1368"/>
                </a:cubicBezTo>
                <a:cubicBezTo>
                  <a:pt x="474" y="1374"/>
                  <a:pt x="483" y="1380"/>
                  <a:pt x="494" y="1385"/>
                </a:cubicBezTo>
                <a:lnTo>
                  <a:pt x="525" y="1400"/>
                </a:lnTo>
                <a:cubicBezTo>
                  <a:pt x="531" y="1403"/>
                  <a:pt x="536" y="1411"/>
                  <a:pt x="535" y="1419"/>
                </a:cubicBezTo>
                <a:cubicBezTo>
                  <a:pt x="530" y="1460"/>
                  <a:pt x="527" y="1499"/>
                  <a:pt x="526" y="1540"/>
                </a:cubicBezTo>
                <a:cubicBezTo>
                  <a:pt x="526" y="1548"/>
                  <a:pt x="533" y="1556"/>
                  <a:pt x="541" y="1559"/>
                </a:cubicBezTo>
                <a:lnTo>
                  <a:pt x="572" y="1570"/>
                </a:lnTo>
                <a:lnTo>
                  <a:pt x="607" y="1579"/>
                </a:lnTo>
                <a:cubicBezTo>
                  <a:pt x="615" y="1581"/>
                  <a:pt x="625" y="1577"/>
                  <a:pt x="629" y="1571"/>
                </a:cubicBezTo>
                <a:cubicBezTo>
                  <a:pt x="651" y="1536"/>
                  <a:pt x="670" y="1501"/>
                  <a:pt x="689" y="1464"/>
                </a:cubicBezTo>
                <a:cubicBezTo>
                  <a:pt x="692" y="1457"/>
                  <a:pt x="700" y="1453"/>
                  <a:pt x="707" y="1454"/>
                </a:cubicBezTo>
                <a:lnTo>
                  <a:pt x="741" y="1458"/>
                </a:lnTo>
                <a:cubicBezTo>
                  <a:pt x="752" y="1459"/>
                  <a:pt x="764" y="1459"/>
                  <a:pt x="775" y="1460"/>
                </a:cubicBezTo>
                <a:cubicBezTo>
                  <a:pt x="782" y="1460"/>
                  <a:pt x="789" y="1466"/>
                  <a:pt x="791" y="1473"/>
                </a:cubicBezTo>
                <a:cubicBezTo>
                  <a:pt x="797" y="1493"/>
                  <a:pt x="803" y="1513"/>
                  <a:pt x="809" y="1532"/>
                </a:cubicBezTo>
                <a:cubicBezTo>
                  <a:pt x="816" y="1552"/>
                  <a:pt x="823" y="1570"/>
                  <a:pt x="830" y="1589"/>
                </a:cubicBezTo>
                <a:cubicBezTo>
                  <a:pt x="833" y="1596"/>
                  <a:pt x="842" y="1602"/>
                  <a:pt x="851" y="1601"/>
                </a:cubicBezTo>
                <a:lnTo>
                  <a:pt x="885" y="1599"/>
                </a:lnTo>
                <a:cubicBezTo>
                  <a:pt x="897" y="1598"/>
                  <a:pt x="908" y="1596"/>
                  <a:pt x="920" y="1594"/>
                </a:cubicBezTo>
                <a:cubicBezTo>
                  <a:pt x="928" y="1593"/>
                  <a:pt x="936" y="1585"/>
                  <a:pt x="937" y="1578"/>
                </a:cubicBezTo>
                <a:cubicBezTo>
                  <a:pt x="944" y="1537"/>
                  <a:pt x="948" y="1498"/>
                  <a:pt x="951" y="1457"/>
                </a:cubicBezTo>
                <a:cubicBezTo>
                  <a:pt x="951" y="1449"/>
                  <a:pt x="957" y="1442"/>
                  <a:pt x="964" y="1440"/>
                </a:cubicBezTo>
                <a:lnTo>
                  <a:pt x="997" y="1431"/>
                </a:lnTo>
                <a:lnTo>
                  <a:pt x="1029" y="1419"/>
                </a:lnTo>
                <a:cubicBezTo>
                  <a:pt x="1036" y="1417"/>
                  <a:pt x="1045" y="1420"/>
                  <a:pt x="1049" y="1426"/>
                </a:cubicBezTo>
                <a:cubicBezTo>
                  <a:pt x="1075" y="1458"/>
                  <a:pt x="1101" y="1489"/>
                  <a:pt x="1130" y="1518"/>
                </a:cubicBezTo>
                <a:cubicBezTo>
                  <a:pt x="1135" y="1523"/>
                  <a:pt x="1145" y="1525"/>
                  <a:pt x="1153" y="1521"/>
                </a:cubicBezTo>
                <a:lnTo>
                  <a:pt x="1183" y="1507"/>
                </a:lnTo>
                <a:lnTo>
                  <a:pt x="1214" y="1488"/>
                </a:lnTo>
                <a:cubicBezTo>
                  <a:pt x="1221" y="1484"/>
                  <a:pt x="1226" y="1474"/>
                  <a:pt x="1224" y="1467"/>
                </a:cubicBezTo>
                <a:cubicBezTo>
                  <a:pt x="1219" y="1447"/>
                  <a:pt x="1214" y="1427"/>
                  <a:pt x="1209" y="1408"/>
                </a:cubicBezTo>
                <a:cubicBezTo>
                  <a:pt x="1203" y="1388"/>
                  <a:pt x="1197" y="1368"/>
                  <a:pt x="1190" y="1349"/>
                </a:cubicBezTo>
                <a:cubicBezTo>
                  <a:pt x="1188" y="1342"/>
                  <a:pt x="1190" y="1333"/>
                  <a:pt x="1196" y="1329"/>
                </a:cubicBezTo>
                <a:cubicBezTo>
                  <a:pt x="1205" y="1322"/>
                  <a:pt x="1215" y="1316"/>
                  <a:pt x="1223" y="1308"/>
                </a:cubicBezTo>
                <a:lnTo>
                  <a:pt x="1249" y="1285"/>
                </a:lnTo>
                <a:cubicBezTo>
                  <a:pt x="1254" y="1280"/>
                  <a:pt x="1263" y="1280"/>
                  <a:pt x="1270" y="1283"/>
                </a:cubicBezTo>
                <a:cubicBezTo>
                  <a:pt x="1306" y="1304"/>
                  <a:pt x="1341" y="1321"/>
                  <a:pt x="1379" y="1338"/>
                </a:cubicBezTo>
                <a:cubicBezTo>
                  <a:pt x="1386" y="1341"/>
                  <a:pt x="1396" y="1338"/>
                  <a:pt x="1402" y="1332"/>
                </a:cubicBezTo>
                <a:cubicBezTo>
                  <a:pt x="1409" y="1323"/>
                  <a:pt x="1418" y="1315"/>
                  <a:pt x="1425" y="1305"/>
                </a:cubicBezTo>
                <a:lnTo>
                  <a:pt x="1445" y="1278"/>
                </a:lnTo>
                <a:cubicBezTo>
                  <a:pt x="1451" y="1271"/>
                  <a:pt x="1451" y="1260"/>
                  <a:pt x="1447" y="1254"/>
                </a:cubicBezTo>
                <a:cubicBezTo>
                  <a:pt x="1423" y="1221"/>
                  <a:pt x="1397" y="1189"/>
                  <a:pt x="1370" y="1158"/>
                </a:cubicBezTo>
                <a:cubicBezTo>
                  <a:pt x="1365" y="1153"/>
                  <a:pt x="1364" y="1144"/>
                  <a:pt x="1368" y="1138"/>
                </a:cubicBezTo>
                <a:cubicBezTo>
                  <a:pt x="1373" y="1128"/>
                  <a:pt x="1380" y="1118"/>
                  <a:pt x="1385" y="1108"/>
                </a:cubicBezTo>
                <a:lnTo>
                  <a:pt x="1400" y="1077"/>
                </a:lnTo>
                <a:cubicBezTo>
                  <a:pt x="1403" y="1071"/>
                  <a:pt x="1411" y="1066"/>
                  <a:pt x="1419" y="1067"/>
                </a:cubicBezTo>
                <a:cubicBezTo>
                  <a:pt x="1460" y="1072"/>
                  <a:pt x="1499" y="1074"/>
                  <a:pt x="1540" y="1075"/>
                </a:cubicBezTo>
                <a:cubicBezTo>
                  <a:pt x="1548" y="1076"/>
                  <a:pt x="1556" y="1069"/>
                  <a:pt x="1559" y="1061"/>
                </a:cubicBezTo>
                <a:lnTo>
                  <a:pt x="1570" y="1030"/>
                </a:lnTo>
                <a:lnTo>
                  <a:pt x="1579" y="995"/>
                </a:lnTo>
                <a:cubicBezTo>
                  <a:pt x="1581" y="986"/>
                  <a:pt x="1577" y="976"/>
                  <a:pt x="1571" y="973"/>
                </a:cubicBezTo>
                <a:cubicBezTo>
                  <a:pt x="1536" y="951"/>
                  <a:pt x="1501" y="931"/>
                  <a:pt x="1464" y="913"/>
                </a:cubicBezTo>
                <a:cubicBezTo>
                  <a:pt x="1457" y="910"/>
                  <a:pt x="1452" y="902"/>
                  <a:pt x="1453" y="895"/>
                </a:cubicBezTo>
                <a:lnTo>
                  <a:pt x="1458" y="861"/>
                </a:lnTo>
                <a:cubicBezTo>
                  <a:pt x="1459" y="849"/>
                  <a:pt x="1459" y="838"/>
                  <a:pt x="1460" y="826"/>
                </a:cubicBezTo>
                <a:cubicBezTo>
                  <a:pt x="1460" y="820"/>
                  <a:pt x="1466" y="812"/>
                  <a:pt x="1473" y="810"/>
                </a:cubicBezTo>
                <a:cubicBezTo>
                  <a:pt x="1493" y="805"/>
                  <a:pt x="1513" y="799"/>
                  <a:pt x="1532" y="792"/>
                </a:cubicBezTo>
                <a:cubicBezTo>
                  <a:pt x="1551" y="786"/>
                  <a:pt x="1570" y="779"/>
                  <a:pt x="1589" y="772"/>
                </a:cubicBezTo>
                <a:cubicBezTo>
                  <a:pt x="1596" y="769"/>
                  <a:pt x="1602" y="760"/>
                  <a:pt x="1601" y="751"/>
                </a:cubicBezTo>
                <a:lnTo>
                  <a:pt x="1599" y="717"/>
                </a:lnTo>
                <a:close/>
              </a:path>
            </a:pathLst>
          </a:custGeom>
          <a:solidFill>
            <a:srgbClr val="04B7F8"/>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Freeform 3">
            <a:extLst>
              <a:ext uri="{FF2B5EF4-FFF2-40B4-BE49-F238E27FC236}">
                <a16:creationId xmlns:a16="http://schemas.microsoft.com/office/drawing/2014/main" id="{94C56D5A-9284-5D40-A4FE-EDE36CB0B30D}"/>
              </a:ext>
            </a:extLst>
          </p:cNvPr>
          <p:cNvSpPr>
            <a:spLocks noChangeAspect="1"/>
          </p:cNvSpPr>
          <p:nvPr/>
        </p:nvSpPr>
        <p:spPr bwMode="auto">
          <a:xfrm>
            <a:off x="1038103" y="3047313"/>
            <a:ext cx="2294652" cy="2240481"/>
          </a:xfrm>
          <a:custGeom>
            <a:avLst/>
            <a:gdLst>
              <a:gd name="T0" fmla="*/ 2055 w 2210"/>
              <a:gd name="T1" fmla="*/ 951 h 2210"/>
              <a:gd name="T2" fmla="*/ 2162 w 2210"/>
              <a:gd name="T3" fmla="*/ 781 h 2210"/>
              <a:gd name="T4" fmla="*/ 2001 w 2210"/>
              <a:gd name="T5" fmla="*/ 719 h 2210"/>
              <a:gd name="T6" fmla="*/ 2040 w 2210"/>
              <a:gd name="T7" fmla="*/ 541 h 2210"/>
              <a:gd name="T8" fmla="*/ 1985 w 2210"/>
              <a:gd name="T9" fmla="*/ 458 h 2210"/>
              <a:gd name="T10" fmla="*/ 1805 w 2210"/>
              <a:gd name="T11" fmla="*/ 425 h 2210"/>
              <a:gd name="T12" fmla="*/ 1810 w 2210"/>
              <a:gd name="T13" fmla="*/ 254 h 2210"/>
              <a:gd name="T14" fmla="*/ 1612 w 2210"/>
              <a:gd name="T15" fmla="*/ 286 h 2210"/>
              <a:gd name="T16" fmla="*/ 1565 w 2210"/>
              <a:gd name="T17" fmla="*/ 100 h 2210"/>
              <a:gd name="T18" fmla="*/ 1383 w 2210"/>
              <a:gd name="T19" fmla="*/ 183 h 2210"/>
              <a:gd name="T20" fmla="*/ 1323 w 2210"/>
              <a:gd name="T21" fmla="*/ 21 h 2210"/>
              <a:gd name="T22" fmla="*/ 1202 w 2210"/>
              <a:gd name="T23" fmla="*/ 147 h 2210"/>
              <a:gd name="T24" fmla="*/ 1065 w 2210"/>
              <a:gd name="T25" fmla="*/ 0 h 2210"/>
              <a:gd name="T26" fmla="*/ 951 w 2210"/>
              <a:gd name="T27" fmla="*/ 154 h 2210"/>
              <a:gd name="T28" fmla="*/ 781 w 2210"/>
              <a:gd name="T29" fmla="*/ 48 h 2210"/>
              <a:gd name="T30" fmla="*/ 719 w 2210"/>
              <a:gd name="T31" fmla="*/ 209 h 2210"/>
              <a:gd name="T32" fmla="*/ 540 w 2210"/>
              <a:gd name="T33" fmla="*/ 170 h 2210"/>
              <a:gd name="T34" fmla="*/ 458 w 2210"/>
              <a:gd name="T35" fmla="*/ 225 h 2210"/>
              <a:gd name="T36" fmla="*/ 425 w 2210"/>
              <a:gd name="T37" fmla="*/ 405 h 2210"/>
              <a:gd name="T38" fmla="*/ 254 w 2210"/>
              <a:gd name="T39" fmla="*/ 400 h 2210"/>
              <a:gd name="T40" fmla="*/ 286 w 2210"/>
              <a:gd name="T41" fmla="*/ 597 h 2210"/>
              <a:gd name="T42" fmla="*/ 100 w 2210"/>
              <a:gd name="T43" fmla="*/ 644 h 2210"/>
              <a:gd name="T44" fmla="*/ 183 w 2210"/>
              <a:gd name="T45" fmla="*/ 827 h 2210"/>
              <a:gd name="T46" fmla="*/ 21 w 2210"/>
              <a:gd name="T47" fmla="*/ 887 h 2210"/>
              <a:gd name="T48" fmla="*/ 147 w 2210"/>
              <a:gd name="T49" fmla="*/ 1008 h 2210"/>
              <a:gd name="T50" fmla="*/ 0 w 2210"/>
              <a:gd name="T51" fmla="*/ 1145 h 2210"/>
              <a:gd name="T52" fmla="*/ 154 w 2210"/>
              <a:gd name="T53" fmla="*/ 1259 h 2210"/>
              <a:gd name="T54" fmla="*/ 48 w 2210"/>
              <a:gd name="T55" fmla="*/ 1429 h 2210"/>
              <a:gd name="T56" fmla="*/ 208 w 2210"/>
              <a:gd name="T57" fmla="*/ 1490 h 2210"/>
              <a:gd name="T58" fmla="*/ 170 w 2210"/>
              <a:gd name="T59" fmla="*/ 1669 h 2210"/>
              <a:gd name="T60" fmla="*/ 225 w 2210"/>
              <a:gd name="T61" fmla="*/ 1752 h 2210"/>
              <a:gd name="T62" fmla="*/ 405 w 2210"/>
              <a:gd name="T63" fmla="*/ 1785 h 2210"/>
              <a:gd name="T64" fmla="*/ 400 w 2210"/>
              <a:gd name="T65" fmla="*/ 1956 h 2210"/>
              <a:gd name="T66" fmla="*/ 597 w 2210"/>
              <a:gd name="T67" fmla="*/ 1924 h 2210"/>
              <a:gd name="T68" fmla="*/ 644 w 2210"/>
              <a:gd name="T69" fmla="*/ 2110 h 2210"/>
              <a:gd name="T70" fmla="*/ 826 w 2210"/>
              <a:gd name="T71" fmla="*/ 2027 h 2210"/>
              <a:gd name="T72" fmla="*/ 887 w 2210"/>
              <a:gd name="T73" fmla="*/ 2189 h 2210"/>
              <a:gd name="T74" fmla="*/ 1008 w 2210"/>
              <a:gd name="T75" fmla="*/ 2063 h 2210"/>
              <a:gd name="T76" fmla="*/ 1144 w 2210"/>
              <a:gd name="T77" fmla="*/ 2210 h 2210"/>
              <a:gd name="T78" fmla="*/ 1259 w 2210"/>
              <a:gd name="T79" fmla="*/ 2056 h 2210"/>
              <a:gd name="T80" fmla="*/ 1429 w 2210"/>
              <a:gd name="T81" fmla="*/ 2162 h 2210"/>
              <a:gd name="T82" fmla="*/ 1490 w 2210"/>
              <a:gd name="T83" fmla="*/ 2001 h 2210"/>
              <a:gd name="T84" fmla="*/ 1669 w 2210"/>
              <a:gd name="T85" fmla="*/ 2040 h 2210"/>
              <a:gd name="T86" fmla="*/ 1752 w 2210"/>
              <a:gd name="T87" fmla="*/ 1985 h 2210"/>
              <a:gd name="T88" fmla="*/ 1785 w 2210"/>
              <a:gd name="T89" fmla="*/ 1805 h 2210"/>
              <a:gd name="T90" fmla="*/ 1956 w 2210"/>
              <a:gd name="T91" fmla="*/ 1810 h 2210"/>
              <a:gd name="T92" fmla="*/ 1923 w 2210"/>
              <a:gd name="T93" fmla="*/ 1612 h 2210"/>
              <a:gd name="T94" fmla="*/ 2109 w 2210"/>
              <a:gd name="T95" fmla="*/ 1566 h 2210"/>
              <a:gd name="T96" fmla="*/ 2027 w 2210"/>
              <a:gd name="T97" fmla="*/ 1383 h 2210"/>
              <a:gd name="T98" fmla="*/ 2188 w 2210"/>
              <a:gd name="T99" fmla="*/ 1323 h 2210"/>
              <a:gd name="T100" fmla="*/ 2063 w 2210"/>
              <a:gd name="T101" fmla="*/ 1202 h 2210"/>
              <a:gd name="T102" fmla="*/ 2209 w 2210"/>
              <a:gd name="T103" fmla="*/ 1065 h 2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10" h="2210">
                <a:moveTo>
                  <a:pt x="2205" y="1002"/>
                </a:moveTo>
                <a:cubicBezTo>
                  <a:pt x="2205" y="994"/>
                  <a:pt x="2198" y="986"/>
                  <a:pt x="2191" y="985"/>
                </a:cubicBezTo>
                <a:cubicBezTo>
                  <a:pt x="2151" y="977"/>
                  <a:pt x="2110" y="970"/>
                  <a:pt x="2071" y="964"/>
                </a:cubicBezTo>
                <a:cubicBezTo>
                  <a:pt x="2063" y="963"/>
                  <a:pt x="2057" y="957"/>
                  <a:pt x="2055" y="951"/>
                </a:cubicBezTo>
                <a:cubicBezTo>
                  <a:pt x="2052" y="929"/>
                  <a:pt x="2048" y="907"/>
                  <a:pt x="2042" y="885"/>
                </a:cubicBezTo>
                <a:cubicBezTo>
                  <a:pt x="2041" y="879"/>
                  <a:pt x="2045" y="870"/>
                  <a:pt x="2051" y="866"/>
                </a:cubicBezTo>
                <a:cubicBezTo>
                  <a:pt x="2086" y="846"/>
                  <a:pt x="2120" y="825"/>
                  <a:pt x="2154" y="802"/>
                </a:cubicBezTo>
                <a:cubicBezTo>
                  <a:pt x="2160" y="798"/>
                  <a:pt x="2164" y="788"/>
                  <a:pt x="2162" y="781"/>
                </a:cubicBezTo>
                <a:lnTo>
                  <a:pt x="2152" y="752"/>
                </a:lnTo>
                <a:cubicBezTo>
                  <a:pt x="2148" y="741"/>
                  <a:pt x="2145" y="731"/>
                  <a:pt x="2141" y="720"/>
                </a:cubicBezTo>
                <a:cubicBezTo>
                  <a:pt x="2138" y="713"/>
                  <a:pt x="2130" y="707"/>
                  <a:pt x="2122" y="708"/>
                </a:cubicBezTo>
                <a:cubicBezTo>
                  <a:pt x="2082" y="711"/>
                  <a:pt x="2042" y="714"/>
                  <a:pt x="2001" y="719"/>
                </a:cubicBezTo>
                <a:cubicBezTo>
                  <a:pt x="1994" y="720"/>
                  <a:pt x="1986" y="716"/>
                  <a:pt x="1983" y="710"/>
                </a:cubicBezTo>
                <a:cubicBezTo>
                  <a:pt x="1974" y="689"/>
                  <a:pt x="1963" y="670"/>
                  <a:pt x="1953" y="650"/>
                </a:cubicBezTo>
                <a:cubicBezTo>
                  <a:pt x="1950" y="644"/>
                  <a:pt x="1952" y="635"/>
                  <a:pt x="1957" y="630"/>
                </a:cubicBezTo>
                <a:cubicBezTo>
                  <a:pt x="1985" y="601"/>
                  <a:pt x="2013" y="571"/>
                  <a:pt x="2040" y="541"/>
                </a:cubicBezTo>
                <a:cubicBezTo>
                  <a:pt x="2045" y="535"/>
                  <a:pt x="2046" y="525"/>
                  <a:pt x="2041" y="518"/>
                </a:cubicBezTo>
                <a:lnTo>
                  <a:pt x="2024" y="492"/>
                </a:lnTo>
                <a:lnTo>
                  <a:pt x="2006" y="465"/>
                </a:lnTo>
                <a:cubicBezTo>
                  <a:pt x="2002" y="459"/>
                  <a:pt x="1992" y="456"/>
                  <a:pt x="1985" y="458"/>
                </a:cubicBezTo>
                <a:cubicBezTo>
                  <a:pt x="1946" y="471"/>
                  <a:pt x="1908" y="485"/>
                  <a:pt x="1871" y="501"/>
                </a:cubicBezTo>
                <a:cubicBezTo>
                  <a:pt x="1864" y="503"/>
                  <a:pt x="1855" y="501"/>
                  <a:pt x="1851" y="496"/>
                </a:cubicBezTo>
                <a:cubicBezTo>
                  <a:pt x="1836" y="479"/>
                  <a:pt x="1822" y="462"/>
                  <a:pt x="1807" y="446"/>
                </a:cubicBezTo>
                <a:cubicBezTo>
                  <a:pt x="1802" y="441"/>
                  <a:pt x="1801" y="432"/>
                  <a:pt x="1805" y="425"/>
                </a:cubicBezTo>
                <a:cubicBezTo>
                  <a:pt x="1825" y="390"/>
                  <a:pt x="1844" y="355"/>
                  <a:pt x="1862" y="318"/>
                </a:cubicBezTo>
                <a:cubicBezTo>
                  <a:pt x="1865" y="311"/>
                  <a:pt x="1863" y="301"/>
                  <a:pt x="1858" y="296"/>
                </a:cubicBezTo>
                <a:cubicBezTo>
                  <a:pt x="1851" y="289"/>
                  <a:pt x="1843" y="282"/>
                  <a:pt x="1835" y="276"/>
                </a:cubicBezTo>
                <a:cubicBezTo>
                  <a:pt x="1827" y="268"/>
                  <a:pt x="1819" y="261"/>
                  <a:pt x="1810" y="254"/>
                </a:cubicBezTo>
                <a:cubicBezTo>
                  <a:pt x="1804" y="249"/>
                  <a:pt x="1794" y="248"/>
                  <a:pt x="1788" y="252"/>
                </a:cubicBezTo>
                <a:cubicBezTo>
                  <a:pt x="1754" y="275"/>
                  <a:pt x="1721" y="298"/>
                  <a:pt x="1688" y="323"/>
                </a:cubicBezTo>
                <a:cubicBezTo>
                  <a:pt x="1683" y="327"/>
                  <a:pt x="1673" y="328"/>
                  <a:pt x="1668" y="324"/>
                </a:cubicBezTo>
                <a:cubicBezTo>
                  <a:pt x="1650" y="310"/>
                  <a:pt x="1631" y="298"/>
                  <a:pt x="1612" y="286"/>
                </a:cubicBezTo>
                <a:cubicBezTo>
                  <a:pt x="1607" y="283"/>
                  <a:pt x="1603" y="274"/>
                  <a:pt x="1605" y="267"/>
                </a:cubicBezTo>
                <a:cubicBezTo>
                  <a:pt x="1616" y="228"/>
                  <a:pt x="1625" y="189"/>
                  <a:pt x="1633" y="148"/>
                </a:cubicBezTo>
                <a:cubicBezTo>
                  <a:pt x="1634" y="141"/>
                  <a:pt x="1630" y="132"/>
                  <a:pt x="1623" y="128"/>
                </a:cubicBezTo>
                <a:cubicBezTo>
                  <a:pt x="1604" y="119"/>
                  <a:pt x="1585" y="109"/>
                  <a:pt x="1565" y="100"/>
                </a:cubicBezTo>
                <a:cubicBezTo>
                  <a:pt x="1558" y="97"/>
                  <a:pt x="1549" y="99"/>
                  <a:pt x="1544" y="105"/>
                </a:cubicBezTo>
                <a:cubicBezTo>
                  <a:pt x="1517" y="135"/>
                  <a:pt x="1491" y="167"/>
                  <a:pt x="1466" y="199"/>
                </a:cubicBezTo>
                <a:cubicBezTo>
                  <a:pt x="1462" y="204"/>
                  <a:pt x="1453" y="207"/>
                  <a:pt x="1447" y="205"/>
                </a:cubicBezTo>
                <a:cubicBezTo>
                  <a:pt x="1426" y="197"/>
                  <a:pt x="1404" y="190"/>
                  <a:pt x="1383" y="183"/>
                </a:cubicBezTo>
                <a:cubicBezTo>
                  <a:pt x="1377" y="181"/>
                  <a:pt x="1371" y="174"/>
                  <a:pt x="1371" y="166"/>
                </a:cubicBezTo>
                <a:cubicBezTo>
                  <a:pt x="1371" y="126"/>
                  <a:pt x="1370" y="85"/>
                  <a:pt x="1367" y="45"/>
                </a:cubicBezTo>
                <a:cubicBezTo>
                  <a:pt x="1366" y="37"/>
                  <a:pt x="1360" y="30"/>
                  <a:pt x="1352" y="28"/>
                </a:cubicBezTo>
                <a:lnTo>
                  <a:pt x="1323" y="21"/>
                </a:lnTo>
                <a:lnTo>
                  <a:pt x="1290" y="16"/>
                </a:lnTo>
                <a:cubicBezTo>
                  <a:pt x="1282" y="14"/>
                  <a:pt x="1273" y="19"/>
                  <a:pt x="1270" y="25"/>
                </a:cubicBezTo>
                <a:cubicBezTo>
                  <a:pt x="1252" y="62"/>
                  <a:pt x="1235" y="99"/>
                  <a:pt x="1219" y="136"/>
                </a:cubicBezTo>
                <a:cubicBezTo>
                  <a:pt x="1216" y="143"/>
                  <a:pt x="1208" y="148"/>
                  <a:pt x="1202" y="147"/>
                </a:cubicBezTo>
                <a:cubicBezTo>
                  <a:pt x="1179" y="145"/>
                  <a:pt x="1157" y="143"/>
                  <a:pt x="1135" y="143"/>
                </a:cubicBezTo>
                <a:cubicBezTo>
                  <a:pt x="1128" y="142"/>
                  <a:pt x="1121" y="136"/>
                  <a:pt x="1119" y="129"/>
                </a:cubicBezTo>
                <a:cubicBezTo>
                  <a:pt x="1109" y="90"/>
                  <a:pt x="1097" y="51"/>
                  <a:pt x="1084" y="13"/>
                </a:cubicBezTo>
                <a:cubicBezTo>
                  <a:pt x="1081" y="6"/>
                  <a:pt x="1073" y="0"/>
                  <a:pt x="1065" y="0"/>
                </a:cubicBezTo>
                <a:cubicBezTo>
                  <a:pt x="1044" y="1"/>
                  <a:pt x="1023" y="3"/>
                  <a:pt x="1001" y="4"/>
                </a:cubicBezTo>
                <a:cubicBezTo>
                  <a:pt x="994" y="5"/>
                  <a:pt x="986" y="12"/>
                  <a:pt x="985" y="19"/>
                </a:cubicBezTo>
                <a:cubicBezTo>
                  <a:pt x="977" y="59"/>
                  <a:pt x="970" y="99"/>
                  <a:pt x="964" y="139"/>
                </a:cubicBezTo>
                <a:cubicBezTo>
                  <a:pt x="963" y="146"/>
                  <a:pt x="957" y="153"/>
                  <a:pt x="951" y="154"/>
                </a:cubicBezTo>
                <a:cubicBezTo>
                  <a:pt x="929" y="158"/>
                  <a:pt x="907" y="162"/>
                  <a:pt x="885" y="167"/>
                </a:cubicBezTo>
                <a:cubicBezTo>
                  <a:pt x="878" y="169"/>
                  <a:pt x="870" y="165"/>
                  <a:pt x="866" y="159"/>
                </a:cubicBezTo>
                <a:cubicBezTo>
                  <a:pt x="846" y="124"/>
                  <a:pt x="824" y="89"/>
                  <a:pt x="802" y="55"/>
                </a:cubicBezTo>
                <a:cubicBezTo>
                  <a:pt x="798" y="49"/>
                  <a:pt x="788" y="46"/>
                  <a:pt x="781" y="48"/>
                </a:cubicBezTo>
                <a:lnTo>
                  <a:pt x="752" y="58"/>
                </a:lnTo>
                <a:cubicBezTo>
                  <a:pt x="741" y="61"/>
                  <a:pt x="730" y="65"/>
                  <a:pt x="720" y="69"/>
                </a:cubicBezTo>
                <a:cubicBezTo>
                  <a:pt x="713" y="72"/>
                  <a:pt x="707" y="80"/>
                  <a:pt x="708" y="87"/>
                </a:cubicBezTo>
                <a:cubicBezTo>
                  <a:pt x="710" y="128"/>
                  <a:pt x="714" y="168"/>
                  <a:pt x="719" y="209"/>
                </a:cubicBezTo>
                <a:cubicBezTo>
                  <a:pt x="720" y="216"/>
                  <a:pt x="716" y="224"/>
                  <a:pt x="710" y="227"/>
                </a:cubicBezTo>
                <a:cubicBezTo>
                  <a:pt x="689" y="236"/>
                  <a:pt x="670" y="246"/>
                  <a:pt x="650" y="256"/>
                </a:cubicBezTo>
                <a:cubicBezTo>
                  <a:pt x="644" y="260"/>
                  <a:pt x="635" y="258"/>
                  <a:pt x="630" y="253"/>
                </a:cubicBezTo>
                <a:cubicBezTo>
                  <a:pt x="601" y="225"/>
                  <a:pt x="571" y="196"/>
                  <a:pt x="540" y="170"/>
                </a:cubicBezTo>
                <a:cubicBezTo>
                  <a:pt x="535" y="165"/>
                  <a:pt x="525" y="164"/>
                  <a:pt x="518" y="168"/>
                </a:cubicBezTo>
                <a:lnTo>
                  <a:pt x="491" y="186"/>
                </a:lnTo>
                <a:lnTo>
                  <a:pt x="465" y="204"/>
                </a:lnTo>
                <a:cubicBezTo>
                  <a:pt x="459" y="208"/>
                  <a:pt x="456" y="218"/>
                  <a:pt x="458" y="225"/>
                </a:cubicBezTo>
                <a:cubicBezTo>
                  <a:pt x="471" y="264"/>
                  <a:pt x="485" y="302"/>
                  <a:pt x="500" y="339"/>
                </a:cubicBezTo>
                <a:cubicBezTo>
                  <a:pt x="503" y="346"/>
                  <a:pt x="501" y="355"/>
                  <a:pt x="496" y="359"/>
                </a:cubicBezTo>
                <a:cubicBezTo>
                  <a:pt x="479" y="374"/>
                  <a:pt x="462" y="388"/>
                  <a:pt x="446" y="403"/>
                </a:cubicBezTo>
                <a:cubicBezTo>
                  <a:pt x="441" y="408"/>
                  <a:pt x="432" y="409"/>
                  <a:pt x="425" y="405"/>
                </a:cubicBezTo>
                <a:cubicBezTo>
                  <a:pt x="390" y="384"/>
                  <a:pt x="354" y="366"/>
                  <a:pt x="318" y="348"/>
                </a:cubicBezTo>
                <a:cubicBezTo>
                  <a:pt x="311" y="344"/>
                  <a:pt x="301" y="346"/>
                  <a:pt x="296" y="352"/>
                </a:cubicBezTo>
                <a:cubicBezTo>
                  <a:pt x="289" y="359"/>
                  <a:pt x="282" y="367"/>
                  <a:pt x="275" y="375"/>
                </a:cubicBezTo>
                <a:cubicBezTo>
                  <a:pt x="268" y="383"/>
                  <a:pt x="261" y="391"/>
                  <a:pt x="254" y="400"/>
                </a:cubicBezTo>
                <a:cubicBezTo>
                  <a:pt x="249" y="406"/>
                  <a:pt x="248" y="416"/>
                  <a:pt x="252" y="422"/>
                </a:cubicBezTo>
                <a:cubicBezTo>
                  <a:pt x="275" y="456"/>
                  <a:pt x="298" y="489"/>
                  <a:pt x="323" y="521"/>
                </a:cubicBezTo>
                <a:cubicBezTo>
                  <a:pt x="327" y="527"/>
                  <a:pt x="328" y="537"/>
                  <a:pt x="324" y="542"/>
                </a:cubicBezTo>
                <a:cubicBezTo>
                  <a:pt x="310" y="560"/>
                  <a:pt x="298" y="579"/>
                  <a:pt x="286" y="597"/>
                </a:cubicBezTo>
                <a:cubicBezTo>
                  <a:pt x="282" y="603"/>
                  <a:pt x="274" y="606"/>
                  <a:pt x="267" y="604"/>
                </a:cubicBezTo>
                <a:cubicBezTo>
                  <a:pt x="228" y="594"/>
                  <a:pt x="188" y="585"/>
                  <a:pt x="148" y="577"/>
                </a:cubicBezTo>
                <a:cubicBezTo>
                  <a:pt x="141" y="576"/>
                  <a:pt x="132" y="580"/>
                  <a:pt x="128" y="587"/>
                </a:cubicBezTo>
                <a:cubicBezTo>
                  <a:pt x="119" y="606"/>
                  <a:pt x="109" y="625"/>
                  <a:pt x="100" y="644"/>
                </a:cubicBezTo>
                <a:cubicBezTo>
                  <a:pt x="97" y="651"/>
                  <a:pt x="99" y="661"/>
                  <a:pt x="104" y="666"/>
                </a:cubicBezTo>
                <a:cubicBezTo>
                  <a:pt x="135" y="693"/>
                  <a:pt x="166" y="719"/>
                  <a:pt x="198" y="744"/>
                </a:cubicBezTo>
                <a:cubicBezTo>
                  <a:pt x="204" y="748"/>
                  <a:pt x="207" y="757"/>
                  <a:pt x="205" y="763"/>
                </a:cubicBezTo>
                <a:cubicBezTo>
                  <a:pt x="197" y="784"/>
                  <a:pt x="190" y="805"/>
                  <a:pt x="183" y="827"/>
                </a:cubicBezTo>
                <a:cubicBezTo>
                  <a:pt x="181" y="833"/>
                  <a:pt x="174" y="838"/>
                  <a:pt x="166" y="838"/>
                </a:cubicBezTo>
                <a:cubicBezTo>
                  <a:pt x="126" y="839"/>
                  <a:pt x="85" y="840"/>
                  <a:pt x="44" y="843"/>
                </a:cubicBezTo>
                <a:cubicBezTo>
                  <a:pt x="37" y="843"/>
                  <a:pt x="30" y="850"/>
                  <a:pt x="28" y="857"/>
                </a:cubicBezTo>
                <a:lnTo>
                  <a:pt x="21" y="887"/>
                </a:lnTo>
                <a:lnTo>
                  <a:pt x="15" y="920"/>
                </a:lnTo>
                <a:cubicBezTo>
                  <a:pt x="14" y="928"/>
                  <a:pt x="18" y="937"/>
                  <a:pt x="25" y="940"/>
                </a:cubicBezTo>
                <a:cubicBezTo>
                  <a:pt x="61" y="958"/>
                  <a:pt x="99" y="975"/>
                  <a:pt x="136" y="991"/>
                </a:cubicBezTo>
                <a:cubicBezTo>
                  <a:pt x="143" y="994"/>
                  <a:pt x="148" y="1001"/>
                  <a:pt x="147" y="1008"/>
                </a:cubicBezTo>
                <a:cubicBezTo>
                  <a:pt x="145" y="1030"/>
                  <a:pt x="143" y="1053"/>
                  <a:pt x="142" y="1075"/>
                </a:cubicBezTo>
                <a:cubicBezTo>
                  <a:pt x="142" y="1082"/>
                  <a:pt x="136" y="1089"/>
                  <a:pt x="129" y="1091"/>
                </a:cubicBezTo>
                <a:cubicBezTo>
                  <a:pt x="90" y="1101"/>
                  <a:pt x="51" y="1113"/>
                  <a:pt x="13" y="1126"/>
                </a:cubicBezTo>
                <a:cubicBezTo>
                  <a:pt x="6" y="1128"/>
                  <a:pt x="0" y="1137"/>
                  <a:pt x="0" y="1145"/>
                </a:cubicBezTo>
                <a:cubicBezTo>
                  <a:pt x="0" y="1166"/>
                  <a:pt x="3" y="1187"/>
                  <a:pt x="4" y="1208"/>
                </a:cubicBezTo>
                <a:cubicBezTo>
                  <a:pt x="5" y="1216"/>
                  <a:pt x="11" y="1224"/>
                  <a:pt x="19" y="1225"/>
                </a:cubicBezTo>
                <a:cubicBezTo>
                  <a:pt x="59" y="1233"/>
                  <a:pt x="99" y="1240"/>
                  <a:pt x="139" y="1245"/>
                </a:cubicBezTo>
                <a:cubicBezTo>
                  <a:pt x="146" y="1246"/>
                  <a:pt x="153" y="1253"/>
                  <a:pt x="154" y="1259"/>
                </a:cubicBezTo>
                <a:cubicBezTo>
                  <a:pt x="158" y="1281"/>
                  <a:pt x="162" y="1303"/>
                  <a:pt x="167" y="1325"/>
                </a:cubicBezTo>
                <a:cubicBezTo>
                  <a:pt x="169" y="1331"/>
                  <a:pt x="165" y="1340"/>
                  <a:pt x="158" y="1343"/>
                </a:cubicBezTo>
                <a:cubicBezTo>
                  <a:pt x="123" y="1364"/>
                  <a:pt x="89" y="1385"/>
                  <a:pt x="55" y="1408"/>
                </a:cubicBezTo>
                <a:cubicBezTo>
                  <a:pt x="49" y="1412"/>
                  <a:pt x="46" y="1422"/>
                  <a:pt x="48" y="1429"/>
                </a:cubicBezTo>
                <a:lnTo>
                  <a:pt x="58" y="1458"/>
                </a:lnTo>
                <a:cubicBezTo>
                  <a:pt x="61" y="1469"/>
                  <a:pt x="64" y="1479"/>
                  <a:pt x="69" y="1490"/>
                </a:cubicBezTo>
                <a:cubicBezTo>
                  <a:pt x="71" y="1497"/>
                  <a:pt x="80" y="1502"/>
                  <a:pt x="87" y="1502"/>
                </a:cubicBezTo>
                <a:cubicBezTo>
                  <a:pt x="128" y="1499"/>
                  <a:pt x="168" y="1496"/>
                  <a:pt x="208" y="1490"/>
                </a:cubicBezTo>
                <a:cubicBezTo>
                  <a:pt x="216" y="1490"/>
                  <a:pt x="224" y="1494"/>
                  <a:pt x="227" y="1500"/>
                </a:cubicBezTo>
                <a:cubicBezTo>
                  <a:pt x="235" y="1520"/>
                  <a:pt x="246" y="1540"/>
                  <a:pt x="256" y="1560"/>
                </a:cubicBezTo>
                <a:cubicBezTo>
                  <a:pt x="259" y="1566"/>
                  <a:pt x="258" y="1575"/>
                  <a:pt x="253" y="1580"/>
                </a:cubicBezTo>
                <a:cubicBezTo>
                  <a:pt x="224" y="1609"/>
                  <a:pt x="196" y="1639"/>
                  <a:pt x="170" y="1669"/>
                </a:cubicBezTo>
                <a:cubicBezTo>
                  <a:pt x="165" y="1675"/>
                  <a:pt x="164" y="1685"/>
                  <a:pt x="168" y="1691"/>
                </a:cubicBezTo>
                <a:lnTo>
                  <a:pt x="185" y="1718"/>
                </a:lnTo>
                <a:lnTo>
                  <a:pt x="204" y="1745"/>
                </a:lnTo>
                <a:cubicBezTo>
                  <a:pt x="208" y="1751"/>
                  <a:pt x="218" y="1754"/>
                  <a:pt x="225" y="1752"/>
                </a:cubicBezTo>
                <a:cubicBezTo>
                  <a:pt x="263" y="1739"/>
                  <a:pt x="302" y="1725"/>
                  <a:pt x="339" y="1709"/>
                </a:cubicBezTo>
                <a:cubicBezTo>
                  <a:pt x="346" y="1707"/>
                  <a:pt x="355" y="1709"/>
                  <a:pt x="359" y="1714"/>
                </a:cubicBezTo>
                <a:cubicBezTo>
                  <a:pt x="373" y="1731"/>
                  <a:pt x="387" y="1748"/>
                  <a:pt x="403" y="1764"/>
                </a:cubicBezTo>
                <a:cubicBezTo>
                  <a:pt x="408" y="1769"/>
                  <a:pt x="408" y="1778"/>
                  <a:pt x="405" y="1785"/>
                </a:cubicBezTo>
                <a:cubicBezTo>
                  <a:pt x="384" y="1820"/>
                  <a:pt x="366" y="1855"/>
                  <a:pt x="348" y="1892"/>
                </a:cubicBezTo>
                <a:cubicBezTo>
                  <a:pt x="344" y="1899"/>
                  <a:pt x="346" y="1909"/>
                  <a:pt x="352" y="1914"/>
                </a:cubicBezTo>
                <a:cubicBezTo>
                  <a:pt x="359" y="1921"/>
                  <a:pt x="367" y="1928"/>
                  <a:pt x="374" y="1934"/>
                </a:cubicBezTo>
                <a:cubicBezTo>
                  <a:pt x="383" y="1942"/>
                  <a:pt x="391" y="1949"/>
                  <a:pt x="400" y="1956"/>
                </a:cubicBezTo>
                <a:cubicBezTo>
                  <a:pt x="406" y="1961"/>
                  <a:pt x="416" y="1962"/>
                  <a:pt x="422" y="1958"/>
                </a:cubicBezTo>
                <a:cubicBezTo>
                  <a:pt x="456" y="1935"/>
                  <a:pt x="489" y="1912"/>
                  <a:pt x="521" y="1887"/>
                </a:cubicBezTo>
                <a:cubicBezTo>
                  <a:pt x="527" y="1883"/>
                  <a:pt x="536" y="1882"/>
                  <a:pt x="542" y="1886"/>
                </a:cubicBezTo>
                <a:cubicBezTo>
                  <a:pt x="560" y="1900"/>
                  <a:pt x="579" y="1911"/>
                  <a:pt x="597" y="1924"/>
                </a:cubicBezTo>
                <a:cubicBezTo>
                  <a:pt x="603" y="1927"/>
                  <a:pt x="606" y="1936"/>
                  <a:pt x="604" y="1943"/>
                </a:cubicBezTo>
                <a:cubicBezTo>
                  <a:pt x="594" y="1982"/>
                  <a:pt x="585" y="2021"/>
                  <a:pt x="577" y="2062"/>
                </a:cubicBezTo>
                <a:cubicBezTo>
                  <a:pt x="575" y="2069"/>
                  <a:pt x="580" y="2078"/>
                  <a:pt x="587" y="2081"/>
                </a:cubicBezTo>
                <a:cubicBezTo>
                  <a:pt x="606" y="2091"/>
                  <a:pt x="625" y="2101"/>
                  <a:pt x="644" y="2110"/>
                </a:cubicBezTo>
                <a:cubicBezTo>
                  <a:pt x="651" y="2113"/>
                  <a:pt x="661" y="2111"/>
                  <a:pt x="666" y="2105"/>
                </a:cubicBezTo>
                <a:cubicBezTo>
                  <a:pt x="693" y="2075"/>
                  <a:pt x="719" y="2043"/>
                  <a:pt x="744" y="2011"/>
                </a:cubicBezTo>
                <a:cubicBezTo>
                  <a:pt x="748" y="2006"/>
                  <a:pt x="757" y="2003"/>
                  <a:pt x="763" y="2005"/>
                </a:cubicBezTo>
                <a:cubicBezTo>
                  <a:pt x="784" y="2013"/>
                  <a:pt x="805" y="2020"/>
                  <a:pt x="826" y="2027"/>
                </a:cubicBezTo>
                <a:cubicBezTo>
                  <a:pt x="833" y="2029"/>
                  <a:pt x="838" y="2036"/>
                  <a:pt x="838" y="2043"/>
                </a:cubicBezTo>
                <a:cubicBezTo>
                  <a:pt x="838" y="2084"/>
                  <a:pt x="840" y="2125"/>
                  <a:pt x="843" y="2165"/>
                </a:cubicBezTo>
                <a:cubicBezTo>
                  <a:pt x="843" y="2173"/>
                  <a:pt x="850" y="2180"/>
                  <a:pt x="857" y="2182"/>
                </a:cubicBezTo>
                <a:lnTo>
                  <a:pt x="887" y="2189"/>
                </a:lnTo>
                <a:lnTo>
                  <a:pt x="920" y="2194"/>
                </a:lnTo>
                <a:cubicBezTo>
                  <a:pt x="927" y="2196"/>
                  <a:pt x="936" y="2191"/>
                  <a:pt x="940" y="2185"/>
                </a:cubicBezTo>
                <a:cubicBezTo>
                  <a:pt x="958" y="2148"/>
                  <a:pt x="975" y="2111"/>
                  <a:pt x="991" y="2074"/>
                </a:cubicBezTo>
                <a:cubicBezTo>
                  <a:pt x="994" y="2067"/>
                  <a:pt x="1001" y="2062"/>
                  <a:pt x="1008" y="2063"/>
                </a:cubicBezTo>
                <a:cubicBezTo>
                  <a:pt x="1030" y="2065"/>
                  <a:pt x="1052" y="2067"/>
                  <a:pt x="1075" y="2067"/>
                </a:cubicBezTo>
                <a:cubicBezTo>
                  <a:pt x="1081" y="2067"/>
                  <a:pt x="1088" y="2073"/>
                  <a:pt x="1090" y="2081"/>
                </a:cubicBezTo>
                <a:cubicBezTo>
                  <a:pt x="1101" y="2120"/>
                  <a:pt x="1113" y="2159"/>
                  <a:pt x="1126" y="2197"/>
                </a:cubicBezTo>
                <a:cubicBezTo>
                  <a:pt x="1128" y="2204"/>
                  <a:pt x="1137" y="2210"/>
                  <a:pt x="1144" y="2210"/>
                </a:cubicBezTo>
                <a:cubicBezTo>
                  <a:pt x="1166" y="2209"/>
                  <a:pt x="1187" y="2207"/>
                  <a:pt x="1208" y="2205"/>
                </a:cubicBezTo>
                <a:cubicBezTo>
                  <a:pt x="1216" y="2205"/>
                  <a:pt x="1223" y="2198"/>
                  <a:pt x="1225" y="2191"/>
                </a:cubicBezTo>
                <a:cubicBezTo>
                  <a:pt x="1233" y="2151"/>
                  <a:pt x="1240" y="2111"/>
                  <a:pt x="1245" y="2071"/>
                </a:cubicBezTo>
                <a:cubicBezTo>
                  <a:pt x="1246" y="2064"/>
                  <a:pt x="1253" y="2057"/>
                  <a:pt x="1259" y="2056"/>
                </a:cubicBezTo>
                <a:cubicBezTo>
                  <a:pt x="1281" y="2052"/>
                  <a:pt x="1303" y="2048"/>
                  <a:pt x="1325" y="2042"/>
                </a:cubicBezTo>
                <a:cubicBezTo>
                  <a:pt x="1331" y="2041"/>
                  <a:pt x="1340" y="2045"/>
                  <a:pt x="1343" y="2051"/>
                </a:cubicBezTo>
                <a:cubicBezTo>
                  <a:pt x="1364" y="2086"/>
                  <a:pt x="1385" y="2120"/>
                  <a:pt x="1408" y="2154"/>
                </a:cubicBezTo>
                <a:cubicBezTo>
                  <a:pt x="1412" y="2161"/>
                  <a:pt x="1422" y="2164"/>
                  <a:pt x="1429" y="2162"/>
                </a:cubicBezTo>
                <a:lnTo>
                  <a:pt x="1458" y="2152"/>
                </a:lnTo>
                <a:cubicBezTo>
                  <a:pt x="1469" y="2149"/>
                  <a:pt x="1479" y="2145"/>
                  <a:pt x="1490" y="2141"/>
                </a:cubicBezTo>
                <a:cubicBezTo>
                  <a:pt x="1497" y="2138"/>
                  <a:pt x="1502" y="2130"/>
                  <a:pt x="1502" y="2123"/>
                </a:cubicBezTo>
                <a:cubicBezTo>
                  <a:pt x="1499" y="2082"/>
                  <a:pt x="1496" y="2042"/>
                  <a:pt x="1490" y="2001"/>
                </a:cubicBezTo>
                <a:cubicBezTo>
                  <a:pt x="1489" y="1994"/>
                  <a:pt x="1494" y="1986"/>
                  <a:pt x="1500" y="1983"/>
                </a:cubicBezTo>
                <a:cubicBezTo>
                  <a:pt x="1520" y="1974"/>
                  <a:pt x="1540" y="1964"/>
                  <a:pt x="1560" y="1954"/>
                </a:cubicBezTo>
                <a:cubicBezTo>
                  <a:pt x="1566" y="1950"/>
                  <a:pt x="1575" y="1952"/>
                  <a:pt x="1580" y="1957"/>
                </a:cubicBezTo>
                <a:cubicBezTo>
                  <a:pt x="1609" y="1985"/>
                  <a:pt x="1639" y="2013"/>
                  <a:pt x="1669" y="2040"/>
                </a:cubicBezTo>
                <a:cubicBezTo>
                  <a:pt x="1675" y="2045"/>
                  <a:pt x="1685" y="2046"/>
                  <a:pt x="1691" y="2042"/>
                </a:cubicBezTo>
                <a:lnTo>
                  <a:pt x="1718" y="2024"/>
                </a:lnTo>
                <a:lnTo>
                  <a:pt x="1744" y="2006"/>
                </a:lnTo>
                <a:cubicBezTo>
                  <a:pt x="1751" y="2002"/>
                  <a:pt x="1754" y="1992"/>
                  <a:pt x="1752" y="1985"/>
                </a:cubicBezTo>
                <a:cubicBezTo>
                  <a:pt x="1739" y="1946"/>
                  <a:pt x="1724" y="1908"/>
                  <a:pt x="1709" y="1871"/>
                </a:cubicBezTo>
                <a:cubicBezTo>
                  <a:pt x="1706" y="1864"/>
                  <a:pt x="1709" y="1855"/>
                  <a:pt x="1714" y="1851"/>
                </a:cubicBezTo>
                <a:cubicBezTo>
                  <a:pt x="1731" y="1836"/>
                  <a:pt x="1748" y="1822"/>
                  <a:pt x="1764" y="1807"/>
                </a:cubicBezTo>
                <a:cubicBezTo>
                  <a:pt x="1769" y="1802"/>
                  <a:pt x="1778" y="1801"/>
                  <a:pt x="1785" y="1805"/>
                </a:cubicBezTo>
                <a:cubicBezTo>
                  <a:pt x="1820" y="1826"/>
                  <a:pt x="1855" y="1844"/>
                  <a:pt x="1892" y="1862"/>
                </a:cubicBezTo>
                <a:cubicBezTo>
                  <a:pt x="1899" y="1866"/>
                  <a:pt x="1909" y="1864"/>
                  <a:pt x="1914" y="1858"/>
                </a:cubicBezTo>
                <a:cubicBezTo>
                  <a:pt x="1921" y="1851"/>
                  <a:pt x="1927" y="1843"/>
                  <a:pt x="1934" y="1835"/>
                </a:cubicBezTo>
                <a:cubicBezTo>
                  <a:pt x="1942" y="1827"/>
                  <a:pt x="1949" y="1819"/>
                  <a:pt x="1956" y="1810"/>
                </a:cubicBezTo>
                <a:cubicBezTo>
                  <a:pt x="1961" y="1804"/>
                  <a:pt x="1962" y="1794"/>
                  <a:pt x="1957" y="1788"/>
                </a:cubicBezTo>
                <a:cubicBezTo>
                  <a:pt x="1935" y="1754"/>
                  <a:pt x="1912" y="1721"/>
                  <a:pt x="1887" y="1689"/>
                </a:cubicBezTo>
                <a:cubicBezTo>
                  <a:pt x="1883" y="1683"/>
                  <a:pt x="1882" y="1673"/>
                  <a:pt x="1886" y="1668"/>
                </a:cubicBezTo>
                <a:cubicBezTo>
                  <a:pt x="1899" y="1650"/>
                  <a:pt x="1911" y="1631"/>
                  <a:pt x="1923" y="1612"/>
                </a:cubicBezTo>
                <a:cubicBezTo>
                  <a:pt x="1927" y="1607"/>
                  <a:pt x="1935" y="1604"/>
                  <a:pt x="1943" y="1605"/>
                </a:cubicBezTo>
                <a:cubicBezTo>
                  <a:pt x="1982" y="1616"/>
                  <a:pt x="2021" y="1625"/>
                  <a:pt x="2061" y="1633"/>
                </a:cubicBezTo>
                <a:cubicBezTo>
                  <a:pt x="2069" y="1634"/>
                  <a:pt x="2078" y="1630"/>
                  <a:pt x="2081" y="1623"/>
                </a:cubicBezTo>
                <a:cubicBezTo>
                  <a:pt x="2091" y="1604"/>
                  <a:pt x="2101" y="1585"/>
                  <a:pt x="2109" y="1566"/>
                </a:cubicBezTo>
                <a:cubicBezTo>
                  <a:pt x="2113" y="1559"/>
                  <a:pt x="2111" y="1549"/>
                  <a:pt x="2105" y="1544"/>
                </a:cubicBezTo>
                <a:cubicBezTo>
                  <a:pt x="2075" y="1517"/>
                  <a:pt x="2043" y="1491"/>
                  <a:pt x="2011" y="1466"/>
                </a:cubicBezTo>
                <a:cubicBezTo>
                  <a:pt x="2005" y="1462"/>
                  <a:pt x="2003" y="1453"/>
                  <a:pt x="2005" y="1447"/>
                </a:cubicBezTo>
                <a:cubicBezTo>
                  <a:pt x="2013" y="1426"/>
                  <a:pt x="2020" y="1405"/>
                  <a:pt x="2027" y="1383"/>
                </a:cubicBezTo>
                <a:cubicBezTo>
                  <a:pt x="2028" y="1377"/>
                  <a:pt x="2036" y="1372"/>
                  <a:pt x="2043" y="1371"/>
                </a:cubicBezTo>
                <a:cubicBezTo>
                  <a:pt x="2084" y="1371"/>
                  <a:pt x="2125" y="1370"/>
                  <a:pt x="2165" y="1367"/>
                </a:cubicBezTo>
                <a:cubicBezTo>
                  <a:pt x="2173" y="1367"/>
                  <a:pt x="2180" y="1360"/>
                  <a:pt x="2182" y="1352"/>
                </a:cubicBezTo>
                <a:lnTo>
                  <a:pt x="2188" y="1323"/>
                </a:lnTo>
                <a:lnTo>
                  <a:pt x="2194" y="1290"/>
                </a:lnTo>
                <a:cubicBezTo>
                  <a:pt x="2196" y="1282"/>
                  <a:pt x="2191" y="1273"/>
                  <a:pt x="2185" y="1270"/>
                </a:cubicBezTo>
                <a:cubicBezTo>
                  <a:pt x="2148" y="1252"/>
                  <a:pt x="2111" y="1235"/>
                  <a:pt x="2074" y="1219"/>
                </a:cubicBezTo>
                <a:cubicBezTo>
                  <a:pt x="2067" y="1216"/>
                  <a:pt x="2062" y="1209"/>
                  <a:pt x="2063" y="1202"/>
                </a:cubicBezTo>
                <a:cubicBezTo>
                  <a:pt x="2065" y="1180"/>
                  <a:pt x="2067" y="1157"/>
                  <a:pt x="2067" y="1135"/>
                </a:cubicBezTo>
                <a:cubicBezTo>
                  <a:pt x="2067" y="1128"/>
                  <a:pt x="2073" y="1121"/>
                  <a:pt x="2080" y="1119"/>
                </a:cubicBezTo>
                <a:cubicBezTo>
                  <a:pt x="2120" y="1109"/>
                  <a:pt x="2159" y="1097"/>
                  <a:pt x="2197" y="1084"/>
                </a:cubicBezTo>
                <a:cubicBezTo>
                  <a:pt x="2204" y="1081"/>
                  <a:pt x="2210" y="1073"/>
                  <a:pt x="2209" y="1065"/>
                </a:cubicBezTo>
                <a:cubicBezTo>
                  <a:pt x="2209" y="1044"/>
                  <a:pt x="2207" y="1023"/>
                  <a:pt x="2205" y="1002"/>
                </a:cubicBezTo>
                <a:close/>
              </a:path>
            </a:pathLst>
          </a:custGeom>
          <a:solidFill>
            <a:srgbClr val="2BA5E3"/>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Freeform 4">
            <a:extLst>
              <a:ext uri="{FF2B5EF4-FFF2-40B4-BE49-F238E27FC236}">
                <a16:creationId xmlns:a16="http://schemas.microsoft.com/office/drawing/2014/main" id="{2FCF8484-0249-6C40-B966-2DF4042682CA}"/>
              </a:ext>
            </a:extLst>
          </p:cNvPr>
          <p:cNvSpPr>
            <a:spLocks noChangeAspect="1"/>
          </p:cNvSpPr>
          <p:nvPr/>
        </p:nvSpPr>
        <p:spPr bwMode="auto">
          <a:xfrm>
            <a:off x="3640626" y="3047313"/>
            <a:ext cx="2294652" cy="2240481"/>
          </a:xfrm>
          <a:custGeom>
            <a:avLst/>
            <a:gdLst>
              <a:gd name="T0" fmla="*/ 2055 w 2210"/>
              <a:gd name="T1" fmla="*/ 951 h 2210"/>
              <a:gd name="T2" fmla="*/ 2162 w 2210"/>
              <a:gd name="T3" fmla="*/ 781 h 2210"/>
              <a:gd name="T4" fmla="*/ 2001 w 2210"/>
              <a:gd name="T5" fmla="*/ 719 h 2210"/>
              <a:gd name="T6" fmla="*/ 2040 w 2210"/>
              <a:gd name="T7" fmla="*/ 541 h 2210"/>
              <a:gd name="T8" fmla="*/ 1985 w 2210"/>
              <a:gd name="T9" fmla="*/ 458 h 2210"/>
              <a:gd name="T10" fmla="*/ 1805 w 2210"/>
              <a:gd name="T11" fmla="*/ 425 h 2210"/>
              <a:gd name="T12" fmla="*/ 1810 w 2210"/>
              <a:gd name="T13" fmla="*/ 254 h 2210"/>
              <a:gd name="T14" fmla="*/ 1612 w 2210"/>
              <a:gd name="T15" fmla="*/ 286 h 2210"/>
              <a:gd name="T16" fmla="*/ 1565 w 2210"/>
              <a:gd name="T17" fmla="*/ 100 h 2210"/>
              <a:gd name="T18" fmla="*/ 1383 w 2210"/>
              <a:gd name="T19" fmla="*/ 183 h 2210"/>
              <a:gd name="T20" fmla="*/ 1323 w 2210"/>
              <a:gd name="T21" fmla="*/ 21 h 2210"/>
              <a:gd name="T22" fmla="*/ 1202 w 2210"/>
              <a:gd name="T23" fmla="*/ 147 h 2210"/>
              <a:gd name="T24" fmla="*/ 1065 w 2210"/>
              <a:gd name="T25" fmla="*/ 0 h 2210"/>
              <a:gd name="T26" fmla="*/ 951 w 2210"/>
              <a:gd name="T27" fmla="*/ 154 h 2210"/>
              <a:gd name="T28" fmla="*/ 781 w 2210"/>
              <a:gd name="T29" fmla="*/ 48 h 2210"/>
              <a:gd name="T30" fmla="*/ 719 w 2210"/>
              <a:gd name="T31" fmla="*/ 209 h 2210"/>
              <a:gd name="T32" fmla="*/ 540 w 2210"/>
              <a:gd name="T33" fmla="*/ 170 h 2210"/>
              <a:gd name="T34" fmla="*/ 458 w 2210"/>
              <a:gd name="T35" fmla="*/ 225 h 2210"/>
              <a:gd name="T36" fmla="*/ 425 w 2210"/>
              <a:gd name="T37" fmla="*/ 405 h 2210"/>
              <a:gd name="T38" fmla="*/ 254 w 2210"/>
              <a:gd name="T39" fmla="*/ 400 h 2210"/>
              <a:gd name="T40" fmla="*/ 286 w 2210"/>
              <a:gd name="T41" fmla="*/ 597 h 2210"/>
              <a:gd name="T42" fmla="*/ 100 w 2210"/>
              <a:gd name="T43" fmla="*/ 644 h 2210"/>
              <a:gd name="T44" fmla="*/ 183 w 2210"/>
              <a:gd name="T45" fmla="*/ 827 h 2210"/>
              <a:gd name="T46" fmla="*/ 21 w 2210"/>
              <a:gd name="T47" fmla="*/ 887 h 2210"/>
              <a:gd name="T48" fmla="*/ 147 w 2210"/>
              <a:gd name="T49" fmla="*/ 1008 h 2210"/>
              <a:gd name="T50" fmla="*/ 0 w 2210"/>
              <a:gd name="T51" fmla="*/ 1145 h 2210"/>
              <a:gd name="T52" fmla="*/ 154 w 2210"/>
              <a:gd name="T53" fmla="*/ 1259 h 2210"/>
              <a:gd name="T54" fmla="*/ 48 w 2210"/>
              <a:gd name="T55" fmla="*/ 1429 h 2210"/>
              <a:gd name="T56" fmla="*/ 208 w 2210"/>
              <a:gd name="T57" fmla="*/ 1490 h 2210"/>
              <a:gd name="T58" fmla="*/ 170 w 2210"/>
              <a:gd name="T59" fmla="*/ 1669 h 2210"/>
              <a:gd name="T60" fmla="*/ 225 w 2210"/>
              <a:gd name="T61" fmla="*/ 1752 h 2210"/>
              <a:gd name="T62" fmla="*/ 405 w 2210"/>
              <a:gd name="T63" fmla="*/ 1785 h 2210"/>
              <a:gd name="T64" fmla="*/ 400 w 2210"/>
              <a:gd name="T65" fmla="*/ 1956 h 2210"/>
              <a:gd name="T66" fmla="*/ 597 w 2210"/>
              <a:gd name="T67" fmla="*/ 1924 h 2210"/>
              <a:gd name="T68" fmla="*/ 644 w 2210"/>
              <a:gd name="T69" fmla="*/ 2110 h 2210"/>
              <a:gd name="T70" fmla="*/ 826 w 2210"/>
              <a:gd name="T71" fmla="*/ 2027 h 2210"/>
              <a:gd name="T72" fmla="*/ 887 w 2210"/>
              <a:gd name="T73" fmla="*/ 2189 h 2210"/>
              <a:gd name="T74" fmla="*/ 1008 w 2210"/>
              <a:gd name="T75" fmla="*/ 2063 h 2210"/>
              <a:gd name="T76" fmla="*/ 1144 w 2210"/>
              <a:gd name="T77" fmla="*/ 2210 h 2210"/>
              <a:gd name="T78" fmla="*/ 1259 w 2210"/>
              <a:gd name="T79" fmla="*/ 2056 h 2210"/>
              <a:gd name="T80" fmla="*/ 1429 w 2210"/>
              <a:gd name="T81" fmla="*/ 2162 h 2210"/>
              <a:gd name="T82" fmla="*/ 1490 w 2210"/>
              <a:gd name="T83" fmla="*/ 2001 h 2210"/>
              <a:gd name="T84" fmla="*/ 1669 w 2210"/>
              <a:gd name="T85" fmla="*/ 2040 h 2210"/>
              <a:gd name="T86" fmla="*/ 1752 w 2210"/>
              <a:gd name="T87" fmla="*/ 1985 h 2210"/>
              <a:gd name="T88" fmla="*/ 1785 w 2210"/>
              <a:gd name="T89" fmla="*/ 1805 h 2210"/>
              <a:gd name="T90" fmla="*/ 1956 w 2210"/>
              <a:gd name="T91" fmla="*/ 1810 h 2210"/>
              <a:gd name="T92" fmla="*/ 1923 w 2210"/>
              <a:gd name="T93" fmla="*/ 1612 h 2210"/>
              <a:gd name="T94" fmla="*/ 2109 w 2210"/>
              <a:gd name="T95" fmla="*/ 1566 h 2210"/>
              <a:gd name="T96" fmla="*/ 2027 w 2210"/>
              <a:gd name="T97" fmla="*/ 1383 h 2210"/>
              <a:gd name="T98" fmla="*/ 2188 w 2210"/>
              <a:gd name="T99" fmla="*/ 1323 h 2210"/>
              <a:gd name="T100" fmla="*/ 2063 w 2210"/>
              <a:gd name="T101" fmla="*/ 1202 h 2210"/>
              <a:gd name="T102" fmla="*/ 2209 w 2210"/>
              <a:gd name="T103" fmla="*/ 1065 h 2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10" h="2210">
                <a:moveTo>
                  <a:pt x="2205" y="1002"/>
                </a:moveTo>
                <a:cubicBezTo>
                  <a:pt x="2205" y="994"/>
                  <a:pt x="2198" y="986"/>
                  <a:pt x="2191" y="985"/>
                </a:cubicBezTo>
                <a:cubicBezTo>
                  <a:pt x="2151" y="977"/>
                  <a:pt x="2110" y="970"/>
                  <a:pt x="2071" y="964"/>
                </a:cubicBezTo>
                <a:cubicBezTo>
                  <a:pt x="2063" y="963"/>
                  <a:pt x="2057" y="957"/>
                  <a:pt x="2055" y="951"/>
                </a:cubicBezTo>
                <a:cubicBezTo>
                  <a:pt x="2052" y="929"/>
                  <a:pt x="2048" y="907"/>
                  <a:pt x="2042" y="885"/>
                </a:cubicBezTo>
                <a:cubicBezTo>
                  <a:pt x="2041" y="879"/>
                  <a:pt x="2045" y="870"/>
                  <a:pt x="2051" y="866"/>
                </a:cubicBezTo>
                <a:cubicBezTo>
                  <a:pt x="2086" y="846"/>
                  <a:pt x="2120" y="825"/>
                  <a:pt x="2154" y="802"/>
                </a:cubicBezTo>
                <a:cubicBezTo>
                  <a:pt x="2160" y="798"/>
                  <a:pt x="2164" y="788"/>
                  <a:pt x="2162" y="781"/>
                </a:cubicBezTo>
                <a:lnTo>
                  <a:pt x="2152" y="752"/>
                </a:lnTo>
                <a:cubicBezTo>
                  <a:pt x="2148" y="741"/>
                  <a:pt x="2145" y="731"/>
                  <a:pt x="2141" y="720"/>
                </a:cubicBezTo>
                <a:cubicBezTo>
                  <a:pt x="2138" y="713"/>
                  <a:pt x="2130" y="707"/>
                  <a:pt x="2122" y="708"/>
                </a:cubicBezTo>
                <a:cubicBezTo>
                  <a:pt x="2082" y="711"/>
                  <a:pt x="2042" y="714"/>
                  <a:pt x="2001" y="719"/>
                </a:cubicBezTo>
                <a:cubicBezTo>
                  <a:pt x="1994" y="720"/>
                  <a:pt x="1986" y="716"/>
                  <a:pt x="1983" y="710"/>
                </a:cubicBezTo>
                <a:cubicBezTo>
                  <a:pt x="1974" y="689"/>
                  <a:pt x="1963" y="670"/>
                  <a:pt x="1953" y="650"/>
                </a:cubicBezTo>
                <a:cubicBezTo>
                  <a:pt x="1950" y="644"/>
                  <a:pt x="1952" y="635"/>
                  <a:pt x="1957" y="630"/>
                </a:cubicBezTo>
                <a:cubicBezTo>
                  <a:pt x="1985" y="601"/>
                  <a:pt x="2013" y="571"/>
                  <a:pt x="2040" y="541"/>
                </a:cubicBezTo>
                <a:cubicBezTo>
                  <a:pt x="2045" y="535"/>
                  <a:pt x="2046" y="525"/>
                  <a:pt x="2041" y="518"/>
                </a:cubicBezTo>
                <a:lnTo>
                  <a:pt x="2024" y="492"/>
                </a:lnTo>
                <a:lnTo>
                  <a:pt x="2006" y="465"/>
                </a:lnTo>
                <a:cubicBezTo>
                  <a:pt x="2002" y="459"/>
                  <a:pt x="1992" y="456"/>
                  <a:pt x="1985" y="458"/>
                </a:cubicBezTo>
                <a:cubicBezTo>
                  <a:pt x="1946" y="471"/>
                  <a:pt x="1908" y="485"/>
                  <a:pt x="1871" y="501"/>
                </a:cubicBezTo>
                <a:cubicBezTo>
                  <a:pt x="1864" y="503"/>
                  <a:pt x="1855" y="501"/>
                  <a:pt x="1851" y="496"/>
                </a:cubicBezTo>
                <a:cubicBezTo>
                  <a:pt x="1836" y="479"/>
                  <a:pt x="1822" y="462"/>
                  <a:pt x="1807" y="446"/>
                </a:cubicBezTo>
                <a:cubicBezTo>
                  <a:pt x="1802" y="441"/>
                  <a:pt x="1801" y="432"/>
                  <a:pt x="1805" y="425"/>
                </a:cubicBezTo>
                <a:cubicBezTo>
                  <a:pt x="1825" y="390"/>
                  <a:pt x="1844" y="355"/>
                  <a:pt x="1862" y="318"/>
                </a:cubicBezTo>
                <a:cubicBezTo>
                  <a:pt x="1865" y="311"/>
                  <a:pt x="1863" y="301"/>
                  <a:pt x="1858" y="296"/>
                </a:cubicBezTo>
                <a:cubicBezTo>
                  <a:pt x="1851" y="289"/>
                  <a:pt x="1843" y="282"/>
                  <a:pt x="1835" y="276"/>
                </a:cubicBezTo>
                <a:cubicBezTo>
                  <a:pt x="1827" y="268"/>
                  <a:pt x="1819" y="261"/>
                  <a:pt x="1810" y="254"/>
                </a:cubicBezTo>
                <a:cubicBezTo>
                  <a:pt x="1804" y="249"/>
                  <a:pt x="1794" y="248"/>
                  <a:pt x="1788" y="252"/>
                </a:cubicBezTo>
                <a:cubicBezTo>
                  <a:pt x="1754" y="275"/>
                  <a:pt x="1721" y="298"/>
                  <a:pt x="1688" y="323"/>
                </a:cubicBezTo>
                <a:cubicBezTo>
                  <a:pt x="1683" y="327"/>
                  <a:pt x="1673" y="328"/>
                  <a:pt x="1668" y="324"/>
                </a:cubicBezTo>
                <a:cubicBezTo>
                  <a:pt x="1650" y="310"/>
                  <a:pt x="1631" y="298"/>
                  <a:pt x="1612" y="286"/>
                </a:cubicBezTo>
                <a:cubicBezTo>
                  <a:pt x="1607" y="283"/>
                  <a:pt x="1603" y="274"/>
                  <a:pt x="1605" y="267"/>
                </a:cubicBezTo>
                <a:cubicBezTo>
                  <a:pt x="1616" y="228"/>
                  <a:pt x="1625" y="189"/>
                  <a:pt x="1633" y="148"/>
                </a:cubicBezTo>
                <a:cubicBezTo>
                  <a:pt x="1634" y="141"/>
                  <a:pt x="1630" y="132"/>
                  <a:pt x="1623" y="128"/>
                </a:cubicBezTo>
                <a:cubicBezTo>
                  <a:pt x="1604" y="119"/>
                  <a:pt x="1585" y="109"/>
                  <a:pt x="1565" y="100"/>
                </a:cubicBezTo>
                <a:cubicBezTo>
                  <a:pt x="1558" y="97"/>
                  <a:pt x="1549" y="99"/>
                  <a:pt x="1544" y="105"/>
                </a:cubicBezTo>
                <a:cubicBezTo>
                  <a:pt x="1517" y="135"/>
                  <a:pt x="1491" y="167"/>
                  <a:pt x="1466" y="199"/>
                </a:cubicBezTo>
                <a:cubicBezTo>
                  <a:pt x="1462" y="204"/>
                  <a:pt x="1453" y="207"/>
                  <a:pt x="1447" y="205"/>
                </a:cubicBezTo>
                <a:cubicBezTo>
                  <a:pt x="1426" y="197"/>
                  <a:pt x="1404" y="190"/>
                  <a:pt x="1383" y="183"/>
                </a:cubicBezTo>
                <a:cubicBezTo>
                  <a:pt x="1377" y="181"/>
                  <a:pt x="1371" y="174"/>
                  <a:pt x="1371" y="166"/>
                </a:cubicBezTo>
                <a:cubicBezTo>
                  <a:pt x="1371" y="126"/>
                  <a:pt x="1370" y="85"/>
                  <a:pt x="1367" y="45"/>
                </a:cubicBezTo>
                <a:cubicBezTo>
                  <a:pt x="1366" y="37"/>
                  <a:pt x="1360" y="30"/>
                  <a:pt x="1352" y="28"/>
                </a:cubicBezTo>
                <a:lnTo>
                  <a:pt x="1323" y="21"/>
                </a:lnTo>
                <a:lnTo>
                  <a:pt x="1290" y="16"/>
                </a:lnTo>
                <a:cubicBezTo>
                  <a:pt x="1282" y="14"/>
                  <a:pt x="1273" y="19"/>
                  <a:pt x="1270" y="25"/>
                </a:cubicBezTo>
                <a:cubicBezTo>
                  <a:pt x="1252" y="62"/>
                  <a:pt x="1235" y="99"/>
                  <a:pt x="1219" y="136"/>
                </a:cubicBezTo>
                <a:cubicBezTo>
                  <a:pt x="1216" y="143"/>
                  <a:pt x="1208" y="148"/>
                  <a:pt x="1202" y="147"/>
                </a:cubicBezTo>
                <a:cubicBezTo>
                  <a:pt x="1179" y="145"/>
                  <a:pt x="1157" y="143"/>
                  <a:pt x="1135" y="143"/>
                </a:cubicBezTo>
                <a:cubicBezTo>
                  <a:pt x="1128" y="142"/>
                  <a:pt x="1121" y="136"/>
                  <a:pt x="1119" y="129"/>
                </a:cubicBezTo>
                <a:cubicBezTo>
                  <a:pt x="1109" y="90"/>
                  <a:pt x="1097" y="51"/>
                  <a:pt x="1084" y="13"/>
                </a:cubicBezTo>
                <a:cubicBezTo>
                  <a:pt x="1081" y="6"/>
                  <a:pt x="1073" y="0"/>
                  <a:pt x="1065" y="0"/>
                </a:cubicBezTo>
                <a:cubicBezTo>
                  <a:pt x="1044" y="1"/>
                  <a:pt x="1023" y="3"/>
                  <a:pt x="1001" y="4"/>
                </a:cubicBezTo>
                <a:cubicBezTo>
                  <a:pt x="994" y="5"/>
                  <a:pt x="986" y="12"/>
                  <a:pt x="985" y="19"/>
                </a:cubicBezTo>
                <a:cubicBezTo>
                  <a:pt x="977" y="59"/>
                  <a:pt x="970" y="99"/>
                  <a:pt x="964" y="139"/>
                </a:cubicBezTo>
                <a:cubicBezTo>
                  <a:pt x="963" y="146"/>
                  <a:pt x="957" y="153"/>
                  <a:pt x="951" y="154"/>
                </a:cubicBezTo>
                <a:cubicBezTo>
                  <a:pt x="929" y="158"/>
                  <a:pt x="907" y="162"/>
                  <a:pt x="885" y="167"/>
                </a:cubicBezTo>
                <a:cubicBezTo>
                  <a:pt x="878" y="169"/>
                  <a:pt x="870" y="165"/>
                  <a:pt x="866" y="159"/>
                </a:cubicBezTo>
                <a:cubicBezTo>
                  <a:pt x="846" y="124"/>
                  <a:pt x="824" y="89"/>
                  <a:pt x="802" y="55"/>
                </a:cubicBezTo>
                <a:cubicBezTo>
                  <a:pt x="798" y="49"/>
                  <a:pt x="788" y="46"/>
                  <a:pt x="781" y="48"/>
                </a:cubicBezTo>
                <a:lnTo>
                  <a:pt x="752" y="58"/>
                </a:lnTo>
                <a:cubicBezTo>
                  <a:pt x="741" y="61"/>
                  <a:pt x="730" y="65"/>
                  <a:pt x="720" y="69"/>
                </a:cubicBezTo>
                <a:cubicBezTo>
                  <a:pt x="713" y="72"/>
                  <a:pt x="707" y="80"/>
                  <a:pt x="708" y="87"/>
                </a:cubicBezTo>
                <a:cubicBezTo>
                  <a:pt x="710" y="128"/>
                  <a:pt x="714" y="168"/>
                  <a:pt x="719" y="209"/>
                </a:cubicBezTo>
                <a:cubicBezTo>
                  <a:pt x="720" y="216"/>
                  <a:pt x="716" y="224"/>
                  <a:pt x="710" y="227"/>
                </a:cubicBezTo>
                <a:cubicBezTo>
                  <a:pt x="689" y="236"/>
                  <a:pt x="670" y="246"/>
                  <a:pt x="650" y="256"/>
                </a:cubicBezTo>
                <a:cubicBezTo>
                  <a:pt x="644" y="260"/>
                  <a:pt x="635" y="258"/>
                  <a:pt x="630" y="253"/>
                </a:cubicBezTo>
                <a:cubicBezTo>
                  <a:pt x="601" y="225"/>
                  <a:pt x="571" y="196"/>
                  <a:pt x="540" y="170"/>
                </a:cubicBezTo>
                <a:cubicBezTo>
                  <a:pt x="535" y="165"/>
                  <a:pt x="525" y="164"/>
                  <a:pt x="518" y="168"/>
                </a:cubicBezTo>
                <a:lnTo>
                  <a:pt x="491" y="186"/>
                </a:lnTo>
                <a:lnTo>
                  <a:pt x="465" y="204"/>
                </a:lnTo>
                <a:cubicBezTo>
                  <a:pt x="459" y="208"/>
                  <a:pt x="456" y="218"/>
                  <a:pt x="458" y="225"/>
                </a:cubicBezTo>
                <a:cubicBezTo>
                  <a:pt x="471" y="264"/>
                  <a:pt x="485" y="302"/>
                  <a:pt x="500" y="339"/>
                </a:cubicBezTo>
                <a:cubicBezTo>
                  <a:pt x="503" y="346"/>
                  <a:pt x="501" y="355"/>
                  <a:pt x="496" y="359"/>
                </a:cubicBezTo>
                <a:cubicBezTo>
                  <a:pt x="479" y="374"/>
                  <a:pt x="462" y="388"/>
                  <a:pt x="446" y="403"/>
                </a:cubicBezTo>
                <a:cubicBezTo>
                  <a:pt x="441" y="408"/>
                  <a:pt x="432" y="409"/>
                  <a:pt x="425" y="405"/>
                </a:cubicBezTo>
                <a:cubicBezTo>
                  <a:pt x="390" y="384"/>
                  <a:pt x="354" y="366"/>
                  <a:pt x="318" y="348"/>
                </a:cubicBezTo>
                <a:cubicBezTo>
                  <a:pt x="311" y="344"/>
                  <a:pt x="301" y="346"/>
                  <a:pt x="296" y="352"/>
                </a:cubicBezTo>
                <a:cubicBezTo>
                  <a:pt x="289" y="359"/>
                  <a:pt x="282" y="367"/>
                  <a:pt x="275" y="375"/>
                </a:cubicBezTo>
                <a:cubicBezTo>
                  <a:pt x="268" y="383"/>
                  <a:pt x="261" y="391"/>
                  <a:pt x="254" y="400"/>
                </a:cubicBezTo>
                <a:cubicBezTo>
                  <a:pt x="249" y="406"/>
                  <a:pt x="248" y="416"/>
                  <a:pt x="252" y="422"/>
                </a:cubicBezTo>
                <a:cubicBezTo>
                  <a:pt x="275" y="456"/>
                  <a:pt x="298" y="489"/>
                  <a:pt x="323" y="521"/>
                </a:cubicBezTo>
                <a:cubicBezTo>
                  <a:pt x="327" y="527"/>
                  <a:pt x="328" y="537"/>
                  <a:pt x="324" y="542"/>
                </a:cubicBezTo>
                <a:cubicBezTo>
                  <a:pt x="310" y="560"/>
                  <a:pt x="298" y="579"/>
                  <a:pt x="286" y="597"/>
                </a:cubicBezTo>
                <a:cubicBezTo>
                  <a:pt x="282" y="603"/>
                  <a:pt x="274" y="606"/>
                  <a:pt x="267" y="604"/>
                </a:cubicBezTo>
                <a:cubicBezTo>
                  <a:pt x="228" y="594"/>
                  <a:pt x="188" y="585"/>
                  <a:pt x="148" y="577"/>
                </a:cubicBezTo>
                <a:cubicBezTo>
                  <a:pt x="141" y="576"/>
                  <a:pt x="132" y="580"/>
                  <a:pt x="128" y="587"/>
                </a:cubicBezTo>
                <a:cubicBezTo>
                  <a:pt x="119" y="606"/>
                  <a:pt x="109" y="625"/>
                  <a:pt x="100" y="644"/>
                </a:cubicBezTo>
                <a:cubicBezTo>
                  <a:pt x="97" y="651"/>
                  <a:pt x="99" y="661"/>
                  <a:pt x="104" y="666"/>
                </a:cubicBezTo>
                <a:cubicBezTo>
                  <a:pt x="135" y="693"/>
                  <a:pt x="166" y="719"/>
                  <a:pt x="198" y="744"/>
                </a:cubicBezTo>
                <a:cubicBezTo>
                  <a:pt x="204" y="748"/>
                  <a:pt x="207" y="757"/>
                  <a:pt x="205" y="763"/>
                </a:cubicBezTo>
                <a:cubicBezTo>
                  <a:pt x="197" y="784"/>
                  <a:pt x="190" y="805"/>
                  <a:pt x="183" y="827"/>
                </a:cubicBezTo>
                <a:cubicBezTo>
                  <a:pt x="181" y="833"/>
                  <a:pt x="174" y="838"/>
                  <a:pt x="166" y="838"/>
                </a:cubicBezTo>
                <a:cubicBezTo>
                  <a:pt x="126" y="839"/>
                  <a:pt x="85" y="840"/>
                  <a:pt x="44" y="843"/>
                </a:cubicBezTo>
                <a:cubicBezTo>
                  <a:pt x="37" y="843"/>
                  <a:pt x="30" y="850"/>
                  <a:pt x="28" y="857"/>
                </a:cubicBezTo>
                <a:lnTo>
                  <a:pt x="21" y="887"/>
                </a:lnTo>
                <a:lnTo>
                  <a:pt x="15" y="920"/>
                </a:lnTo>
                <a:cubicBezTo>
                  <a:pt x="14" y="928"/>
                  <a:pt x="18" y="937"/>
                  <a:pt x="25" y="940"/>
                </a:cubicBezTo>
                <a:cubicBezTo>
                  <a:pt x="61" y="958"/>
                  <a:pt x="99" y="975"/>
                  <a:pt x="136" y="991"/>
                </a:cubicBezTo>
                <a:cubicBezTo>
                  <a:pt x="143" y="994"/>
                  <a:pt x="148" y="1001"/>
                  <a:pt x="147" y="1008"/>
                </a:cubicBezTo>
                <a:cubicBezTo>
                  <a:pt x="145" y="1030"/>
                  <a:pt x="143" y="1053"/>
                  <a:pt x="142" y="1075"/>
                </a:cubicBezTo>
                <a:cubicBezTo>
                  <a:pt x="142" y="1082"/>
                  <a:pt x="136" y="1089"/>
                  <a:pt x="129" y="1091"/>
                </a:cubicBezTo>
                <a:cubicBezTo>
                  <a:pt x="90" y="1101"/>
                  <a:pt x="51" y="1113"/>
                  <a:pt x="13" y="1126"/>
                </a:cubicBezTo>
                <a:cubicBezTo>
                  <a:pt x="6" y="1128"/>
                  <a:pt x="0" y="1137"/>
                  <a:pt x="0" y="1145"/>
                </a:cubicBezTo>
                <a:cubicBezTo>
                  <a:pt x="0" y="1166"/>
                  <a:pt x="3" y="1187"/>
                  <a:pt x="4" y="1208"/>
                </a:cubicBezTo>
                <a:cubicBezTo>
                  <a:pt x="5" y="1216"/>
                  <a:pt x="11" y="1224"/>
                  <a:pt x="19" y="1225"/>
                </a:cubicBezTo>
                <a:cubicBezTo>
                  <a:pt x="59" y="1233"/>
                  <a:pt x="99" y="1240"/>
                  <a:pt x="139" y="1245"/>
                </a:cubicBezTo>
                <a:cubicBezTo>
                  <a:pt x="146" y="1246"/>
                  <a:pt x="153" y="1253"/>
                  <a:pt x="154" y="1259"/>
                </a:cubicBezTo>
                <a:cubicBezTo>
                  <a:pt x="158" y="1281"/>
                  <a:pt x="162" y="1303"/>
                  <a:pt x="167" y="1325"/>
                </a:cubicBezTo>
                <a:cubicBezTo>
                  <a:pt x="169" y="1331"/>
                  <a:pt x="165" y="1340"/>
                  <a:pt x="158" y="1343"/>
                </a:cubicBezTo>
                <a:cubicBezTo>
                  <a:pt x="123" y="1364"/>
                  <a:pt x="89" y="1385"/>
                  <a:pt x="55" y="1408"/>
                </a:cubicBezTo>
                <a:cubicBezTo>
                  <a:pt x="49" y="1412"/>
                  <a:pt x="46" y="1422"/>
                  <a:pt x="48" y="1429"/>
                </a:cubicBezTo>
                <a:lnTo>
                  <a:pt x="58" y="1458"/>
                </a:lnTo>
                <a:cubicBezTo>
                  <a:pt x="61" y="1469"/>
                  <a:pt x="64" y="1479"/>
                  <a:pt x="69" y="1490"/>
                </a:cubicBezTo>
                <a:cubicBezTo>
                  <a:pt x="71" y="1497"/>
                  <a:pt x="80" y="1502"/>
                  <a:pt x="87" y="1502"/>
                </a:cubicBezTo>
                <a:cubicBezTo>
                  <a:pt x="128" y="1499"/>
                  <a:pt x="168" y="1496"/>
                  <a:pt x="208" y="1490"/>
                </a:cubicBezTo>
                <a:cubicBezTo>
                  <a:pt x="216" y="1490"/>
                  <a:pt x="224" y="1494"/>
                  <a:pt x="227" y="1500"/>
                </a:cubicBezTo>
                <a:cubicBezTo>
                  <a:pt x="235" y="1520"/>
                  <a:pt x="246" y="1540"/>
                  <a:pt x="256" y="1560"/>
                </a:cubicBezTo>
                <a:cubicBezTo>
                  <a:pt x="259" y="1566"/>
                  <a:pt x="258" y="1575"/>
                  <a:pt x="253" y="1580"/>
                </a:cubicBezTo>
                <a:cubicBezTo>
                  <a:pt x="224" y="1609"/>
                  <a:pt x="196" y="1639"/>
                  <a:pt x="170" y="1669"/>
                </a:cubicBezTo>
                <a:cubicBezTo>
                  <a:pt x="165" y="1675"/>
                  <a:pt x="164" y="1685"/>
                  <a:pt x="168" y="1691"/>
                </a:cubicBezTo>
                <a:lnTo>
                  <a:pt x="185" y="1718"/>
                </a:lnTo>
                <a:lnTo>
                  <a:pt x="204" y="1745"/>
                </a:lnTo>
                <a:cubicBezTo>
                  <a:pt x="208" y="1751"/>
                  <a:pt x="218" y="1754"/>
                  <a:pt x="225" y="1752"/>
                </a:cubicBezTo>
                <a:cubicBezTo>
                  <a:pt x="263" y="1739"/>
                  <a:pt x="302" y="1725"/>
                  <a:pt x="339" y="1709"/>
                </a:cubicBezTo>
                <a:cubicBezTo>
                  <a:pt x="346" y="1707"/>
                  <a:pt x="355" y="1709"/>
                  <a:pt x="359" y="1714"/>
                </a:cubicBezTo>
                <a:cubicBezTo>
                  <a:pt x="373" y="1731"/>
                  <a:pt x="387" y="1748"/>
                  <a:pt x="403" y="1764"/>
                </a:cubicBezTo>
                <a:cubicBezTo>
                  <a:pt x="408" y="1769"/>
                  <a:pt x="408" y="1778"/>
                  <a:pt x="405" y="1785"/>
                </a:cubicBezTo>
                <a:cubicBezTo>
                  <a:pt x="384" y="1820"/>
                  <a:pt x="366" y="1855"/>
                  <a:pt x="348" y="1892"/>
                </a:cubicBezTo>
                <a:cubicBezTo>
                  <a:pt x="344" y="1899"/>
                  <a:pt x="346" y="1909"/>
                  <a:pt x="352" y="1914"/>
                </a:cubicBezTo>
                <a:cubicBezTo>
                  <a:pt x="359" y="1921"/>
                  <a:pt x="367" y="1928"/>
                  <a:pt x="374" y="1934"/>
                </a:cubicBezTo>
                <a:cubicBezTo>
                  <a:pt x="383" y="1942"/>
                  <a:pt x="391" y="1949"/>
                  <a:pt x="400" y="1956"/>
                </a:cubicBezTo>
                <a:cubicBezTo>
                  <a:pt x="406" y="1961"/>
                  <a:pt x="416" y="1962"/>
                  <a:pt x="422" y="1958"/>
                </a:cubicBezTo>
                <a:cubicBezTo>
                  <a:pt x="456" y="1935"/>
                  <a:pt x="489" y="1912"/>
                  <a:pt x="521" y="1887"/>
                </a:cubicBezTo>
                <a:cubicBezTo>
                  <a:pt x="527" y="1883"/>
                  <a:pt x="536" y="1882"/>
                  <a:pt x="542" y="1886"/>
                </a:cubicBezTo>
                <a:cubicBezTo>
                  <a:pt x="560" y="1900"/>
                  <a:pt x="579" y="1911"/>
                  <a:pt x="597" y="1924"/>
                </a:cubicBezTo>
                <a:cubicBezTo>
                  <a:pt x="603" y="1927"/>
                  <a:pt x="606" y="1936"/>
                  <a:pt x="604" y="1943"/>
                </a:cubicBezTo>
                <a:cubicBezTo>
                  <a:pt x="594" y="1982"/>
                  <a:pt x="585" y="2021"/>
                  <a:pt x="577" y="2062"/>
                </a:cubicBezTo>
                <a:cubicBezTo>
                  <a:pt x="575" y="2069"/>
                  <a:pt x="580" y="2078"/>
                  <a:pt x="587" y="2081"/>
                </a:cubicBezTo>
                <a:cubicBezTo>
                  <a:pt x="606" y="2091"/>
                  <a:pt x="625" y="2101"/>
                  <a:pt x="644" y="2110"/>
                </a:cubicBezTo>
                <a:cubicBezTo>
                  <a:pt x="651" y="2113"/>
                  <a:pt x="661" y="2111"/>
                  <a:pt x="666" y="2105"/>
                </a:cubicBezTo>
                <a:cubicBezTo>
                  <a:pt x="693" y="2075"/>
                  <a:pt x="719" y="2043"/>
                  <a:pt x="744" y="2011"/>
                </a:cubicBezTo>
                <a:cubicBezTo>
                  <a:pt x="748" y="2006"/>
                  <a:pt x="757" y="2003"/>
                  <a:pt x="763" y="2005"/>
                </a:cubicBezTo>
                <a:cubicBezTo>
                  <a:pt x="784" y="2013"/>
                  <a:pt x="805" y="2020"/>
                  <a:pt x="826" y="2027"/>
                </a:cubicBezTo>
                <a:cubicBezTo>
                  <a:pt x="833" y="2029"/>
                  <a:pt x="838" y="2036"/>
                  <a:pt x="838" y="2043"/>
                </a:cubicBezTo>
                <a:cubicBezTo>
                  <a:pt x="838" y="2084"/>
                  <a:pt x="840" y="2125"/>
                  <a:pt x="843" y="2165"/>
                </a:cubicBezTo>
                <a:cubicBezTo>
                  <a:pt x="843" y="2173"/>
                  <a:pt x="850" y="2180"/>
                  <a:pt x="857" y="2182"/>
                </a:cubicBezTo>
                <a:lnTo>
                  <a:pt x="887" y="2189"/>
                </a:lnTo>
                <a:lnTo>
                  <a:pt x="920" y="2194"/>
                </a:lnTo>
                <a:cubicBezTo>
                  <a:pt x="927" y="2196"/>
                  <a:pt x="936" y="2191"/>
                  <a:pt x="940" y="2185"/>
                </a:cubicBezTo>
                <a:cubicBezTo>
                  <a:pt x="958" y="2148"/>
                  <a:pt x="975" y="2111"/>
                  <a:pt x="991" y="2074"/>
                </a:cubicBezTo>
                <a:cubicBezTo>
                  <a:pt x="994" y="2067"/>
                  <a:pt x="1001" y="2062"/>
                  <a:pt x="1008" y="2063"/>
                </a:cubicBezTo>
                <a:cubicBezTo>
                  <a:pt x="1030" y="2065"/>
                  <a:pt x="1052" y="2067"/>
                  <a:pt x="1075" y="2067"/>
                </a:cubicBezTo>
                <a:cubicBezTo>
                  <a:pt x="1081" y="2067"/>
                  <a:pt x="1088" y="2073"/>
                  <a:pt x="1090" y="2081"/>
                </a:cubicBezTo>
                <a:cubicBezTo>
                  <a:pt x="1101" y="2120"/>
                  <a:pt x="1113" y="2159"/>
                  <a:pt x="1126" y="2197"/>
                </a:cubicBezTo>
                <a:cubicBezTo>
                  <a:pt x="1128" y="2204"/>
                  <a:pt x="1137" y="2210"/>
                  <a:pt x="1144" y="2210"/>
                </a:cubicBezTo>
                <a:cubicBezTo>
                  <a:pt x="1166" y="2209"/>
                  <a:pt x="1187" y="2207"/>
                  <a:pt x="1208" y="2205"/>
                </a:cubicBezTo>
                <a:cubicBezTo>
                  <a:pt x="1216" y="2205"/>
                  <a:pt x="1223" y="2198"/>
                  <a:pt x="1225" y="2191"/>
                </a:cubicBezTo>
                <a:cubicBezTo>
                  <a:pt x="1233" y="2151"/>
                  <a:pt x="1240" y="2111"/>
                  <a:pt x="1245" y="2071"/>
                </a:cubicBezTo>
                <a:cubicBezTo>
                  <a:pt x="1246" y="2064"/>
                  <a:pt x="1253" y="2057"/>
                  <a:pt x="1259" y="2056"/>
                </a:cubicBezTo>
                <a:cubicBezTo>
                  <a:pt x="1281" y="2052"/>
                  <a:pt x="1303" y="2048"/>
                  <a:pt x="1325" y="2042"/>
                </a:cubicBezTo>
                <a:cubicBezTo>
                  <a:pt x="1331" y="2041"/>
                  <a:pt x="1340" y="2045"/>
                  <a:pt x="1343" y="2051"/>
                </a:cubicBezTo>
                <a:cubicBezTo>
                  <a:pt x="1364" y="2086"/>
                  <a:pt x="1385" y="2120"/>
                  <a:pt x="1408" y="2154"/>
                </a:cubicBezTo>
                <a:cubicBezTo>
                  <a:pt x="1412" y="2161"/>
                  <a:pt x="1422" y="2164"/>
                  <a:pt x="1429" y="2162"/>
                </a:cubicBezTo>
                <a:lnTo>
                  <a:pt x="1458" y="2152"/>
                </a:lnTo>
                <a:cubicBezTo>
                  <a:pt x="1469" y="2149"/>
                  <a:pt x="1479" y="2145"/>
                  <a:pt x="1490" y="2141"/>
                </a:cubicBezTo>
                <a:cubicBezTo>
                  <a:pt x="1497" y="2138"/>
                  <a:pt x="1502" y="2130"/>
                  <a:pt x="1502" y="2123"/>
                </a:cubicBezTo>
                <a:cubicBezTo>
                  <a:pt x="1499" y="2082"/>
                  <a:pt x="1496" y="2042"/>
                  <a:pt x="1490" y="2001"/>
                </a:cubicBezTo>
                <a:cubicBezTo>
                  <a:pt x="1489" y="1994"/>
                  <a:pt x="1494" y="1986"/>
                  <a:pt x="1500" y="1983"/>
                </a:cubicBezTo>
                <a:cubicBezTo>
                  <a:pt x="1520" y="1974"/>
                  <a:pt x="1540" y="1964"/>
                  <a:pt x="1560" y="1954"/>
                </a:cubicBezTo>
                <a:cubicBezTo>
                  <a:pt x="1566" y="1950"/>
                  <a:pt x="1575" y="1952"/>
                  <a:pt x="1580" y="1957"/>
                </a:cubicBezTo>
                <a:cubicBezTo>
                  <a:pt x="1609" y="1985"/>
                  <a:pt x="1639" y="2013"/>
                  <a:pt x="1669" y="2040"/>
                </a:cubicBezTo>
                <a:cubicBezTo>
                  <a:pt x="1675" y="2045"/>
                  <a:pt x="1685" y="2046"/>
                  <a:pt x="1691" y="2042"/>
                </a:cubicBezTo>
                <a:lnTo>
                  <a:pt x="1718" y="2024"/>
                </a:lnTo>
                <a:lnTo>
                  <a:pt x="1744" y="2006"/>
                </a:lnTo>
                <a:cubicBezTo>
                  <a:pt x="1751" y="2002"/>
                  <a:pt x="1754" y="1992"/>
                  <a:pt x="1752" y="1985"/>
                </a:cubicBezTo>
                <a:cubicBezTo>
                  <a:pt x="1739" y="1946"/>
                  <a:pt x="1724" y="1908"/>
                  <a:pt x="1709" y="1871"/>
                </a:cubicBezTo>
                <a:cubicBezTo>
                  <a:pt x="1706" y="1864"/>
                  <a:pt x="1709" y="1855"/>
                  <a:pt x="1714" y="1851"/>
                </a:cubicBezTo>
                <a:cubicBezTo>
                  <a:pt x="1731" y="1836"/>
                  <a:pt x="1748" y="1822"/>
                  <a:pt x="1764" y="1807"/>
                </a:cubicBezTo>
                <a:cubicBezTo>
                  <a:pt x="1769" y="1802"/>
                  <a:pt x="1778" y="1801"/>
                  <a:pt x="1785" y="1805"/>
                </a:cubicBezTo>
                <a:cubicBezTo>
                  <a:pt x="1820" y="1826"/>
                  <a:pt x="1855" y="1844"/>
                  <a:pt x="1892" y="1862"/>
                </a:cubicBezTo>
                <a:cubicBezTo>
                  <a:pt x="1899" y="1866"/>
                  <a:pt x="1909" y="1864"/>
                  <a:pt x="1914" y="1858"/>
                </a:cubicBezTo>
                <a:cubicBezTo>
                  <a:pt x="1921" y="1851"/>
                  <a:pt x="1927" y="1843"/>
                  <a:pt x="1934" y="1835"/>
                </a:cubicBezTo>
                <a:cubicBezTo>
                  <a:pt x="1942" y="1827"/>
                  <a:pt x="1949" y="1819"/>
                  <a:pt x="1956" y="1810"/>
                </a:cubicBezTo>
                <a:cubicBezTo>
                  <a:pt x="1961" y="1804"/>
                  <a:pt x="1962" y="1794"/>
                  <a:pt x="1957" y="1788"/>
                </a:cubicBezTo>
                <a:cubicBezTo>
                  <a:pt x="1935" y="1754"/>
                  <a:pt x="1912" y="1721"/>
                  <a:pt x="1887" y="1689"/>
                </a:cubicBezTo>
                <a:cubicBezTo>
                  <a:pt x="1883" y="1683"/>
                  <a:pt x="1882" y="1673"/>
                  <a:pt x="1886" y="1668"/>
                </a:cubicBezTo>
                <a:cubicBezTo>
                  <a:pt x="1899" y="1650"/>
                  <a:pt x="1911" y="1631"/>
                  <a:pt x="1923" y="1612"/>
                </a:cubicBezTo>
                <a:cubicBezTo>
                  <a:pt x="1927" y="1607"/>
                  <a:pt x="1935" y="1604"/>
                  <a:pt x="1943" y="1605"/>
                </a:cubicBezTo>
                <a:cubicBezTo>
                  <a:pt x="1982" y="1616"/>
                  <a:pt x="2021" y="1625"/>
                  <a:pt x="2061" y="1633"/>
                </a:cubicBezTo>
                <a:cubicBezTo>
                  <a:pt x="2069" y="1634"/>
                  <a:pt x="2078" y="1630"/>
                  <a:pt x="2081" y="1623"/>
                </a:cubicBezTo>
                <a:cubicBezTo>
                  <a:pt x="2091" y="1604"/>
                  <a:pt x="2101" y="1585"/>
                  <a:pt x="2109" y="1566"/>
                </a:cubicBezTo>
                <a:cubicBezTo>
                  <a:pt x="2113" y="1559"/>
                  <a:pt x="2111" y="1549"/>
                  <a:pt x="2105" y="1544"/>
                </a:cubicBezTo>
                <a:cubicBezTo>
                  <a:pt x="2075" y="1517"/>
                  <a:pt x="2043" y="1491"/>
                  <a:pt x="2011" y="1466"/>
                </a:cubicBezTo>
                <a:cubicBezTo>
                  <a:pt x="2005" y="1462"/>
                  <a:pt x="2003" y="1453"/>
                  <a:pt x="2005" y="1447"/>
                </a:cubicBezTo>
                <a:cubicBezTo>
                  <a:pt x="2013" y="1426"/>
                  <a:pt x="2020" y="1405"/>
                  <a:pt x="2027" y="1383"/>
                </a:cubicBezTo>
                <a:cubicBezTo>
                  <a:pt x="2028" y="1377"/>
                  <a:pt x="2036" y="1372"/>
                  <a:pt x="2043" y="1371"/>
                </a:cubicBezTo>
                <a:cubicBezTo>
                  <a:pt x="2084" y="1371"/>
                  <a:pt x="2125" y="1370"/>
                  <a:pt x="2165" y="1367"/>
                </a:cubicBezTo>
                <a:cubicBezTo>
                  <a:pt x="2173" y="1367"/>
                  <a:pt x="2180" y="1360"/>
                  <a:pt x="2182" y="1352"/>
                </a:cubicBezTo>
                <a:lnTo>
                  <a:pt x="2188" y="1323"/>
                </a:lnTo>
                <a:lnTo>
                  <a:pt x="2194" y="1290"/>
                </a:lnTo>
                <a:cubicBezTo>
                  <a:pt x="2196" y="1282"/>
                  <a:pt x="2191" y="1273"/>
                  <a:pt x="2185" y="1270"/>
                </a:cubicBezTo>
                <a:cubicBezTo>
                  <a:pt x="2148" y="1252"/>
                  <a:pt x="2111" y="1235"/>
                  <a:pt x="2074" y="1219"/>
                </a:cubicBezTo>
                <a:cubicBezTo>
                  <a:pt x="2067" y="1216"/>
                  <a:pt x="2062" y="1209"/>
                  <a:pt x="2063" y="1202"/>
                </a:cubicBezTo>
                <a:cubicBezTo>
                  <a:pt x="2065" y="1180"/>
                  <a:pt x="2067" y="1157"/>
                  <a:pt x="2067" y="1135"/>
                </a:cubicBezTo>
                <a:cubicBezTo>
                  <a:pt x="2067" y="1128"/>
                  <a:pt x="2073" y="1121"/>
                  <a:pt x="2080" y="1119"/>
                </a:cubicBezTo>
                <a:cubicBezTo>
                  <a:pt x="2120" y="1109"/>
                  <a:pt x="2159" y="1097"/>
                  <a:pt x="2197" y="1084"/>
                </a:cubicBezTo>
                <a:cubicBezTo>
                  <a:pt x="2204" y="1081"/>
                  <a:pt x="2210" y="1073"/>
                  <a:pt x="2209" y="1065"/>
                </a:cubicBezTo>
                <a:cubicBezTo>
                  <a:pt x="2209" y="1044"/>
                  <a:pt x="2207" y="1023"/>
                  <a:pt x="2205" y="1002"/>
                </a:cubicBezTo>
                <a:close/>
              </a:path>
            </a:pathLst>
          </a:custGeom>
          <a:solidFill>
            <a:srgbClr val="2BA5E3"/>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Freeform 5">
            <a:extLst>
              <a:ext uri="{FF2B5EF4-FFF2-40B4-BE49-F238E27FC236}">
                <a16:creationId xmlns:a16="http://schemas.microsoft.com/office/drawing/2014/main" id="{E7E588CF-DD20-B042-8C5B-590CF2A78E59}"/>
              </a:ext>
            </a:extLst>
          </p:cNvPr>
          <p:cNvSpPr>
            <a:spLocks noChangeAspect="1"/>
          </p:cNvSpPr>
          <p:nvPr/>
        </p:nvSpPr>
        <p:spPr bwMode="auto">
          <a:xfrm>
            <a:off x="5264228" y="4646706"/>
            <a:ext cx="1664110" cy="1622941"/>
          </a:xfrm>
          <a:custGeom>
            <a:avLst/>
            <a:gdLst>
              <a:gd name="T0" fmla="*/ 1578 w 1602"/>
              <a:gd name="T1" fmla="*/ 665 h 1602"/>
              <a:gd name="T2" fmla="*/ 1431 w 1602"/>
              <a:gd name="T3" fmla="*/ 605 h 1602"/>
              <a:gd name="T4" fmla="*/ 1518 w 1602"/>
              <a:gd name="T5" fmla="*/ 472 h 1602"/>
              <a:gd name="T6" fmla="*/ 1488 w 1602"/>
              <a:gd name="T7" fmla="*/ 388 h 1602"/>
              <a:gd name="T8" fmla="*/ 1349 w 1602"/>
              <a:gd name="T9" fmla="*/ 412 h 1602"/>
              <a:gd name="T10" fmla="*/ 1285 w 1602"/>
              <a:gd name="T11" fmla="*/ 353 h 1602"/>
              <a:gd name="T12" fmla="*/ 1332 w 1602"/>
              <a:gd name="T13" fmla="*/ 200 h 1602"/>
              <a:gd name="T14" fmla="*/ 1254 w 1602"/>
              <a:gd name="T15" fmla="*/ 155 h 1602"/>
              <a:gd name="T16" fmla="*/ 1108 w 1602"/>
              <a:gd name="T17" fmla="*/ 217 h 1602"/>
              <a:gd name="T18" fmla="*/ 1075 w 1602"/>
              <a:gd name="T19" fmla="*/ 62 h 1602"/>
              <a:gd name="T20" fmla="*/ 994 w 1602"/>
              <a:gd name="T21" fmla="*/ 23 h 1602"/>
              <a:gd name="T22" fmla="*/ 895 w 1602"/>
              <a:gd name="T23" fmla="*/ 148 h 1602"/>
              <a:gd name="T24" fmla="*/ 810 w 1602"/>
              <a:gd name="T25" fmla="*/ 129 h 1602"/>
              <a:gd name="T26" fmla="*/ 751 w 1602"/>
              <a:gd name="T27" fmla="*/ 1 h 1602"/>
              <a:gd name="T28" fmla="*/ 665 w 1602"/>
              <a:gd name="T29" fmla="*/ 24 h 1602"/>
              <a:gd name="T30" fmla="*/ 605 w 1602"/>
              <a:gd name="T31" fmla="*/ 171 h 1602"/>
              <a:gd name="T32" fmla="*/ 472 w 1602"/>
              <a:gd name="T33" fmla="*/ 84 h 1602"/>
              <a:gd name="T34" fmla="*/ 388 w 1602"/>
              <a:gd name="T35" fmla="*/ 114 h 1602"/>
              <a:gd name="T36" fmla="*/ 411 w 1602"/>
              <a:gd name="T37" fmla="*/ 253 h 1602"/>
              <a:gd name="T38" fmla="*/ 353 w 1602"/>
              <a:gd name="T39" fmla="*/ 317 h 1602"/>
              <a:gd name="T40" fmla="*/ 200 w 1602"/>
              <a:gd name="T41" fmla="*/ 270 h 1602"/>
              <a:gd name="T42" fmla="*/ 155 w 1602"/>
              <a:gd name="T43" fmla="*/ 348 h 1602"/>
              <a:gd name="T44" fmla="*/ 217 w 1602"/>
              <a:gd name="T45" fmla="*/ 494 h 1602"/>
              <a:gd name="T46" fmla="*/ 61 w 1602"/>
              <a:gd name="T47" fmla="*/ 527 h 1602"/>
              <a:gd name="T48" fmla="*/ 23 w 1602"/>
              <a:gd name="T49" fmla="*/ 607 h 1602"/>
              <a:gd name="T50" fmla="*/ 148 w 1602"/>
              <a:gd name="T51" fmla="*/ 707 h 1602"/>
              <a:gd name="T52" fmla="*/ 128 w 1602"/>
              <a:gd name="T53" fmla="*/ 792 h 1602"/>
              <a:gd name="T54" fmla="*/ 1 w 1602"/>
              <a:gd name="T55" fmla="*/ 851 h 1602"/>
              <a:gd name="T56" fmla="*/ 24 w 1602"/>
              <a:gd name="T57" fmla="*/ 937 h 1602"/>
              <a:gd name="T58" fmla="*/ 171 w 1602"/>
              <a:gd name="T59" fmla="*/ 997 h 1602"/>
              <a:gd name="T60" fmla="*/ 84 w 1602"/>
              <a:gd name="T61" fmla="*/ 1130 h 1602"/>
              <a:gd name="T62" fmla="*/ 114 w 1602"/>
              <a:gd name="T63" fmla="*/ 1214 h 1602"/>
              <a:gd name="T64" fmla="*/ 253 w 1602"/>
              <a:gd name="T65" fmla="*/ 1190 h 1602"/>
              <a:gd name="T66" fmla="*/ 317 w 1602"/>
              <a:gd name="T67" fmla="*/ 1249 h 1602"/>
              <a:gd name="T68" fmla="*/ 270 w 1602"/>
              <a:gd name="T69" fmla="*/ 1402 h 1602"/>
              <a:gd name="T70" fmla="*/ 348 w 1602"/>
              <a:gd name="T71" fmla="*/ 1447 h 1602"/>
              <a:gd name="T72" fmla="*/ 494 w 1602"/>
              <a:gd name="T73" fmla="*/ 1385 h 1602"/>
              <a:gd name="T74" fmla="*/ 526 w 1602"/>
              <a:gd name="T75" fmla="*/ 1540 h 1602"/>
              <a:gd name="T76" fmla="*/ 607 w 1602"/>
              <a:gd name="T77" fmla="*/ 1579 h 1602"/>
              <a:gd name="T78" fmla="*/ 707 w 1602"/>
              <a:gd name="T79" fmla="*/ 1454 h 1602"/>
              <a:gd name="T80" fmla="*/ 791 w 1602"/>
              <a:gd name="T81" fmla="*/ 1473 h 1602"/>
              <a:gd name="T82" fmla="*/ 851 w 1602"/>
              <a:gd name="T83" fmla="*/ 1601 h 1602"/>
              <a:gd name="T84" fmla="*/ 937 w 1602"/>
              <a:gd name="T85" fmla="*/ 1578 h 1602"/>
              <a:gd name="T86" fmla="*/ 997 w 1602"/>
              <a:gd name="T87" fmla="*/ 1431 h 1602"/>
              <a:gd name="T88" fmla="*/ 1130 w 1602"/>
              <a:gd name="T89" fmla="*/ 1518 h 1602"/>
              <a:gd name="T90" fmla="*/ 1214 w 1602"/>
              <a:gd name="T91" fmla="*/ 1488 h 1602"/>
              <a:gd name="T92" fmla="*/ 1190 w 1602"/>
              <a:gd name="T93" fmla="*/ 1349 h 1602"/>
              <a:gd name="T94" fmla="*/ 1249 w 1602"/>
              <a:gd name="T95" fmla="*/ 1285 h 1602"/>
              <a:gd name="T96" fmla="*/ 1402 w 1602"/>
              <a:gd name="T97" fmla="*/ 1332 h 1602"/>
              <a:gd name="T98" fmla="*/ 1447 w 1602"/>
              <a:gd name="T99" fmla="*/ 1254 h 1602"/>
              <a:gd name="T100" fmla="*/ 1385 w 1602"/>
              <a:gd name="T101" fmla="*/ 1108 h 1602"/>
              <a:gd name="T102" fmla="*/ 1540 w 1602"/>
              <a:gd name="T103" fmla="*/ 1075 h 1602"/>
              <a:gd name="T104" fmla="*/ 1579 w 1602"/>
              <a:gd name="T105" fmla="*/ 995 h 1602"/>
              <a:gd name="T106" fmla="*/ 1453 w 1602"/>
              <a:gd name="T107" fmla="*/ 895 h 1602"/>
              <a:gd name="T108" fmla="*/ 1473 w 1602"/>
              <a:gd name="T109" fmla="*/ 810 h 1602"/>
              <a:gd name="T110" fmla="*/ 1601 w 1602"/>
              <a:gd name="T111" fmla="*/ 751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2" h="1602">
                <a:moveTo>
                  <a:pt x="1599" y="717"/>
                </a:moveTo>
                <a:cubicBezTo>
                  <a:pt x="1598" y="705"/>
                  <a:pt x="1595" y="694"/>
                  <a:pt x="1594" y="682"/>
                </a:cubicBezTo>
                <a:cubicBezTo>
                  <a:pt x="1592" y="674"/>
                  <a:pt x="1585" y="666"/>
                  <a:pt x="1578" y="665"/>
                </a:cubicBezTo>
                <a:cubicBezTo>
                  <a:pt x="1537" y="658"/>
                  <a:pt x="1498" y="653"/>
                  <a:pt x="1457" y="651"/>
                </a:cubicBezTo>
                <a:cubicBezTo>
                  <a:pt x="1449" y="651"/>
                  <a:pt x="1442" y="645"/>
                  <a:pt x="1440" y="638"/>
                </a:cubicBezTo>
                <a:lnTo>
                  <a:pt x="1431" y="605"/>
                </a:lnTo>
                <a:lnTo>
                  <a:pt x="1419" y="573"/>
                </a:lnTo>
                <a:cubicBezTo>
                  <a:pt x="1417" y="566"/>
                  <a:pt x="1420" y="557"/>
                  <a:pt x="1426" y="552"/>
                </a:cubicBezTo>
                <a:cubicBezTo>
                  <a:pt x="1458" y="527"/>
                  <a:pt x="1489" y="500"/>
                  <a:pt x="1518" y="472"/>
                </a:cubicBezTo>
                <a:cubicBezTo>
                  <a:pt x="1523" y="467"/>
                  <a:pt x="1525" y="456"/>
                  <a:pt x="1521" y="449"/>
                </a:cubicBezTo>
                <a:lnTo>
                  <a:pt x="1507" y="419"/>
                </a:lnTo>
                <a:lnTo>
                  <a:pt x="1488" y="388"/>
                </a:lnTo>
                <a:cubicBezTo>
                  <a:pt x="1483" y="381"/>
                  <a:pt x="1474" y="376"/>
                  <a:pt x="1467" y="378"/>
                </a:cubicBezTo>
                <a:cubicBezTo>
                  <a:pt x="1447" y="382"/>
                  <a:pt x="1427" y="387"/>
                  <a:pt x="1408" y="393"/>
                </a:cubicBezTo>
                <a:cubicBezTo>
                  <a:pt x="1388" y="399"/>
                  <a:pt x="1368" y="405"/>
                  <a:pt x="1349" y="412"/>
                </a:cubicBezTo>
                <a:cubicBezTo>
                  <a:pt x="1342" y="414"/>
                  <a:pt x="1333" y="411"/>
                  <a:pt x="1329" y="406"/>
                </a:cubicBezTo>
                <a:cubicBezTo>
                  <a:pt x="1322" y="397"/>
                  <a:pt x="1315" y="387"/>
                  <a:pt x="1308" y="379"/>
                </a:cubicBezTo>
                <a:lnTo>
                  <a:pt x="1285" y="353"/>
                </a:lnTo>
                <a:cubicBezTo>
                  <a:pt x="1280" y="348"/>
                  <a:pt x="1279" y="338"/>
                  <a:pt x="1283" y="332"/>
                </a:cubicBezTo>
                <a:cubicBezTo>
                  <a:pt x="1304" y="296"/>
                  <a:pt x="1321" y="261"/>
                  <a:pt x="1337" y="223"/>
                </a:cubicBezTo>
                <a:cubicBezTo>
                  <a:pt x="1341" y="216"/>
                  <a:pt x="1338" y="206"/>
                  <a:pt x="1332" y="200"/>
                </a:cubicBezTo>
                <a:cubicBezTo>
                  <a:pt x="1323" y="192"/>
                  <a:pt x="1315" y="184"/>
                  <a:pt x="1305" y="177"/>
                </a:cubicBezTo>
                <a:lnTo>
                  <a:pt x="1277" y="156"/>
                </a:lnTo>
                <a:cubicBezTo>
                  <a:pt x="1271" y="151"/>
                  <a:pt x="1260" y="151"/>
                  <a:pt x="1254" y="155"/>
                </a:cubicBezTo>
                <a:cubicBezTo>
                  <a:pt x="1221" y="178"/>
                  <a:pt x="1189" y="204"/>
                  <a:pt x="1158" y="231"/>
                </a:cubicBezTo>
                <a:cubicBezTo>
                  <a:pt x="1153" y="236"/>
                  <a:pt x="1143" y="238"/>
                  <a:pt x="1138" y="234"/>
                </a:cubicBezTo>
                <a:cubicBezTo>
                  <a:pt x="1128" y="228"/>
                  <a:pt x="1118" y="222"/>
                  <a:pt x="1108" y="217"/>
                </a:cubicBezTo>
                <a:lnTo>
                  <a:pt x="1077" y="202"/>
                </a:lnTo>
                <a:cubicBezTo>
                  <a:pt x="1070" y="199"/>
                  <a:pt x="1066" y="191"/>
                  <a:pt x="1067" y="183"/>
                </a:cubicBezTo>
                <a:cubicBezTo>
                  <a:pt x="1072" y="142"/>
                  <a:pt x="1074" y="103"/>
                  <a:pt x="1075" y="62"/>
                </a:cubicBezTo>
                <a:cubicBezTo>
                  <a:pt x="1075" y="54"/>
                  <a:pt x="1069" y="46"/>
                  <a:pt x="1061" y="43"/>
                </a:cubicBezTo>
                <a:lnTo>
                  <a:pt x="1030" y="32"/>
                </a:lnTo>
                <a:lnTo>
                  <a:pt x="994" y="23"/>
                </a:lnTo>
                <a:cubicBezTo>
                  <a:pt x="986" y="21"/>
                  <a:pt x="976" y="25"/>
                  <a:pt x="972" y="31"/>
                </a:cubicBezTo>
                <a:cubicBezTo>
                  <a:pt x="951" y="66"/>
                  <a:pt x="931" y="101"/>
                  <a:pt x="913" y="138"/>
                </a:cubicBezTo>
                <a:cubicBezTo>
                  <a:pt x="910" y="145"/>
                  <a:pt x="902" y="149"/>
                  <a:pt x="895" y="148"/>
                </a:cubicBezTo>
                <a:lnTo>
                  <a:pt x="861" y="144"/>
                </a:lnTo>
                <a:cubicBezTo>
                  <a:pt x="849" y="143"/>
                  <a:pt x="838" y="143"/>
                  <a:pt x="826" y="142"/>
                </a:cubicBezTo>
                <a:cubicBezTo>
                  <a:pt x="819" y="142"/>
                  <a:pt x="812" y="136"/>
                  <a:pt x="810" y="129"/>
                </a:cubicBezTo>
                <a:cubicBezTo>
                  <a:pt x="805" y="109"/>
                  <a:pt x="799" y="89"/>
                  <a:pt x="792" y="70"/>
                </a:cubicBezTo>
                <a:cubicBezTo>
                  <a:pt x="786" y="50"/>
                  <a:pt x="779" y="31"/>
                  <a:pt x="771" y="12"/>
                </a:cubicBezTo>
                <a:cubicBezTo>
                  <a:pt x="769" y="5"/>
                  <a:pt x="760" y="0"/>
                  <a:pt x="751" y="1"/>
                </a:cubicBezTo>
                <a:lnTo>
                  <a:pt x="716" y="3"/>
                </a:lnTo>
                <a:cubicBezTo>
                  <a:pt x="705" y="4"/>
                  <a:pt x="693" y="6"/>
                  <a:pt x="682" y="8"/>
                </a:cubicBezTo>
                <a:cubicBezTo>
                  <a:pt x="674" y="9"/>
                  <a:pt x="666" y="17"/>
                  <a:pt x="665" y="24"/>
                </a:cubicBezTo>
                <a:cubicBezTo>
                  <a:pt x="658" y="64"/>
                  <a:pt x="653" y="104"/>
                  <a:pt x="651" y="145"/>
                </a:cubicBezTo>
                <a:cubicBezTo>
                  <a:pt x="650" y="153"/>
                  <a:pt x="645" y="160"/>
                  <a:pt x="638" y="162"/>
                </a:cubicBezTo>
                <a:lnTo>
                  <a:pt x="605" y="171"/>
                </a:lnTo>
                <a:lnTo>
                  <a:pt x="572" y="182"/>
                </a:lnTo>
                <a:cubicBezTo>
                  <a:pt x="566" y="185"/>
                  <a:pt x="557" y="182"/>
                  <a:pt x="552" y="176"/>
                </a:cubicBezTo>
                <a:cubicBezTo>
                  <a:pt x="527" y="144"/>
                  <a:pt x="500" y="113"/>
                  <a:pt x="472" y="84"/>
                </a:cubicBezTo>
                <a:cubicBezTo>
                  <a:pt x="467" y="79"/>
                  <a:pt x="456" y="77"/>
                  <a:pt x="449" y="81"/>
                </a:cubicBezTo>
                <a:lnTo>
                  <a:pt x="419" y="95"/>
                </a:lnTo>
                <a:lnTo>
                  <a:pt x="388" y="114"/>
                </a:lnTo>
                <a:cubicBezTo>
                  <a:pt x="381" y="118"/>
                  <a:pt x="376" y="128"/>
                  <a:pt x="378" y="135"/>
                </a:cubicBezTo>
                <a:cubicBezTo>
                  <a:pt x="382" y="155"/>
                  <a:pt x="387" y="175"/>
                  <a:pt x="393" y="194"/>
                </a:cubicBezTo>
                <a:cubicBezTo>
                  <a:pt x="399" y="214"/>
                  <a:pt x="405" y="234"/>
                  <a:pt x="411" y="253"/>
                </a:cubicBezTo>
                <a:cubicBezTo>
                  <a:pt x="414" y="260"/>
                  <a:pt x="411" y="269"/>
                  <a:pt x="406" y="273"/>
                </a:cubicBezTo>
                <a:cubicBezTo>
                  <a:pt x="397" y="280"/>
                  <a:pt x="387" y="286"/>
                  <a:pt x="378" y="294"/>
                </a:cubicBezTo>
                <a:lnTo>
                  <a:pt x="353" y="317"/>
                </a:lnTo>
                <a:cubicBezTo>
                  <a:pt x="348" y="322"/>
                  <a:pt x="338" y="322"/>
                  <a:pt x="332" y="319"/>
                </a:cubicBezTo>
                <a:cubicBezTo>
                  <a:pt x="296" y="298"/>
                  <a:pt x="260" y="281"/>
                  <a:pt x="223" y="264"/>
                </a:cubicBezTo>
                <a:cubicBezTo>
                  <a:pt x="216" y="261"/>
                  <a:pt x="205" y="264"/>
                  <a:pt x="200" y="270"/>
                </a:cubicBezTo>
                <a:cubicBezTo>
                  <a:pt x="192" y="279"/>
                  <a:pt x="184" y="287"/>
                  <a:pt x="177" y="296"/>
                </a:cubicBezTo>
                <a:lnTo>
                  <a:pt x="156" y="324"/>
                </a:lnTo>
                <a:cubicBezTo>
                  <a:pt x="151" y="331"/>
                  <a:pt x="151" y="342"/>
                  <a:pt x="155" y="348"/>
                </a:cubicBezTo>
                <a:cubicBezTo>
                  <a:pt x="178" y="381"/>
                  <a:pt x="204" y="413"/>
                  <a:pt x="231" y="443"/>
                </a:cubicBezTo>
                <a:cubicBezTo>
                  <a:pt x="236" y="449"/>
                  <a:pt x="237" y="458"/>
                  <a:pt x="234" y="464"/>
                </a:cubicBezTo>
                <a:cubicBezTo>
                  <a:pt x="228" y="474"/>
                  <a:pt x="222" y="484"/>
                  <a:pt x="217" y="494"/>
                </a:cubicBezTo>
                <a:lnTo>
                  <a:pt x="202" y="525"/>
                </a:lnTo>
                <a:cubicBezTo>
                  <a:pt x="199" y="531"/>
                  <a:pt x="191" y="536"/>
                  <a:pt x="183" y="535"/>
                </a:cubicBezTo>
                <a:cubicBezTo>
                  <a:pt x="142" y="530"/>
                  <a:pt x="103" y="527"/>
                  <a:pt x="61" y="527"/>
                </a:cubicBezTo>
                <a:cubicBezTo>
                  <a:pt x="54" y="526"/>
                  <a:pt x="46" y="533"/>
                  <a:pt x="43" y="541"/>
                </a:cubicBezTo>
                <a:lnTo>
                  <a:pt x="32" y="572"/>
                </a:lnTo>
                <a:lnTo>
                  <a:pt x="23" y="607"/>
                </a:lnTo>
                <a:cubicBezTo>
                  <a:pt x="21" y="615"/>
                  <a:pt x="25" y="625"/>
                  <a:pt x="31" y="629"/>
                </a:cubicBezTo>
                <a:cubicBezTo>
                  <a:pt x="66" y="651"/>
                  <a:pt x="101" y="671"/>
                  <a:pt x="138" y="689"/>
                </a:cubicBezTo>
                <a:cubicBezTo>
                  <a:pt x="144" y="692"/>
                  <a:pt x="149" y="700"/>
                  <a:pt x="148" y="707"/>
                </a:cubicBezTo>
                <a:lnTo>
                  <a:pt x="143" y="741"/>
                </a:lnTo>
                <a:cubicBezTo>
                  <a:pt x="142" y="752"/>
                  <a:pt x="143" y="764"/>
                  <a:pt x="142" y="775"/>
                </a:cubicBezTo>
                <a:cubicBezTo>
                  <a:pt x="142" y="782"/>
                  <a:pt x="136" y="790"/>
                  <a:pt x="128" y="792"/>
                </a:cubicBezTo>
                <a:cubicBezTo>
                  <a:pt x="109" y="797"/>
                  <a:pt x="89" y="803"/>
                  <a:pt x="69" y="809"/>
                </a:cubicBezTo>
                <a:cubicBezTo>
                  <a:pt x="50" y="816"/>
                  <a:pt x="31" y="823"/>
                  <a:pt x="12" y="830"/>
                </a:cubicBezTo>
                <a:cubicBezTo>
                  <a:pt x="5" y="833"/>
                  <a:pt x="0" y="842"/>
                  <a:pt x="1" y="851"/>
                </a:cubicBezTo>
                <a:lnTo>
                  <a:pt x="3" y="885"/>
                </a:lnTo>
                <a:cubicBezTo>
                  <a:pt x="4" y="897"/>
                  <a:pt x="6" y="908"/>
                  <a:pt x="8" y="920"/>
                </a:cubicBezTo>
                <a:cubicBezTo>
                  <a:pt x="9" y="928"/>
                  <a:pt x="16" y="936"/>
                  <a:pt x="24" y="937"/>
                </a:cubicBezTo>
                <a:cubicBezTo>
                  <a:pt x="64" y="944"/>
                  <a:pt x="104" y="949"/>
                  <a:pt x="145" y="951"/>
                </a:cubicBezTo>
                <a:cubicBezTo>
                  <a:pt x="153" y="951"/>
                  <a:pt x="160" y="957"/>
                  <a:pt x="162" y="964"/>
                </a:cubicBezTo>
                <a:lnTo>
                  <a:pt x="171" y="997"/>
                </a:lnTo>
                <a:lnTo>
                  <a:pt x="182" y="1029"/>
                </a:lnTo>
                <a:cubicBezTo>
                  <a:pt x="185" y="1036"/>
                  <a:pt x="182" y="1045"/>
                  <a:pt x="176" y="1049"/>
                </a:cubicBezTo>
                <a:cubicBezTo>
                  <a:pt x="143" y="1075"/>
                  <a:pt x="113" y="1101"/>
                  <a:pt x="84" y="1130"/>
                </a:cubicBezTo>
                <a:cubicBezTo>
                  <a:pt x="78" y="1135"/>
                  <a:pt x="77" y="1145"/>
                  <a:pt x="81" y="1153"/>
                </a:cubicBezTo>
                <a:lnTo>
                  <a:pt x="95" y="1183"/>
                </a:lnTo>
                <a:lnTo>
                  <a:pt x="114" y="1214"/>
                </a:lnTo>
                <a:cubicBezTo>
                  <a:pt x="118" y="1221"/>
                  <a:pt x="128" y="1226"/>
                  <a:pt x="135" y="1224"/>
                </a:cubicBezTo>
                <a:cubicBezTo>
                  <a:pt x="155" y="1219"/>
                  <a:pt x="175" y="1214"/>
                  <a:pt x="194" y="1209"/>
                </a:cubicBezTo>
                <a:cubicBezTo>
                  <a:pt x="214" y="1203"/>
                  <a:pt x="233" y="1197"/>
                  <a:pt x="253" y="1190"/>
                </a:cubicBezTo>
                <a:cubicBezTo>
                  <a:pt x="260" y="1188"/>
                  <a:pt x="269" y="1190"/>
                  <a:pt x="273" y="1196"/>
                </a:cubicBezTo>
                <a:cubicBezTo>
                  <a:pt x="280" y="1205"/>
                  <a:pt x="286" y="1215"/>
                  <a:pt x="294" y="1223"/>
                </a:cubicBezTo>
                <a:lnTo>
                  <a:pt x="317" y="1249"/>
                </a:lnTo>
                <a:cubicBezTo>
                  <a:pt x="322" y="1254"/>
                  <a:pt x="322" y="1263"/>
                  <a:pt x="319" y="1270"/>
                </a:cubicBezTo>
                <a:cubicBezTo>
                  <a:pt x="298" y="1306"/>
                  <a:pt x="281" y="1341"/>
                  <a:pt x="264" y="1379"/>
                </a:cubicBezTo>
                <a:cubicBezTo>
                  <a:pt x="261" y="1386"/>
                  <a:pt x="264" y="1396"/>
                  <a:pt x="270" y="1402"/>
                </a:cubicBezTo>
                <a:cubicBezTo>
                  <a:pt x="279" y="1410"/>
                  <a:pt x="287" y="1418"/>
                  <a:pt x="296" y="1425"/>
                </a:cubicBezTo>
                <a:lnTo>
                  <a:pt x="324" y="1446"/>
                </a:lnTo>
                <a:cubicBezTo>
                  <a:pt x="331" y="1451"/>
                  <a:pt x="341" y="1451"/>
                  <a:pt x="348" y="1447"/>
                </a:cubicBezTo>
                <a:cubicBezTo>
                  <a:pt x="380" y="1424"/>
                  <a:pt x="413" y="1398"/>
                  <a:pt x="443" y="1370"/>
                </a:cubicBezTo>
                <a:cubicBezTo>
                  <a:pt x="449" y="1366"/>
                  <a:pt x="458" y="1364"/>
                  <a:pt x="464" y="1368"/>
                </a:cubicBezTo>
                <a:cubicBezTo>
                  <a:pt x="474" y="1374"/>
                  <a:pt x="483" y="1380"/>
                  <a:pt x="494" y="1385"/>
                </a:cubicBezTo>
                <a:lnTo>
                  <a:pt x="525" y="1400"/>
                </a:lnTo>
                <a:cubicBezTo>
                  <a:pt x="531" y="1403"/>
                  <a:pt x="536" y="1411"/>
                  <a:pt x="535" y="1419"/>
                </a:cubicBezTo>
                <a:cubicBezTo>
                  <a:pt x="530" y="1460"/>
                  <a:pt x="527" y="1499"/>
                  <a:pt x="526" y="1540"/>
                </a:cubicBezTo>
                <a:cubicBezTo>
                  <a:pt x="526" y="1548"/>
                  <a:pt x="533" y="1556"/>
                  <a:pt x="541" y="1559"/>
                </a:cubicBezTo>
                <a:lnTo>
                  <a:pt x="572" y="1570"/>
                </a:lnTo>
                <a:lnTo>
                  <a:pt x="607" y="1579"/>
                </a:lnTo>
                <a:cubicBezTo>
                  <a:pt x="615" y="1581"/>
                  <a:pt x="625" y="1577"/>
                  <a:pt x="629" y="1571"/>
                </a:cubicBezTo>
                <a:cubicBezTo>
                  <a:pt x="651" y="1536"/>
                  <a:pt x="670" y="1501"/>
                  <a:pt x="689" y="1464"/>
                </a:cubicBezTo>
                <a:cubicBezTo>
                  <a:pt x="692" y="1457"/>
                  <a:pt x="700" y="1453"/>
                  <a:pt x="707" y="1454"/>
                </a:cubicBezTo>
                <a:lnTo>
                  <a:pt x="741" y="1458"/>
                </a:lnTo>
                <a:cubicBezTo>
                  <a:pt x="752" y="1459"/>
                  <a:pt x="764" y="1459"/>
                  <a:pt x="775" y="1460"/>
                </a:cubicBezTo>
                <a:cubicBezTo>
                  <a:pt x="782" y="1460"/>
                  <a:pt x="789" y="1466"/>
                  <a:pt x="791" y="1473"/>
                </a:cubicBezTo>
                <a:cubicBezTo>
                  <a:pt x="797" y="1493"/>
                  <a:pt x="803" y="1513"/>
                  <a:pt x="809" y="1532"/>
                </a:cubicBezTo>
                <a:cubicBezTo>
                  <a:pt x="816" y="1552"/>
                  <a:pt x="823" y="1570"/>
                  <a:pt x="830" y="1589"/>
                </a:cubicBezTo>
                <a:cubicBezTo>
                  <a:pt x="833" y="1596"/>
                  <a:pt x="842" y="1602"/>
                  <a:pt x="851" y="1601"/>
                </a:cubicBezTo>
                <a:lnTo>
                  <a:pt x="885" y="1599"/>
                </a:lnTo>
                <a:cubicBezTo>
                  <a:pt x="897" y="1598"/>
                  <a:pt x="908" y="1596"/>
                  <a:pt x="920" y="1594"/>
                </a:cubicBezTo>
                <a:cubicBezTo>
                  <a:pt x="928" y="1593"/>
                  <a:pt x="936" y="1585"/>
                  <a:pt x="937" y="1578"/>
                </a:cubicBezTo>
                <a:cubicBezTo>
                  <a:pt x="944" y="1537"/>
                  <a:pt x="948" y="1498"/>
                  <a:pt x="951" y="1457"/>
                </a:cubicBezTo>
                <a:cubicBezTo>
                  <a:pt x="951" y="1449"/>
                  <a:pt x="957" y="1442"/>
                  <a:pt x="964" y="1440"/>
                </a:cubicBezTo>
                <a:lnTo>
                  <a:pt x="997" y="1431"/>
                </a:lnTo>
                <a:lnTo>
                  <a:pt x="1029" y="1419"/>
                </a:lnTo>
                <a:cubicBezTo>
                  <a:pt x="1036" y="1417"/>
                  <a:pt x="1045" y="1420"/>
                  <a:pt x="1049" y="1426"/>
                </a:cubicBezTo>
                <a:cubicBezTo>
                  <a:pt x="1075" y="1458"/>
                  <a:pt x="1101" y="1489"/>
                  <a:pt x="1130" y="1518"/>
                </a:cubicBezTo>
                <a:cubicBezTo>
                  <a:pt x="1135" y="1523"/>
                  <a:pt x="1145" y="1525"/>
                  <a:pt x="1153" y="1521"/>
                </a:cubicBezTo>
                <a:lnTo>
                  <a:pt x="1183" y="1507"/>
                </a:lnTo>
                <a:lnTo>
                  <a:pt x="1214" y="1488"/>
                </a:lnTo>
                <a:cubicBezTo>
                  <a:pt x="1221" y="1484"/>
                  <a:pt x="1226" y="1474"/>
                  <a:pt x="1224" y="1467"/>
                </a:cubicBezTo>
                <a:cubicBezTo>
                  <a:pt x="1219" y="1447"/>
                  <a:pt x="1214" y="1427"/>
                  <a:pt x="1209" y="1408"/>
                </a:cubicBezTo>
                <a:cubicBezTo>
                  <a:pt x="1203" y="1388"/>
                  <a:pt x="1197" y="1368"/>
                  <a:pt x="1190" y="1349"/>
                </a:cubicBezTo>
                <a:cubicBezTo>
                  <a:pt x="1188" y="1342"/>
                  <a:pt x="1190" y="1333"/>
                  <a:pt x="1196" y="1329"/>
                </a:cubicBezTo>
                <a:cubicBezTo>
                  <a:pt x="1205" y="1322"/>
                  <a:pt x="1215" y="1316"/>
                  <a:pt x="1223" y="1308"/>
                </a:cubicBezTo>
                <a:lnTo>
                  <a:pt x="1249" y="1285"/>
                </a:lnTo>
                <a:cubicBezTo>
                  <a:pt x="1254" y="1280"/>
                  <a:pt x="1263" y="1280"/>
                  <a:pt x="1270" y="1283"/>
                </a:cubicBezTo>
                <a:cubicBezTo>
                  <a:pt x="1306" y="1304"/>
                  <a:pt x="1341" y="1321"/>
                  <a:pt x="1379" y="1338"/>
                </a:cubicBezTo>
                <a:cubicBezTo>
                  <a:pt x="1386" y="1341"/>
                  <a:pt x="1396" y="1338"/>
                  <a:pt x="1402" y="1332"/>
                </a:cubicBezTo>
                <a:cubicBezTo>
                  <a:pt x="1409" y="1323"/>
                  <a:pt x="1418" y="1315"/>
                  <a:pt x="1425" y="1305"/>
                </a:cubicBezTo>
                <a:lnTo>
                  <a:pt x="1445" y="1278"/>
                </a:lnTo>
                <a:cubicBezTo>
                  <a:pt x="1451" y="1271"/>
                  <a:pt x="1451" y="1260"/>
                  <a:pt x="1447" y="1254"/>
                </a:cubicBezTo>
                <a:cubicBezTo>
                  <a:pt x="1423" y="1221"/>
                  <a:pt x="1397" y="1189"/>
                  <a:pt x="1370" y="1158"/>
                </a:cubicBezTo>
                <a:cubicBezTo>
                  <a:pt x="1365" y="1153"/>
                  <a:pt x="1364" y="1144"/>
                  <a:pt x="1368" y="1138"/>
                </a:cubicBezTo>
                <a:cubicBezTo>
                  <a:pt x="1373" y="1128"/>
                  <a:pt x="1380" y="1118"/>
                  <a:pt x="1385" y="1108"/>
                </a:cubicBezTo>
                <a:lnTo>
                  <a:pt x="1400" y="1077"/>
                </a:lnTo>
                <a:cubicBezTo>
                  <a:pt x="1403" y="1071"/>
                  <a:pt x="1411" y="1066"/>
                  <a:pt x="1419" y="1067"/>
                </a:cubicBezTo>
                <a:cubicBezTo>
                  <a:pt x="1460" y="1072"/>
                  <a:pt x="1499" y="1074"/>
                  <a:pt x="1540" y="1075"/>
                </a:cubicBezTo>
                <a:cubicBezTo>
                  <a:pt x="1548" y="1076"/>
                  <a:pt x="1556" y="1069"/>
                  <a:pt x="1559" y="1061"/>
                </a:cubicBezTo>
                <a:lnTo>
                  <a:pt x="1570" y="1030"/>
                </a:lnTo>
                <a:lnTo>
                  <a:pt x="1579" y="995"/>
                </a:lnTo>
                <a:cubicBezTo>
                  <a:pt x="1581" y="986"/>
                  <a:pt x="1577" y="976"/>
                  <a:pt x="1571" y="973"/>
                </a:cubicBezTo>
                <a:cubicBezTo>
                  <a:pt x="1536" y="951"/>
                  <a:pt x="1501" y="931"/>
                  <a:pt x="1464" y="913"/>
                </a:cubicBezTo>
                <a:cubicBezTo>
                  <a:pt x="1457" y="910"/>
                  <a:pt x="1452" y="902"/>
                  <a:pt x="1453" y="895"/>
                </a:cubicBezTo>
                <a:lnTo>
                  <a:pt x="1458" y="861"/>
                </a:lnTo>
                <a:cubicBezTo>
                  <a:pt x="1459" y="849"/>
                  <a:pt x="1459" y="838"/>
                  <a:pt x="1460" y="826"/>
                </a:cubicBezTo>
                <a:cubicBezTo>
                  <a:pt x="1460" y="820"/>
                  <a:pt x="1466" y="812"/>
                  <a:pt x="1473" y="810"/>
                </a:cubicBezTo>
                <a:cubicBezTo>
                  <a:pt x="1493" y="805"/>
                  <a:pt x="1513" y="799"/>
                  <a:pt x="1532" y="792"/>
                </a:cubicBezTo>
                <a:cubicBezTo>
                  <a:pt x="1551" y="786"/>
                  <a:pt x="1570" y="779"/>
                  <a:pt x="1589" y="772"/>
                </a:cubicBezTo>
                <a:cubicBezTo>
                  <a:pt x="1596" y="769"/>
                  <a:pt x="1602" y="760"/>
                  <a:pt x="1601" y="751"/>
                </a:cubicBezTo>
                <a:lnTo>
                  <a:pt x="1599" y="717"/>
                </a:lnTo>
                <a:close/>
              </a:path>
            </a:pathLst>
          </a:custGeom>
          <a:solidFill>
            <a:srgbClr val="04B7F8"/>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6">
            <a:extLst>
              <a:ext uri="{FF2B5EF4-FFF2-40B4-BE49-F238E27FC236}">
                <a16:creationId xmlns:a16="http://schemas.microsoft.com/office/drawing/2014/main" id="{76053E1D-CFEC-794E-B152-9EA5A25FC154}"/>
              </a:ext>
            </a:extLst>
          </p:cNvPr>
          <p:cNvSpPr>
            <a:spLocks noChangeAspect="1"/>
          </p:cNvSpPr>
          <p:nvPr/>
        </p:nvSpPr>
        <p:spPr bwMode="auto">
          <a:xfrm>
            <a:off x="6243149" y="3047313"/>
            <a:ext cx="2294652" cy="2240481"/>
          </a:xfrm>
          <a:custGeom>
            <a:avLst/>
            <a:gdLst>
              <a:gd name="T0" fmla="*/ 2055 w 2210"/>
              <a:gd name="T1" fmla="*/ 951 h 2210"/>
              <a:gd name="T2" fmla="*/ 2162 w 2210"/>
              <a:gd name="T3" fmla="*/ 781 h 2210"/>
              <a:gd name="T4" fmla="*/ 2001 w 2210"/>
              <a:gd name="T5" fmla="*/ 719 h 2210"/>
              <a:gd name="T6" fmla="*/ 2040 w 2210"/>
              <a:gd name="T7" fmla="*/ 541 h 2210"/>
              <a:gd name="T8" fmla="*/ 1985 w 2210"/>
              <a:gd name="T9" fmla="*/ 458 h 2210"/>
              <a:gd name="T10" fmla="*/ 1805 w 2210"/>
              <a:gd name="T11" fmla="*/ 425 h 2210"/>
              <a:gd name="T12" fmla="*/ 1810 w 2210"/>
              <a:gd name="T13" fmla="*/ 254 h 2210"/>
              <a:gd name="T14" fmla="*/ 1612 w 2210"/>
              <a:gd name="T15" fmla="*/ 286 h 2210"/>
              <a:gd name="T16" fmla="*/ 1565 w 2210"/>
              <a:gd name="T17" fmla="*/ 100 h 2210"/>
              <a:gd name="T18" fmla="*/ 1383 w 2210"/>
              <a:gd name="T19" fmla="*/ 183 h 2210"/>
              <a:gd name="T20" fmla="*/ 1323 w 2210"/>
              <a:gd name="T21" fmla="*/ 21 h 2210"/>
              <a:gd name="T22" fmla="*/ 1202 w 2210"/>
              <a:gd name="T23" fmla="*/ 147 h 2210"/>
              <a:gd name="T24" fmla="*/ 1065 w 2210"/>
              <a:gd name="T25" fmla="*/ 0 h 2210"/>
              <a:gd name="T26" fmla="*/ 951 w 2210"/>
              <a:gd name="T27" fmla="*/ 154 h 2210"/>
              <a:gd name="T28" fmla="*/ 781 w 2210"/>
              <a:gd name="T29" fmla="*/ 48 h 2210"/>
              <a:gd name="T30" fmla="*/ 719 w 2210"/>
              <a:gd name="T31" fmla="*/ 209 h 2210"/>
              <a:gd name="T32" fmla="*/ 540 w 2210"/>
              <a:gd name="T33" fmla="*/ 170 h 2210"/>
              <a:gd name="T34" fmla="*/ 458 w 2210"/>
              <a:gd name="T35" fmla="*/ 225 h 2210"/>
              <a:gd name="T36" fmla="*/ 425 w 2210"/>
              <a:gd name="T37" fmla="*/ 405 h 2210"/>
              <a:gd name="T38" fmla="*/ 254 w 2210"/>
              <a:gd name="T39" fmla="*/ 400 h 2210"/>
              <a:gd name="T40" fmla="*/ 286 w 2210"/>
              <a:gd name="T41" fmla="*/ 597 h 2210"/>
              <a:gd name="T42" fmla="*/ 100 w 2210"/>
              <a:gd name="T43" fmla="*/ 644 h 2210"/>
              <a:gd name="T44" fmla="*/ 183 w 2210"/>
              <a:gd name="T45" fmla="*/ 827 h 2210"/>
              <a:gd name="T46" fmla="*/ 21 w 2210"/>
              <a:gd name="T47" fmla="*/ 887 h 2210"/>
              <a:gd name="T48" fmla="*/ 147 w 2210"/>
              <a:gd name="T49" fmla="*/ 1008 h 2210"/>
              <a:gd name="T50" fmla="*/ 0 w 2210"/>
              <a:gd name="T51" fmla="*/ 1145 h 2210"/>
              <a:gd name="T52" fmla="*/ 154 w 2210"/>
              <a:gd name="T53" fmla="*/ 1259 h 2210"/>
              <a:gd name="T54" fmla="*/ 48 w 2210"/>
              <a:gd name="T55" fmla="*/ 1429 h 2210"/>
              <a:gd name="T56" fmla="*/ 208 w 2210"/>
              <a:gd name="T57" fmla="*/ 1490 h 2210"/>
              <a:gd name="T58" fmla="*/ 170 w 2210"/>
              <a:gd name="T59" fmla="*/ 1669 h 2210"/>
              <a:gd name="T60" fmla="*/ 225 w 2210"/>
              <a:gd name="T61" fmla="*/ 1752 h 2210"/>
              <a:gd name="T62" fmla="*/ 405 w 2210"/>
              <a:gd name="T63" fmla="*/ 1785 h 2210"/>
              <a:gd name="T64" fmla="*/ 400 w 2210"/>
              <a:gd name="T65" fmla="*/ 1956 h 2210"/>
              <a:gd name="T66" fmla="*/ 597 w 2210"/>
              <a:gd name="T67" fmla="*/ 1924 h 2210"/>
              <a:gd name="T68" fmla="*/ 644 w 2210"/>
              <a:gd name="T69" fmla="*/ 2110 h 2210"/>
              <a:gd name="T70" fmla="*/ 826 w 2210"/>
              <a:gd name="T71" fmla="*/ 2027 h 2210"/>
              <a:gd name="T72" fmla="*/ 887 w 2210"/>
              <a:gd name="T73" fmla="*/ 2189 h 2210"/>
              <a:gd name="T74" fmla="*/ 1008 w 2210"/>
              <a:gd name="T75" fmla="*/ 2063 h 2210"/>
              <a:gd name="T76" fmla="*/ 1144 w 2210"/>
              <a:gd name="T77" fmla="*/ 2210 h 2210"/>
              <a:gd name="T78" fmla="*/ 1259 w 2210"/>
              <a:gd name="T79" fmla="*/ 2056 h 2210"/>
              <a:gd name="T80" fmla="*/ 1429 w 2210"/>
              <a:gd name="T81" fmla="*/ 2162 h 2210"/>
              <a:gd name="T82" fmla="*/ 1490 w 2210"/>
              <a:gd name="T83" fmla="*/ 2001 h 2210"/>
              <a:gd name="T84" fmla="*/ 1669 w 2210"/>
              <a:gd name="T85" fmla="*/ 2040 h 2210"/>
              <a:gd name="T86" fmla="*/ 1752 w 2210"/>
              <a:gd name="T87" fmla="*/ 1985 h 2210"/>
              <a:gd name="T88" fmla="*/ 1785 w 2210"/>
              <a:gd name="T89" fmla="*/ 1805 h 2210"/>
              <a:gd name="T90" fmla="*/ 1956 w 2210"/>
              <a:gd name="T91" fmla="*/ 1810 h 2210"/>
              <a:gd name="T92" fmla="*/ 1923 w 2210"/>
              <a:gd name="T93" fmla="*/ 1612 h 2210"/>
              <a:gd name="T94" fmla="*/ 2109 w 2210"/>
              <a:gd name="T95" fmla="*/ 1566 h 2210"/>
              <a:gd name="T96" fmla="*/ 2027 w 2210"/>
              <a:gd name="T97" fmla="*/ 1383 h 2210"/>
              <a:gd name="T98" fmla="*/ 2188 w 2210"/>
              <a:gd name="T99" fmla="*/ 1323 h 2210"/>
              <a:gd name="T100" fmla="*/ 2063 w 2210"/>
              <a:gd name="T101" fmla="*/ 1202 h 2210"/>
              <a:gd name="T102" fmla="*/ 2209 w 2210"/>
              <a:gd name="T103" fmla="*/ 1065 h 2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10" h="2210">
                <a:moveTo>
                  <a:pt x="2205" y="1002"/>
                </a:moveTo>
                <a:cubicBezTo>
                  <a:pt x="2205" y="994"/>
                  <a:pt x="2198" y="986"/>
                  <a:pt x="2191" y="985"/>
                </a:cubicBezTo>
                <a:cubicBezTo>
                  <a:pt x="2151" y="977"/>
                  <a:pt x="2110" y="970"/>
                  <a:pt x="2071" y="964"/>
                </a:cubicBezTo>
                <a:cubicBezTo>
                  <a:pt x="2063" y="963"/>
                  <a:pt x="2057" y="957"/>
                  <a:pt x="2055" y="951"/>
                </a:cubicBezTo>
                <a:cubicBezTo>
                  <a:pt x="2052" y="929"/>
                  <a:pt x="2048" y="907"/>
                  <a:pt x="2042" y="885"/>
                </a:cubicBezTo>
                <a:cubicBezTo>
                  <a:pt x="2041" y="879"/>
                  <a:pt x="2045" y="870"/>
                  <a:pt x="2051" y="866"/>
                </a:cubicBezTo>
                <a:cubicBezTo>
                  <a:pt x="2086" y="846"/>
                  <a:pt x="2120" y="825"/>
                  <a:pt x="2154" y="802"/>
                </a:cubicBezTo>
                <a:cubicBezTo>
                  <a:pt x="2160" y="798"/>
                  <a:pt x="2164" y="788"/>
                  <a:pt x="2162" y="781"/>
                </a:cubicBezTo>
                <a:lnTo>
                  <a:pt x="2152" y="752"/>
                </a:lnTo>
                <a:cubicBezTo>
                  <a:pt x="2148" y="741"/>
                  <a:pt x="2145" y="731"/>
                  <a:pt x="2141" y="720"/>
                </a:cubicBezTo>
                <a:cubicBezTo>
                  <a:pt x="2138" y="713"/>
                  <a:pt x="2130" y="707"/>
                  <a:pt x="2122" y="708"/>
                </a:cubicBezTo>
                <a:cubicBezTo>
                  <a:pt x="2082" y="711"/>
                  <a:pt x="2042" y="714"/>
                  <a:pt x="2001" y="719"/>
                </a:cubicBezTo>
                <a:cubicBezTo>
                  <a:pt x="1994" y="720"/>
                  <a:pt x="1986" y="716"/>
                  <a:pt x="1983" y="710"/>
                </a:cubicBezTo>
                <a:cubicBezTo>
                  <a:pt x="1974" y="689"/>
                  <a:pt x="1963" y="670"/>
                  <a:pt x="1953" y="650"/>
                </a:cubicBezTo>
                <a:cubicBezTo>
                  <a:pt x="1950" y="644"/>
                  <a:pt x="1952" y="635"/>
                  <a:pt x="1957" y="630"/>
                </a:cubicBezTo>
                <a:cubicBezTo>
                  <a:pt x="1985" y="601"/>
                  <a:pt x="2013" y="571"/>
                  <a:pt x="2040" y="541"/>
                </a:cubicBezTo>
                <a:cubicBezTo>
                  <a:pt x="2045" y="535"/>
                  <a:pt x="2046" y="525"/>
                  <a:pt x="2041" y="518"/>
                </a:cubicBezTo>
                <a:lnTo>
                  <a:pt x="2024" y="492"/>
                </a:lnTo>
                <a:lnTo>
                  <a:pt x="2006" y="465"/>
                </a:lnTo>
                <a:cubicBezTo>
                  <a:pt x="2002" y="459"/>
                  <a:pt x="1992" y="456"/>
                  <a:pt x="1985" y="458"/>
                </a:cubicBezTo>
                <a:cubicBezTo>
                  <a:pt x="1946" y="471"/>
                  <a:pt x="1908" y="485"/>
                  <a:pt x="1871" y="501"/>
                </a:cubicBezTo>
                <a:cubicBezTo>
                  <a:pt x="1864" y="503"/>
                  <a:pt x="1855" y="501"/>
                  <a:pt x="1851" y="496"/>
                </a:cubicBezTo>
                <a:cubicBezTo>
                  <a:pt x="1836" y="479"/>
                  <a:pt x="1822" y="462"/>
                  <a:pt x="1807" y="446"/>
                </a:cubicBezTo>
                <a:cubicBezTo>
                  <a:pt x="1802" y="441"/>
                  <a:pt x="1801" y="432"/>
                  <a:pt x="1805" y="425"/>
                </a:cubicBezTo>
                <a:cubicBezTo>
                  <a:pt x="1825" y="390"/>
                  <a:pt x="1844" y="355"/>
                  <a:pt x="1862" y="318"/>
                </a:cubicBezTo>
                <a:cubicBezTo>
                  <a:pt x="1865" y="311"/>
                  <a:pt x="1863" y="301"/>
                  <a:pt x="1858" y="296"/>
                </a:cubicBezTo>
                <a:cubicBezTo>
                  <a:pt x="1851" y="289"/>
                  <a:pt x="1843" y="282"/>
                  <a:pt x="1835" y="276"/>
                </a:cubicBezTo>
                <a:cubicBezTo>
                  <a:pt x="1827" y="268"/>
                  <a:pt x="1819" y="261"/>
                  <a:pt x="1810" y="254"/>
                </a:cubicBezTo>
                <a:cubicBezTo>
                  <a:pt x="1804" y="249"/>
                  <a:pt x="1794" y="248"/>
                  <a:pt x="1788" y="252"/>
                </a:cubicBezTo>
                <a:cubicBezTo>
                  <a:pt x="1754" y="275"/>
                  <a:pt x="1721" y="298"/>
                  <a:pt x="1688" y="323"/>
                </a:cubicBezTo>
                <a:cubicBezTo>
                  <a:pt x="1683" y="327"/>
                  <a:pt x="1673" y="328"/>
                  <a:pt x="1668" y="324"/>
                </a:cubicBezTo>
                <a:cubicBezTo>
                  <a:pt x="1650" y="310"/>
                  <a:pt x="1631" y="298"/>
                  <a:pt x="1612" y="286"/>
                </a:cubicBezTo>
                <a:cubicBezTo>
                  <a:pt x="1607" y="283"/>
                  <a:pt x="1603" y="274"/>
                  <a:pt x="1605" y="267"/>
                </a:cubicBezTo>
                <a:cubicBezTo>
                  <a:pt x="1616" y="228"/>
                  <a:pt x="1625" y="189"/>
                  <a:pt x="1633" y="148"/>
                </a:cubicBezTo>
                <a:cubicBezTo>
                  <a:pt x="1634" y="141"/>
                  <a:pt x="1630" y="132"/>
                  <a:pt x="1623" y="128"/>
                </a:cubicBezTo>
                <a:cubicBezTo>
                  <a:pt x="1604" y="119"/>
                  <a:pt x="1585" y="109"/>
                  <a:pt x="1565" y="100"/>
                </a:cubicBezTo>
                <a:cubicBezTo>
                  <a:pt x="1558" y="97"/>
                  <a:pt x="1549" y="99"/>
                  <a:pt x="1544" y="105"/>
                </a:cubicBezTo>
                <a:cubicBezTo>
                  <a:pt x="1517" y="135"/>
                  <a:pt x="1491" y="167"/>
                  <a:pt x="1466" y="199"/>
                </a:cubicBezTo>
                <a:cubicBezTo>
                  <a:pt x="1462" y="204"/>
                  <a:pt x="1453" y="207"/>
                  <a:pt x="1447" y="205"/>
                </a:cubicBezTo>
                <a:cubicBezTo>
                  <a:pt x="1426" y="197"/>
                  <a:pt x="1404" y="190"/>
                  <a:pt x="1383" y="183"/>
                </a:cubicBezTo>
                <a:cubicBezTo>
                  <a:pt x="1377" y="181"/>
                  <a:pt x="1371" y="174"/>
                  <a:pt x="1371" y="166"/>
                </a:cubicBezTo>
                <a:cubicBezTo>
                  <a:pt x="1371" y="126"/>
                  <a:pt x="1370" y="85"/>
                  <a:pt x="1367" y="45"/>
                </a:cubicBezTo>
                <a:cubicBezTo>
                  <a:pt x="1366" y="37"/>
                  <a:pt x="1360" y="30"/>
                  <a:pt x="1352" y="28"/>
                </a:cubicBezTo>
                <a:lnTo>
                  <a:pt x="1323" y="21"/>
                </a:lnTo>
                <a:lnTo>
                  <a:pt x="1290" y="16"/>
                </a:lnTo>
                <a:cubicBezTo>
                  <a:pt x="1282" y="14"/>
                  <a:pt x="1273" y="19"/>
                  <a:pt x="1270" y="25"/>
                </a:cubicBezTo>
                <a:cubicBezTo>
                  <a:pt x="1252" y="62"/>
                  <a:pt x="1235" y="99"/>
                  <a:pt x="1219" y="136"/>
                </a:cubicBezTo>
                <a:cubicBezTo>
                  <a:pt x="1216" y="143"/>
                  <a:pt x="1208" y="148"/>
                  <a:pt x="1202" y="147"/>
                </a:cubicBezTo>
                <a:cubicBezTo>
                  <a:pt x="1179" y="145"/>
                  <a:pt x="1157" y="143"/>
                  <a:pt x="1135" y="143"/>
                </a:cubicBezTo>
                <a:cubicBezTo>
                  <a:pt x="1128" y="142"/>
                  <a:pt x="1121" y="136"/>
                  <a:pt x="1119" y="129"/>
                </a:cubicBezTo>
                <a:cubicBezTo>
                  <a:pt x="1109" y="90"/>
                  <a:pt x="1097" y="51"/>
                  <a:pt x="1084" y="13"/>
                </a:cubicBezTo>
                <a:cubicBezTo>
                  <a:pt x="1081" y="6"/>
                  <a:pt x="1073" y="0"/>
                  <a:pt x="1065" y="0"/>
                </a:cubicBezTo>
                <a:cubicBezTo>
                  <a:pt x="1044" y="1"/>
                  <a:pt x="1023" y="3"/>
                  <a:pt x="1001" y="4"/>
                </a:cubicBezTo>
                <a:cubicBezTo>
                  <a:pt x="994" y="5"/>
                  <a:pt x="986" y="12"/>
                  <a:pt x="985" y="19"/>
                </a:cubicBezTo>
                <a:cubicBezTo>
                  <a:pt x="977" y="59"/>
                  <a:pt x="970" y="99"/>
                  <a:pt x="964" y="139"/>
                </a:cubicBezTo>
                <a:cubicBezTo>
                  <a:pt x="963" y="146"/>
                  <a:pt x="957" y="153"/>
                  <a:pt x="951" y="154"/>
                </a:cubicBezTo>
                <a:cubicBezTo>
                  <a:pt x="929" y="158"/>
                  <a:pt x="907" y="162"/>
                  <a:pt x="885" y="167"/>
                </a:cubicBezTo>
                <a:cubicBezTo>
                  <a:pt x="878" y="169"/>
                  <a:pt x="870" y="165"/>
                  <a:pt x="866" y="159"/>
                </a:cubicBezTo>
                <a:cubicBezTo>
                  <a:pt x="846" y="124"/>
                  <a:pt x="824" y="89"/>
                  <a:pt x="802" y="55"/>
                </a:cubicBezTo>
                <a:cubicBezTo>
                  <a:pt x="798" y="49"/>
                  <a:pt x="788" y="46"/>
                  <a:pt x="781" y="48"/>
                </a:cubicBezTo>
                <a:lnTo>
                  <a:pt x="752" y="58"/>
                </a:lnTo>
                <a:cubicBezTo>
                  <a:pt x="741" y="61"/>
                  <a:pt x="730" y="65"/>
                  <a:pt x="720" y="69"/>
                </a:cubicBezTo>
                <a:cubicBezTo>
                  <a:pt x="713" y="72"/>
                  <a:pt x="707" y="80"/>
                  <a:pt x="708" y="87"/>
                </a:cubicBezTo>
                <a:cubicBezTo>
                  <a:pt x="710" y="128"/>
                  <a:pt x="714" y="168"/>
                  <a:pt x="719" y="209"/>
                </a:cubicBezTo>
                <a:cubicBezTo>
                  <a:pt x="720" y="216"/>
                  <a:pt x="716" y="224"/>
                  <a:pt x="710" y="227"/>
                </a:cubicBezTo>
                <a:cubicBezTo>
                  <a:pt x="689" y="236"/>
                  <a:pt x="670" y="246"/>
                  <a:pt x="650" y="256"/>
                </a:cubicBezTo>
                <a:cubicBezTo>
                  <a:pt x="644" y="260"/>
                  <a:pt x="635" y="258"/>
                  <a:pt x="630" y="253"/>
                </a:cubicBezTo>
                <a:cubicBezTo>
                  <a:pt x="601" y="225"/>
                  <a:pt x="571" y="196"/>
                  <a:pt x="540" y="170"/>
                </a:cubicBezTo>
                <a:cubicBezTo>
                  <a:pt x="535" y="165"/>
                  <a:pt x="525" y="164"/>
                  <a:pt x="518" y="168"/>
                </a:cubicBezTo>
                <a:lnTo>
                  <a:pt x="491" y="186"/>
                </a:lnTo>
                <a:lnTo>
                  <a:pt x="465" y="204"/>
                </a:lnTo>
                <a:cubicBezTo>
                  <a:pt x="459" y="208"/>
                  <a:pt x="456" y="218"/>
                  <a:pt x="458" y="225"/>
                </a:cubicBezTo>
                <a:cubicBezTo>
                  <a:pt x="471" y="264"/>
                  <a:pt x="485" y="302"/>
                  <a:pt x="500" y="339"/>
                </a:cubicBezTo>
                <a:cubicBezTo>
                  <a:pt x="503" y="346"/>
                  <a:pt x="501" y="355"/>
                  <a:pt x="496" y="359"/>
                </a:cubicBezTo>
                <a:cubicBezTo>
                  <a:pt x="479" y="374"/>
                  <a:pt x="462" y="388"/>
                  <a:pt x="446" y="403"/>
                </a:cubicBezTo>
                <a:cubicBezTo>
                  <a:pt x="441" y="408"/>
                  <a:pt x="432" y="409"/>
                  <a:pt x="425" y="405"/>
                </a:cubicBezTo>
                <a:cubicBezTo>
                  <a:pt x="390" y="384"/>
                  <a:pt x="354" y="366"/>
                  <a:pt x="318" y="348"/>
                </a:cubicBezTo>
                <a:cubicBezTo>
                  <a:pt x="311" y="344"/>
                  <a:pt x="301" y="346"/>
                  <a:pt x="296" y="352"/>
                </a:cubicBezTo>
                <a:cubicBezTo>
                  <a:pt x="289" y="359"/>
                  <a:pt x="282" y="367"/>
                  <a:pt x="275" y="375"/>
                </a:cubicBezTo>
                <a:cubicBezTo>
                  <a:pt x="268" y="383"/>
                  <a:pt x="261" y="391"/>
                  <a:pt x="254" y="400"/>
                </a:cubicBezTo>
                <a:cubicBezTo>
                  <a:pt x="249" y="406"/>
                  <a:pt x="248" y="416"/>
                  <a:pt x="252" y="422"/>
                </a:cubicBezTo>
                <a:cubicBezTo>
                  <a:pt x="275" y="456"/>
                  <a:pt x="298" y="489"/>
                  <a:pt x="323" y="521"/>
                </a:cubicBezTo>
                <a:cubicBezTo>
                  <a:pt x="327" y="527"/>
                  <a:pt x="328" y="537"/>
                  <a:pt x="324" y="542"/>
                </a:cubicBezTo>
                <a:cubicBezTo>
                  <a:pt x="310" y="560"/>
                  <a:pt x="298" y="579"/>
                  <a:pt x="286" y="597"/>
                </a:cubicBezTo>
                <a:cubicBezTo>
                  <a:pt x="282" y="603"/>
                  <a:pt x="274" y="606"/>
                  <a:pt x="267" y="604"/>
                </a:cubicBezTo>
                <a:cubicBezTo>
                  <a:pt x="228" y="594"/>
                  <a:pt x="188" y="585"/>
                  <a:pt x="148" y="577"/>
                </a:cubicBezTo>
                <a:cubicBezTo>
                  <a:pt x="141" y="576"/>
                  <a:pt x="132" y="580"/>
                  <a:pt x="128" y="587"/>
                </a:cubicBezTo>
                <a:cubicBezTo>
                  <a:pt x="119" y="606"/>
                  <a:pt x="109" y="625"/>
                  <a:pt x="100" y="644"/>
                </a:cubicBezTo>
                <a:cubicBezTo>
                  <a:pt x="97" y="651"/>
                  <a:pt x="99" y="661"/>
                  <a:pt x="104" y="666"/>
                </a:cubicBezTo>
                <a:cubicBezTo>
                  <a:pt x="135" y="693"/>
                  <a:pt x="166" y="719"/>
                  <a:pt x="198" y="744"/>
                </a:cubicBezTo>
                <a:cubicBezTo>
                  <a:pt x="204" y="748"/>
                  <a:pt x="207" y="757"/>
                  <a:pt x="205" y="763"/>
                </a:cubicBezTo>
                <a:cubicBezTo>
                  <a:pt x="197" y="784"/>
                  <a:pt x="190" y="805"/>
                  <a:pt x="183" y="827"/>
                </a:cubicBezTo>
                <a:cubicBezTo>
                  <a:pt x="181" y="833"/>
                  <a:pt x="174" y="838"/>
                  <a:pt x="166" y="838"/>
                </a:cubicBezTo>
                <a:cubicBezTo>
                  <a:pt x="126" y="839"/>
                  <a:pt x="85" y="840"/>
                  <a:pt x="44" y="843"/>
                </a:cubicBezTo>
                <a:cubicBezTo>
                  <a:pt x="37" y="843"/>
                  <a:pt x="30" y="850"/>
                  <a:pt x="28" y="857"/>
                </a:cubicBezTo>
                <a:lnTo>
                  <a:pt x="21" y="887"/>
                </a:lnTo>
                <a:lnTo>
                  <a:pt x="15" y="920"/>
                </a:lnTo>
                <a:cubicBezTo>
                  <a:pt x="14" y="928"/>
                  <a:pt x="18" y="937"/>
                  <a:pt x="25" y="940"/>
                </a:cubicBezTo>
                <a:cubicBezTo>
                  <a:pt x="61" y="958"/>
                  <a:pt x="99" y="975"/>
                  <a:pt x="136" y="991"/>
                </a:cubicBezTo>
                <a:cubicBezTo>
                  <a:pt x="143" y="994"/>
                  <a:pt x="148" y="1001"/>
                  <a:pt x="147" y="1008"/>
                </a:cubicBezTo>
                <a:cubicBezTo>
                  <a:pt x="145" y="1030"/>
                  <a:pt x="143" y="1053"/>
                  <a:pt x="142" y="1075"/>
                </a:cubicBezTo>
                <a:cubicBezTo>
                  <a:pt x="142" y="1082"/>
                  <a:pt x="136" y="1089"/>
                  <a:pt x="129" y="1091"/>
                </a:cubicBezTo>
                <a:cubicBezTo>
                  <a:pt x="90" y="1101"/>
                  <a:pt x="51" y="1113"/>
                  <a:pt x="13" y="1126"/>
                </a:cubicBezTo>
                <a:cubicBezTo>
                  <a:pt x="6" y="1128"/>
                  <a:pt x="0" y="1137"/>
                  <a:pt x="0" y="1145"/>
                </a:cubicBezTo>
                <a:cubicBezTo>
                  <a:pt x="0" y="1166"/>
                  <a:pt x="3" y="1187"/>
                  <a:pt x="4" y="1208"/>
                </a:cubicBezTo>
                <a:cubicBezTo>
                  <a:pt x="5" y="1216"/>
                  <a:pt x="11" y="1224"/>
                  <a:pt x="19" y="1225"/>
                </a:cubicBezTo>
                <a:cubicBezTo>
                  <a:pt x="59" y="1233"/>
                  <a:pt x="99" y="1240"/>
                  <a:pt x="139" y="1245"/>
                </a:cubicBezTo>
                <a:cubicBezTo>
                  <a:pt x="146" y="1246"/>
                  <a:pt x="153" y="1253"/>
                  <a:pt x="154" y="1259"/>
                </a:cubicBezTo>
                <a:cubicBezTo>
                  <a:pt x="158" y="1281"/>
                  <a:pt x="162" y="1303"/>
                  <a:pt x="167" y="1325"/>
                </a:cubicBezTo>
                <a:cubicBezTo>
                  <a:pt x="169" y="1331"/>
                  <a:pt x="165" y="1340"/>
                  <a:pt x="158" y="1343"/>
                </a:cubicBezTo>
                <a:cubicBezTo>
                  <a:pt x="123" y="1364"/>
                  <a:pt x="89" y="1385"/>
                  <a:pt x="55" y="1408"/>
                </a:cubicBezTo>
                <a:cubicBezTo>
                  <a:pt x="49" y="1412"/>
                  <a:pt x="46" y="1422"/>
                  <a:pt x="48" y="1429"/>
                </a:cubicBezTo>
                <a:lnTo>
                  <a:pt x="58" y="1458"/>
                </a:lnTo>
                <a:cubicBezTo>
                  <a:pt x="61" y="1469"/>
                  <a:pt x="64" y="1479"/>
                  <a:pt x="69" y="1490"/>
                </a:cubicBezTo>
                <a:cubicBezTo>
                  <a:pt x="71" y="1497"/>
                  <a:pt x="80" y="1502"/>
                  <a:pt x="87" y="1502"/>
                </a:cubicBezTo>
                <a:cubicBezTo>
                  <a:pt x="128" y="1499"/>
                  <a:pt x="168" y="1496"/>
                  <a:pt x="208" y="1490"/>
                </a:cubicBezTo>
                <a:cubicBezTo>
                  <a:pt x="216" y="1490"/>
                  <a:pt x="224" y="1494"/>
                  <a:pt x="227" y="1500"/>
                </a:cubicBezTo>
                <a:cubicBezTo>
                  <a:pt x="235" y="1520"/>
                  <a:pt x="246" y="1540"/>
                  <a:pt x="256" y="1560"/>
                </a:cubicBezTo>
                <a:cubicBezTo>
                  <a:pt x="259" y="1566"/>
                  <a:pt x="258" y="1575"/>
                  <a:pt x="253" y="1580"/>
                </a:cubicBezTo>
                <a:cubicBezTo>
                  <a:pt x="224" y="1609"/>
                  <a:pt x="196" y="1639"/>
                  <a:pt x="170" y="1669"/>
                </a:cubicBezTo>
                <a:cubicBezTo>
                  <a:pt x="165" y="1675"/>
                  <a:pt x="164" y="1685"/>
                  <a:pt x="168" y="1691"/>
                </a:cubicBezTo>
                <a:lnTo>
                  <a:pt x="185" y="1718"/>
                </a:lnTo>
                <a:lnTo>
                  <a:pt x="204" y="1745"/>
                </a:lnTo>
                <a:cubicBezTo>
                  <a:pt x="208" y="1751"/>
                  <a:pt x="218" y="1754"/>
                  <a:pt x="225" y="1752"/>
                </a:cubicBezTo>
                <a:cubicBezTo>
                  <a:pt x="263" y="1739"/>
                  <a:pt x="302" y="1725"/>
                  <a:pt x="339" y="1709"/>
                </a:cubicBezTo>
                <a:cubicBezTo>
                  <a:pt x="346" y="1707"/>
                  <a:pt x="355" y="1709"/>
                  <a:pt x="359" y="1714"/>
                </a:cubicBezTo>
                <a:cubicBezTo>
                  <a:pt x="373" y="1731"/>
                  <a:pt x="387" y="1748"/>
                  <a:pt x="403" y="1764"/>
                </a:cubicBezTo>
                <a:cubicBezTo>
                  <a:pt x="408" y="1769"/>
                  <a:pt x="408" y="1778"/>
                  <a:pt x="405" y="1785"/>
                </a:cubicBezTo>
                <a:cubicBezTo>
                  <a:pt x="384" y="1820"/>
                  <a:pt x="366" y="1855"/>
                  <a:pt x="348" y="1892"/>
                </a:cubicBezTo>
                <a:cubicBezTo>
                  <a:pt x="344" y="1899"/>
                  <a:pt x="346" y="1909"/>
                  <a:pt x="352" y="1914"/>
                </a:cubicBezTo>
                <a:cubicBezTo>
                  <a:pt x="359" y="1921"/>
                  <a:pt x="367" y="1928"/>
                  <a:pt x="374" y="1934"/>
                </a:cubicBezTo>
                <a:cubicBezTo>
                  <a:pt x="383" y="1942"/>
                  <a:pt x="391" y="1949"/>
                  <a:pt x="400" y="1956"/>
                </a:cubicBezTo>
                <a:cubicBezTo>
                  <a:pt x="406" y="1961"/>
                  <a:pt x="416" y="1962"/>
                  <a:pt x="422" y="1958"/>
                </a:cubicBezTo>
                <a:cubicBezTo>
                  <a:pt x="456" y="1935"/>
                  <a:pt x="489" y="1912"/>
                  <a:pt x="521" y="1887"/>
                </a:cubicBezTo>
                <a:cubicBezTo>
                  <a:pt x="527" y="1883"/>
                  <a:pt x="536" y="1882"/>
                  <a:pt x="542" y="1886"/>
                </a:cubicBezTo>
                <a:cubicBezTo>
                  <a:pt x="560" y="1900"/>
                  <a:pt x="579" y="1911"/>
                  <a:pt x="597" y="1924"/>
                </a:cubicBezTo>
                <a:cubicBezTo>
                  <a:pt x="603" y="1927"/>
                  <a:pt x="606" y="1936"/>
                  <a:pt x="604" y="1943"/>
                </a:cubicBezTo>
                <a:cubicBezTo>
                  <a:pt x="594" y="1982"/>
                  <a:pt x="585" y="2021"/>
                  <a:pt x="577" y="2062"/>
                </a:cubicBezTo>
                <a:cubicBezTo>
                  <a:pt x="575" y="2069"/>
                  <a:pt x="580" y="2078"/>
                  <a:pt x="587" y="2081"/>
                </a:cubicBezTo>
                <a:cubicBezTo>
                  <a:pt x="606" y="2091"/>
                  <a:pt x="625" y="2101"/>
                  <a:pt x="644" y="2110"/>
                </a:cubicBezTo>
                <a:cubicBezTo>
                  <a:pt x="651" y="2113"/>
                  <a:pt x="661" y="2111"/>
                  <a:pt x="666" y="2105"/>
                </a:cubicBezTo>
                <a:cubicBezTo>
                  <a:pt x="693" y="2075"/>
                  <a:pt x="719" y="2043"/>
                  <a:pt x="744" y="2011"/>
                </a:cubicBezTo>
                <a:cubicBezTo>
                  <a:pt x="748" y="2006"/>
                  <a:pt x="757" y="2003"/>
                  <a:pt x="763" y="2005"/>
                </a:cubicBezTo>
                <a:cubicBezTo>
                  <a:pt x="784" y="2013"/>
                  <a:pt x="805" y="2020"/>
                  <a:pt x="826" y="2027"/>
                </a:cubicBezTo>
                <a:cubicBezTo>
                  <a:pt x="833" y="2029"/>
                  <a:pt x="838" y="2036"/>
                  <a:pt x="838" y="2043"/>
                </a:cubicBezTo>
                <a:cubicBezTo>
                  <a:pt x="838" y="2084"/>
                  <a:pt x="840" y="2125"/>
                  <a:pt x="843" y="2165"/>
                </a:cubicBezTo>
                <a:cubicBezTo>
                  <a:pt x="843" y="2173"/>
                  <a:pt x="850" y="2180"/>
                  <a:pt x="857" y="2182"/>
                </a:cubicBezTo>
                <a:lnTo>
                  <a:pt x="887" y="2189"/>
                </a:lnTo>
                <a:lnTo>
                  <a:pt x="920" y="2194"/>
                </a:lnTo>
                <a:cubicBezTo>
                  <a:pt x="927" y="2196"/>
                  <a:pt x="936" y="2191"/>
                  <a:pt x="940" y="2185"/>
                </a:cubicBezTo>
                <a:cubicBezTo>
                  <a:pt x="958" y="2148"/>
                  <a:pt x="975" y="2111"/>
                  <a:pt x="991" y="2074"/>
                </a:cubicBezTo>
                <a:cubicBezTo>
                  <a:pt x="994" y="2067"/>
                  <a:pt x="1001" y="2062"/>
                  <a:pt x="1008" y="2063"/>
                </a:cubicBezTo>
                <a:cubicBezTo>
                  <a:pt x="1030" y="2065"/>
                  <a:pt x="1052" y="2067"/>
                  <a:pt x="1075" y="2067"/>
                </a:cubicBezTo>
                <a:cubicBezTo>
                  <a:pt x="1081" y="2067"/>
                  <a:pt x="1088" y="2073"/>
                  <a:pt x="1090" y="2081"/>
                </a:cubicBezTo>
                <a:cubicBezTo>
                  <a:pt x="1101" y="2120"/>
                  <a:pt x="1113" y="2159"/>
                  <a:pt x="1126" y="2197"/>
                </a:cubicBezTo>
                <a:cubicBezTo>
                  <a:pt x="1128" y="2204"/>
                  <a:pt x="1137" y="2210"/>
                  <a:pt x="1144" y="2210"/>
                </a:cubicBezTo>
                <a:cubicBezTo>
                  <a:pt x="1166" y="2209"/>
                  <a:pt x="1187" y="2207"/>
                  <a:pt x="1208" y="2205"/>
                </a:cubicBezTo>
                <a:cubicBezTo>
                  <a:pt x="1216" y="2205"/>
                  <a:pt x="1223" y="2198"/>
                  <a:pt x="1225" y="2191"/>
                </a:cubicBezTo>
                <a:cubicBezTo>
                  <a:pt x="1233" y="2151"/>
                  <a:pt x="1240" y="2111"/>
                  <a:pt x="1245" y="2071"/>
                </a:cubicBezTo>
                <a:cubicBezTo>
                  <a:pt x="1246" y="2064"/>
                  <a:pt x="1253" y="2057"/>
                  <a:pt x="1259" y="2056"/>
                </a:cubicBezTo>
                <a:cubicBezTo>
                  <a:pt x="1281" y="2052"/>
                  <a:pt x="1303" y="2048"/>
                  <a:pt x="1325" y="2042"/>
                </a:cubicBezTo>
                <a:cubicBezTo>
                  <a:pt x="1331" y="2041"/>
                  <a:pt x="1340" y="2045"/>
                  <a:pt x="1343" y="2051"/>
                </a:cubicBezTo>
                <a:cubicBezTo>
                  <a:pt x="1364" y="2086"/>
                  <a:pt x="1385" y="2120"/>
                  <a:pt x="1408" y="2154"/>
                </a:cubicBezTo>
                <a:cubicBezTo>
                  <a:pt x="1412" y="2161"/>
                  <a:pt x="1422" y="2164"/>
                  <a:pt x="1429" y="2162"/>
                </a:cubicBezTo>
                <a:lnTo>
                  <a:pt x="1458" y="2152"/>
                </a:lnTo>
                <a:cubicBezTo>
                  <a:pt x="1469" y="2149"/>
                  <a:pt x="1479" y="2145"/>
                  <a:pt x="1490" y="2141"/>
                </a:cubicBezTo>
                <a:cubicBezTo>
                  <a:pt x="1497" y="2138"/>
                  <a:pt x="1502" y="2130"/>
                  <a:pt x="1502" y="2123"/>
                </a:cubicBezTo>
                <a:cubicBezTo>
                  <a:pt x="1499" y="2082"/>
                  <a:pt x="1496" y="2042"/>
                  <a:pt x="1490" y="2001"/>
                </a:cubicBezTo>
                <a:cubicBezTo>
                  <a:pt x="1489" y="1994"/>
                  <a:pt x="1494" y="1986"/>
                  <a:pt x="1500" y="1983"/>
                </a:cubicBezTo>
                <a:cubicBezTo>
                  <a:pt x="1520" y="1974"/>
                  <a:pt x="1540" y="1964"/>
                  <a:pt x="1560" y="1954"/>
                </a:cubicBezTo>
                <a:cubicBezTo>
                  <a:pt x="1566" y="1950"/>
                  <a:pt x="1575" y="1952"/>
                  <a:pt x="1580" y="1957"/>
                </a:cubicBezTo>
                <a:cubicBezTo>
                  <a:pt x="1609" y="1985"/>
                  <a:pt x="1639" y="2013"/>
                  <a:pt x="1669" y="2040"/>
                </a:cubicBezTo>
                <a:cubicBezTo>
                  <a:pt x="1675" y="2045"/>
                  <a:pt x="1685" y="2046"/>
                  <a:pt x="1691" y="2042"/>
                </a:cubicBezTo>
                <a:lnTo>
                  <a:pt x="1718" y="2024"/>
                </a:lnTo>
                <a:lnTo>
                  <a:pt x="1744" y="2006"/>
                </a:lnTo>
                <a:cubicBezTo>
                  <a:pt x="1751" y="2002"/>
                  <a:pt x="1754" y="1992"/>
                  <a:pt x="1752" y="1985"/>
                </a:cubicBezTo>
                <a:cubicBezTo>
                  <a:pt x="1739" y="1946"/>
                  <a:pt x="1724" y="1908"/>
                  <a:pt x="1709" y="1871"/>
                </a:cubicBezTo>
                <a:cubicBezTo>
                  <a:pt x="1706" y="1864"/>
                  <a:pt x="1709" y="1855"/>
                  <a:pt x="1714" y="1851"/>
                </a:cubicBezTo>
                <a:cubicBezTo>
                  <a:pt x="1731" y="1836"/>
                  <a:pt x="1748" y="1822"/>
                  <a:pt x="1764" y="1807"/>
                </a:cubicBezTo>
                <a:cubicBezTo>
                  <a:pt x="1769" y="1802"/>
                  <a:pt x="1778" y="1801"/>
                  <a:pt x="1785" y="1805"/>
                </a:cubicBezTo>
                <a:cubicBezTo>
                  <a:pt x="1820" y="1826"/>
                  <a:pt x="1855" y="1844"/>
                  <a:pt x="1892" y="1862"/>
                </a:cubicBezTo>
                <a:cubicBezTo>
                  <a:pt x="1899" y="1866"/>
                  <a:pt x="1909" y="1864"/>
                  <a:pt x="1914" y="1858"/>
                </a:cubicBezTo>
                <a:cubicBezTo>
                  <a:pt x="1921" y="1851"/>
                  <a:pt x="1927" y="1843"/>
                  <a:pt x="1934" y="1835"/>
                </a:cubicBezTo>
                <a:cubicBezTo>
                  <a:pt x="1942" y="1827"/>
                  <a:pt x="1949" y="1819"/>
                  <a:pt x="1956" y="1810"/>
                </a:cubicBezTo>
                <a:cubicBezTo>
                  <a:pt x="1961" y="1804"/>
                  <a:pt x="1962" y="1794"/>
                  <a:pt x="1957" y="1788"/>
                </a:cubicBezTo>
                <a:cubicBezTo>
                  <a:pt x="1935" y="1754"/>
                  <a:pt x="1912" y="1721"/>
                  <a:pt x="1887" y="1689"/>
                </a:cubicBezTo>
                <a:cubicBezTo>
                  <a:pt x="1883" y="1683"/>
                  <a:pt x="1882" y="1673"/>
                  <a:pt x="1886" y="1668"/>
                </a:cubicBezTo>
                <a:cubicBezTo>
                  <a:pt x="1899" y="1650"/>
                  <a:pt x="1911" y="1631"/>
                  <a:pt x="1923" y="1612"/>
                </a:cubicBezTo>
                <a:cubicBezTo>
                  <a:pt x="1927" y="1607"/>
                  <a:pt x="1935" y="1604"/>
                  <a:pt x="1943" y="1605"/>
                </a:cubicBezTo>
                <a:cubicBezTo>
                  <a:pt x="1982" y="1616"/>
                  <a:pt x="2021" y="1625"/>
                  <a:pt x="2061" y="1633"/>
                </a:cubicBezTo>
                <a:cubicBezTo>
                  <a:pt x="2069" y="1634"/>
                  <a:pt x="2078" y="1630"/>
                  <a:pt x="2081" y="1623"/>
                </a:cubicBezTo>
                <a:cubicBezTo>
                  <a:pt x="2091" y="1604"/>
                  <a:pt x="2101" y="1585"/>
                  <a:pt x="2109" y="1566"/>
                </a:cubicBezTo>
                <a:cubicBezTo>
                  <a:pt x="2113" y="1559"/>
                  <a:pt x="2111" y="1549"/>
                  <a:pt x="2105" y="1544"/>
                </a:cubicBezTo>
                <a:cubicBezTo>
                  <a:pt x="2075" y="1517"/>
                  <a:pt x="2043" y="1491"/>
                  <a:pt x="2011" y="1466"/>
                </a:cubicBezTo>
                <a:cubicBezTo>
                  <a:pt x="2005" y="1462"/>
                  <a:pt x="2003" y="1453"/>
                  <a:pt x="2005" y="1447"/>
                </a:cubicBezTo>
                <a:cubicBezTo>
                  <a:pt x="2013" y="1426"/>
                  <a:pt x="2020" y="1405"/>
                  <a:pt x="2027" y="1383"/>
                </a:cubicBezTo>
                <a:cubicBezTo>
                  <a:pt x="2028" y="1377"/>
                  <a:pt x="2036" y="1372"/>
                  <a:pt x="2043" y="1371"/>
                </a:cubicBezTo>
                <a:cubicBezTo>
                  <a:pt x="2084" y="1371"/>
                  <a:pt x="2125" y="1370"/>
                  <a:pt x="2165" y="1367"/>
                </a:cubicBezTo>
                <a:cubicBezTo>
                  <a:pt x="2173" y="1367"/>
                  <a:pt x="2180" y="1360"/>
                  <a:pt x="2182" y="1352"/>
                </a:cubicBezTo>
                <a:lnTo>
                  <a:pt x="2188" y="1323"/>
                </a:lnTo>
                <a:lnTo>
                  <a:pt x="2194" y="1290"/>
                </a:lnTo>
                <a:cubicBezTo>
                  <a:pt x="2196" y="1282"/>
                  <a:pt x="2191" y="1273"/>
                  <a:pt x="2185" y="1270"/>
                </a:cubicBezTo>
                <a:cubicBezTo>
                  <a:pt x="2148" y="1252"/>
                  <a:pt x="2111" y="1235"/>
                  <a:pt x="2074" y="1219"/>
                </a:cubicBezTo>
                <a:cubicBezTo>
                  <a:pt x="2067" y="1216"/>
                  <a:pt x="2062" y="1209"/>
                  <a:pt x="2063" y="1202"/>
                </a:cubicBezTo>
                <a:cubicBezTo>
                  <a:pt x="2065" y="1180"/>
                  <a:pt x="2067" y="1157"/>
                  <a:pt x="2067" y="1135"/>
                </a:cubicBezTo>
                <a:cubicBezTo>
                  <a:pt x="2067" y="1128"/>
                  <a:pt x="2073" y="1121"/>
                  <a:pt x="2080" y="1119"/>
                </a:cubicBezTo>
                <a:cubicBezTo>
                  <a:pt x="2120" y="1109"/>
                  <a:pt x="2159" y="1097"/>
                  <a:pt x="2197" y="1084"/>
                </a:cubicBezTo>
                <a:cubicBezTo>
                  <a:pt x="2204" y="1081"/>
                  <a:pt x="2210" y="1073"/>
                  <a:pt x="2209" y="1065"/>
                </a:cubicBezTo>
                <a:cubicBezTo>
                  <a:pt x="2209" y="1044"/>
                  <a:pt x="2207" y="1023"/>
                  <a:pt x="2205" y="1002"/>
                </a:cubicBezTo>
                <a:close/>
              </a:path>
            </a:pathLst>
          </a:custGeom>
          <a:solidFill>
            <a:srgbClr val="2BA5E3"/>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22BBA1BD-D192-E743-AE5D-E7A00C63B2A1}"/>
              </a:ext>
            </a:extLst>
          </p:cNvPr>
          <p:cNvSpPr>
            <a:spLocks noChangeAspect="1"/>
          </p:cNvSpPr>
          <p:nvPr/>
        </p:nvSpPr>
        <p:spPr bwMode="auto">
          <a:xfrm>
            <a:off x="7866751" y="4646706"/>
            <a:ext cx="1664110" cy="1622941"/>
          </a:xfrm>
          <a:custGeom>
            <a:avLst/>
            <a:gdLst>
              <a:gd name="T0" fmla="*/ 1578 w 1602"/>
              <a:gd name="T1" fmla="*/ 665 h 1602"/>
              <a:gd name="T2" fmla="*/ 1431 w 1602"/>
              <a:gd name="T3" fmla="*/ 605 h 1602"/>
              <a:gd name="T4" fmla="*/ 1518 w 1602"/>
              <a:gd name="T5" fmla="*/ 472 h 1602"/>
              <a:gd name="T6" fmla="*/ 1488 w 1602"/>
              <a:gd name="T7" fmla="*/ 388 h 1602"/>
              <a:gd name="T8" fmla="*/ 1349 w 1602"/>
              <a:gd name="T9" fmla="*/ 412 h 1602"/>
              <a:gd name="T10" fmla="*/ 1285 w 1602"/>
              <a:gd name="T11" fmla="*/ 353 h 1602"/>
              <a:gd name="T12" fmla="*/ 1332 w 1602"/>
              <a:gd name="T13" fmla="*/ 200 h 1602"/>
              <a:gd name="T14" fmla="*/ 1254 w 1602"/>
              <a:gd name="T15" fmla="*/ 155 h 1602"/>
              <a:gd name="T16" fmla="*/ 1108 w 1602"/>
              <a:gd name="T17" fmla="*/ 217 h 1602"/>
              <a:gd name="T18" fmla="*/ 1075 w 1602"/>
              <a:gd name="T19" fmla="*/ 62 h 1602"/>
              <a:gd name="T20" fmla="*/ 994 w 1602"/>
              <a:gd name="T21" fmla="*/ 23 h 1602"/>
              <a:gd name="T22" fmla="*/ 895 w 1602"/>
              <a:gd name="T23" fmla="*/ 148 h 1602"/>
              <a:gd name="T24" fmla="*/ 810 w 1602"/>
              <a:gd name="T25" fmla="*/ 129 h 1602"/>
              <a:gd name="T26" fmla="*/ 751 w 1602"/>
              <a:gd name="T27" fmla="*/ 1 h 1602"/>
              <a:gd name="T28" fmla="*/ 665 w 1602"/>
              <a:gd name="T29" fmla="*/ 24 h 1602"/>
              <a:gd name="T30" fmla="*/ 605 w 1602"/>
              <a:gd name="T31" fmla="*/ 171 h 1602"/>
              <a:gd name="T32" fmla="*/ 472 w 1602"/>
              <a:gd name="T33" fmla="*/ 84 h 1602"/>
              <a:gd name="T34" fmla="*/ 388 w 1602"/>
              <a:gd name="T35" fmla="*/ 114 h 1602"/>
              <a:gd name="T36" fmla="*/ 411 w 1602"/>
              <a:gd name="T37" fmla="*/ 253 h 1602"/>
              <a:gd name="T38" fmla="*/ 353 w 1602"/>
              <a:gd name="T39" fmla="*/ 317 h 1602"/>
              <a:gd name="T40" fmla="*/ 200 w 1602"/>
              <a:gd name="T41" fmla="*/ 270 h 1602"/>
              <a:gd name="T42" fmla="*/ 155 w 1602"/>
              <a:gd name="T43" fmla="*/ 348 h 1602"/>
              <a:gd name="T44" fmla="*/ 217 w 1602"/>
              <a:gd name="T45" fmla="*/ 494 h 1602"/>
              <a:gd name="T46" fmla="*/ 61 w 1602"/>
              <a:gd name="T47" fmla="*/ 527 h 1602"/>
              <a:gd name="T48" fmla="*/ 23 w 1602"/>
              <a:gd name="T49" fmla="*/ 607 h 1602"/>
              <a:gd name="T50" fmla="*/ 148 w 1602"/>
              <a:gd name="T51" fmla="*/ 707 h 1602"/>
              <a:gd name="T52" fmla="*/ 128 w 1602"/>
              <a:gd name="T53" fmla="*/ 792 h 1602"/>
              <a:gd name="T54" fmla="*/ 1 w 1602"/>
              <a:gd name="T55" fmla="*/ 851 h 1602"/>
              <a:gd name="T56" fmla="*/ 24 w 1602"/>
              <a:gd name="T57" fmla="*/ 937 h 1602"/>
              <a:gd name="T58" fmla="*/ 171 w 1602"/>
              <a:gd name="T59" fmla="*/ 997 h 1602"/>
              <a:gd name="T60" fmla="*/ 84 w 1602"/>
              <a:gd name="T61" fmla="*/ 1130 h 1602"/>
              <a:gd name="T62" fmla="*/ 114 w 1602"/>
              <a:gd name="T63" fmla="*/ 1214 h 1602"/>
              <a:gd name="T64" fmla="*/ 253 w 1602"/>
              <a:gd name="T65" fmla="*/ 1190 h 1602"/>
              <a:gd name="T66" fmla="*/ 317 w 1602"/>
              <a:gd name="T67" fmla="*/ 1249 h 1602"/>
              <a:gd name="T68" fmla="*/ 270 w 1602"/>
              <a:gd name="T69" fmla="*/ 1402 h 1602"/>
              <a:gd name="T70" fmla="*/ 348 w 1602"/>
              <a:gd name="T71" fmla="*/ 1447 h 1602"/>
              <a:gd name="T72" fmla="*/ 494 w 1602"/>
              <a:gd name="T73" fmla="*/ 1385 h 1602"/>
              <a:gd name="T74" fmla="*/ 526 w 1602"/>
              <a:gd name="T75" fmla="*/ 1540 h 1602"/>
              <a:gd name="T76" fmla="*/ 607 w 1602"/>
              <a:gd name="T77" fmla="*/ 1579 h 1602"/>
              <a:gd name="T78" fmla="*/ 707 w 1602"/>
              <a:gd name="T79" fmla="*/ 1454 h 1602"/>
              <a:gd name="T80" fmla="*/ 791 w 1602"/>
              <a:gd name="T81" fmla="*/ 1473 h 1602"/>
              <a:gd name="T82" fmla="*/ 851 w 1602"/>
              <a:gd name="T83" fmla="*/ 1601 h 1602"/>
              <a:gd name="T84" fmla="*/ 937 w 1602"/>
              <a:gd name="T85" fmla="*/ 1578 h 1602"/>
              <a:gd name="T86" fmla="*/ 997 w 1602"/>
              <a:gd name="T87" fmla="*/ 1431 h 1602"/>
              <a:gd name="T88" fmla="*/ 1130 w 1602"/>
              <a:gd name="T89" fmla="*/ 1518 h 1602"/>
              <a:gd name="T90" fmla="*/ 1214 w 1602"/>
              <a:gd name="T91" fmla="*/ 1488 h 1602"/>
              <a:gd name="T92" fmla="*/ 1190 w 1602"/>
              <a:gd name="T93" fmla="*/ 1349 h 1602"/>
              <a:gd name="T94" fmla="*/ 1249 w 1602"/>
              <a:gd name="T95" fmla="*/ 1285 h 1602"/>
              <a:gd name="T96" fmla="*/ 1402 w 1602"/>
              <a:gd name="T97" fmla="*/ 1332 h 1602"/>
              <a:gd name="T98" fmla="*/ 1447 w 1602"/>
              <a:gd name="T99" fmla="*/ 1254 h 1602"/>
              <a:gd name="T100" fmla="*/ 1385 w 1602"/>
              <a:gd name="T101" fmla="*/ 1108 h 1602"/>
              <a:gd name="T102" fmla="*/ 1540 w 1602"/>
              <a:gd name="T103" fmla="*/ 1075 h 1602"/>
              <a:gd name="T104" fmla="*/ 1579 w 1602"/>
              <a:gd name="T105" fmla="*/ 995 h 1602"/>
              <a:gd name="T106" fmla="*/ 1453 w 1602"/>
              <a:gd name="T107" fmla="*/ 895 h 1602"/>
              <a:gd name="T108" fmla="*/ 1473 w 1602"/>
              <a:gd name="T109" fmla="*/ 810 h 1602"/>
              <a:gd name="T110" fmla="*/ 1601 w 1602"/>
              <a:gd name="T111" fmla="*/ 751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2" h="1602">
                <a:moveTo>
                  <a:pt x="1599" y="717"/>
                </a:moveTo>
                <a:cubicBezTo>
                  <a:pt x="1598" y="705"/>
                  <a:pt x="1595" y="694"/>
                  <a:pt x="1594" y="682"/>
                </a:cubicBezTo>
                <a:cubicBezTo>
                  <a:pt x="1592" y="674"/>
                  <a:pt x="1585" y="666"/>
                  <a:pt x="1578" y="665"/>
                </a:cubicBezTo>
                <a:cubicBezTo>
                  <a:pt x="1537" y="658"/>
                  <a:pt x="1498" y="653"/>
                  <a:pt x="1457" y="651"/>
                </a:cubicBezTo>
                <a:cubicBezTo>
                  <a:pt x="1449" y="651"/>
                  <a:pt x="1442" y="645"/>
                  <a:pt x="1440" y="638"/>
                </a:cubicBezTo>
                <a:lnTo>
                  <a:pt x="1431" y="605"/>
                </a:lnTo>
                <a:lnTo>
                  <a:pt x="1419" y="573"/>
                </a:lnTo>
                <a:cubicBezTo>
                  <a:pt x="1417" y="566"/>
                  <a:pt x="1420" y="557"/>
                  <a:pt x="1426" y="552"/>
                </a:cubicBezTo>
                <a:cubicBezTo>
                  <a:pt x="1458" y="527"/>
                  <a:pt x="1489" y="500"/>
                  <a:pt x="1518" y="472"/>
                </a:cubicBezTo>
                <a:cubicBezTo>
                  <a:pt x="1523" y="467"/>
                  <a:pt x="1525" y="456"/>
                  <a:pt x="1521" y="449"/>
                </a:cubicBezTo>
                <a:lnTo>
                  <a:pt x="1507" y="419"/>
                </a:lnTo>
                <a:lnTo>
                  <a:pt x="1488" y="388"/>
                </a:lnTo>
                <a:cubicBezTo>
                  <a:pt x="1483" y="381"/>
                  <a:pt x="1474" y="376"/>
                  <a:pt x="1467" y="378"/>
                </a:cubicBezTo>
                <a:cubicBezTo>
                  <a:pt x="1447" y="382"/>
                  <a:pt x="1427" y="387"/>
                  <a:pt x="1408" y="393"/>
                </a:cubicBezTo>
                <a:cubicBezTo>
                  <a:pt x="1388" y="399"/>
                  <a:pt x="1368" y="405"/>
                  <a:pt x="1349" y="412"/>
                </a:cubicBezTo>
                <a:cubicBezTo>
                  <a:pt x="1342" y="414"/>
                  <a:pt x="1333" y="411"/>
                  <a:pt x="1329" y="406"/>
                </a:cubicBezTo>
                <a:cubicBezTo>
                  <a:pt x="1322" y="397"/>
                  <a:pt x="1315" y="387"/>
                  <a:pt x="1308" y="379"/>
                </a:cubicBezTo>
                <a:lnTo>
                  <a:pt x="1285" y="353"/>
                </a:lnTo>
                <a:cubicBezTo>
                  <a:pt x="1280" y="348"/>
                  <a:pt x="1279" y="338"/>
                  <a:pt x="1283" y="332"/>
                </a:cubicBezTo>
                <a:cubicBezTo>
                  <a:pt x="1304" y="296"/>
                  <a:pt x="1321" y="261"/>
                  <a:pt x="1337" y="223"/>
                </a:cubicBezTo>
                <a:cubicBezTo>
                  <a:pt x="1341" y="216"/>
                  <a:pt x="1338" y="206"/>
                  <a:pt x="1332" y="200"/>
                </a:cubicBezTo>
                <a:cubicBezTo>
                  <a:pt x="1323" y="192"/>
                  <a:pt x="1315" y="184"/>
                  <a:pt x="1305" y="177"/>
                </a:cubicBezTo>
                <a:lnTo>
                  <a:pt x="1277" y="156"/>
                </a:lnTo>
                <a:cubicBezTo>
                  <a:pt x="1271" y="151"/>
                  <a:pt x="1260" y="151"/>
                  <a:pt x="1254" y="155"/>
                </a:cubicBezTo>
                <a:cubicBezTo>
                  <a:pt x="1221" y="178"/>
                  <a:pt x="1189" y="204"/>
                  <a:pt x="1158" y="231"/>
                </a:cubicBezTo>
                <a:cubicBezTo>
                  <a:pt x="1153" y="236"/>
                  <a:pt x="1143" y="238"/>
                  <a:pt x="1138" y="234"/>
                </a:cubicBezTo>
                <a:cubicBezTo>
                  <a:pt x="1128" y="228"/>
                  <a:pt x="1118" y="222"/>
                  <a:pt x="1108" y="217"/>
                </a:cubicBezTo>
                <a:lnTo>
                  <a:pt x="1077" y="202"/>
                </a:lnTo>
                <a:cubicBezTo>
                  <a:pt x="1070" y="199"/>
                  <a:pt x="1066" y="191"/>
                  <a:pt x="1067" y="183"/>
                </a:cubicBezTo>
                <a:cubicBezTo>
                  <a:pt x="1072" y="142"/>
                  <a:pt x="1074" y="103"/>
                  <a:pt x="1075" y="62"/>
                </a:cubicBezTo>
                <a:cubicBezTo>
                  <a:pt x="1075" y="54"/>
                  <a:pt x="1069" y="46"/>
                  <a:pt x="1061" y="43"/>
                </a:cubicBezTo>
                <a:lnTo>
                  <a:pt x="1030" y="32"/>
                </a:lnTo>
                <a:lnTo>
                  <a:pt x="994" y="23"/>
                </a:lnTo>
                <a:cubicBezTo>
                  <a:pt x="986" y="21"/>
                  <a:pt x="976" y="25"/>
                  <a:pt x="972" y="31"/>
                </a:cubicBezTo>
                <a:cubicBezTo>
                  <a:pt x="951" y="66"/>
                  <a:pt x="931" y="101"/>
                  <a:pt x="913" y="138"/>
                </a:cubicBezTo>
                <a:cubicBezTo>
                  <a:pt x="910" y="145"/>
                  <a:pt x="902" y="149"/>
                  <a:pt x="895" y="148"/>
                </a:cubicBezTo>
                <a:lnTo>
                  <a:pt x="861" y="144"/>
                </a:lnTo>
                <a:cubicBezTo>
                  <a:pt x="849" y="143"/>
                  <a:pt x="838" y="143"/>
                  <a:pt x="826" y="142"/>
                </a:cubicBezTo>
                <a:cubicBezTo>
                  <a:pt x="819" y="142"/>
                  <a:pt x="812" y="136"/>
                  <a:pt x="810" y="129"/>
                </a:cubicBezTo>
                <a:cubicBezTo>
                  <a:pt x="805" y="109"/>
                  <a:pt x="799" y="89"/>
                  <a:pt x="792" y="70"/>
                </a:cubicBezTo>
                <a:cubicBezTo>
                  <a:pt x="786" y="50"/>
                  <a:pt x="779" y="31"/>
                  <a:pt x="771" y="12"/>
                </a:cubicBezTo>
                <a:cubicBezTo>
                  <a:pt x="769" y="5"/>
                  <a:pt x="760" y="0"/>
                  <a:pt x="751" y="1"/>
                </a:cubicBezTo>
                <a:lnTo>
                  <a:pt x="716" y="3"/>
                </a:lnTo>
                <a:cubicBezTo>
                  <a:pt x="705" y="4"/>
                  <a:pt x="693" y="6"/>
                  <a:pt x="682" y="8"/>
                </a:cubicBezTo>
                <a:cubicBezTo>
                  <a:pt x="674" y="9"/>
                  <a:pt x="666" y="17"/>
                  <a:pt x="665" y="24"/>
                </a:cubicBezTo>
                <a:cubicBezTo>
                  <a:pt x="658" y="64"/>
                  <a:pt x="653" y="104"/>
                  <a:pt x="651" y="145"/>
                </a:cubicBezTo>
                <a:cubicBezTo>
                  <a:pt x="650" y="153"/>
                  <a:pt x="645" y="160"/>
                  <a:pt x="638" y="162"/>
                </a:cubicBezTo>
                <a:lnTo>
                  <a:pt x="605" y="171"/>
                </a:lnTo>
                <a:lnTo>
                  <a:pt x="572" y="182"/>
                </a:lnTo>
                <a:cubicBezTo>
                  <a:pt x="566" y="185"/>
                  <a:pt x="557" y="182"/>
                  <a:pt x="552" y="176"/>
                </a:cubicBezTo>
                <a:cubicBezTo>
                  <a:pt x="527" y="144"/>
                  <a:pt x="500" y="113"/>
                  <a:pt x="472" y="84"/>
                </a:cubicBezTo>
                <a:cubicBezTo>
                  <a:pt x="467" y="79"/>
                  <a:pt x="456" y="77"/>
                  <a:pt x="449" y="81"/>
                </a:cubicBezTo>
                <a:lnTo>
                  <a:pt x="419" y="95"/>
                </a:lnTo>
                <a:lnTo>
                  <a:pt x="388" y="114"/>
                </a:lnTo>
                <a:cubicBezTo>
                  <a:pt x="381" y="118"/>
                  <a:pt x="376" y="128"/>
                  <a:pt x="378" y="135"/>
                </a:cubicBezTo>
                <a:cubicBezTo>
                  <a:pt x="382" y="155"/>
                  <a:pt x="387" y="175"/>
                  <a:pt x="393" y="194"/>
                </a:cubicBezTo>
                <a:cubicBezTo>
                  <a:pt x="399" y="214"/>
                  <a:pt x="405" y="234"/>
                  <a:pt x="411" y="253"/>
                </a:cubicBezTo>
                <a:cubicBezTo>
                  <a:pt x="414" y="260"/>
                  <a:pt x="411" y="269"/>
                  <a:pt x="406" y="273"/>
                </a:cubicBezTo>
                <a:cubicBezTo>
                  <a:pt x="397" y="280"/>
                  <a:pt x="387" y="286"/>
                  <a:pt x="378" y="294"/>
                </a:cubicBezTo>
                <a:lnTo>
                  <a:pt x="353" y="317"/>
                </a:lnTo>
                <a:cubicBezTo>
                  <a:pt x="348" y="322"/>
                  <a:pt x="338" y="322"/>
                  <a:pt x="332" y="319"/>
                </a:cubicBezTo>
                <a:cubicBezTo>
                  <a:pt x="296" y="298"/>
                  <a:pt x="260" y="281"/>
                  <a:pt x="223" y="264"/>
                </a:cubicBezTo>
                <a:cubicBezTo>
                  <a:pt x="216" y="261"/>
                  <a:pt x="205" y="264"/>
                  <a:pt x="200" y="270"/>
                </a:cubicBezTo>
                <a:cubicBezTo>
                  <a:pt x="192" y="279"/>
                  <a:pt x="184" y="287"/>
                  <a:pt x="177" y="296"/>
                </a:cubicBezTo>
                <a:lnTo>
                  <a:pt x="156" y="324"/>
                </a:lnTo>
                <a:cubicBezTo>
                  <a:pt x="151" y="331"/>
                  <a:pt x="151" y="342"/>
                  <a:pt x="155" y="348"/>
                </a:cubicBezTo>
                <a:cubicBezTo>
                  <a:pt x="178" y="381"/>
                  <a:pt x="204" y="413"/>
                  <a:pt x="231" y="443"/>
                </a:cubicBezTo>
                <a:cubicBezTo>
                  <a:pt x="236" y="449"/>
                  <a:pt x="237" y="458"/>
                  <a:pt x="234" y="464"/>
                </a:cubicBezTo>
                <a:cubicBezTo>
                  <a:pt x="228" y="474"/>
                  <a:pt x="222" y="484"/>
                  <a:pt x="217" y="494"/>
                </a:cubicBezTo>
                <a:lnTo>
                  <a:pt x="202" y="525"/>
                </a:lnTo>
                <a:cubicBezTo>
                  <a:pt x="199" y="531"/>
                  <a:pt x="191" y="536"/>
                  <a:pt x="183" y="535"/>
                </a:cubicBezTo>
                <a:cubicBezTo>
                  <a:pt x="142" y="530"/>
                  <a:pt x="103" y="527"/>
                  <a:pt x="61" y="527"/>
                </a:cubicBezTo>
                <a:cubicBezTo>
                  <a:pt x="54" y="526"/>
                  <a:pt x="46" y="533"/>
                  <a:pt x="43" y="541"/>
                </a:cubicBezTo>
                <a:lnTo>
                  <a:pt x="32" y="572"/>
                </a:lnTo>
                <a:lnTo>
                  <a:pt x="23" y="607"/>
                </a:lnTo>
                <a:cubicBezTo>
                  <a:pt x="21" y="615"/>
                  <a:pt x="25" y="625"/>
                  <a:pt x="31" y="629"/>
                </a:cubicBezTo>
                <a:cubicBezTo>
                  <a:pt x="66" y="651"/>
                  <a:pt x="101" y="671"/>
                  <a:pt x="138" y="689"/>
                </a:cubicBezTo>
                <a:cubicBezTo>
                  <a:pt x="144" y="692"/>
                  <a:pt x="149" y="700"/>
                  <a:pt x="148" y="707"/>
                </a:cubicBezTo>
                <a:lnTo>
                  <a:pt x="143" y="741"/>
                </a:lnTo>
                <a:cubicBezTo>
                  <a:pt x="142" y="752"/>
                  <a:pt x="143" y="764"/>
                  <a:pt x="142" y="775"/>
                </a:cubicBezTo>
                <a:cubicBezTo>
                  <a:pt x="142" y="782"/>
                  <a:pt x="136" y="790"/>
                  <a:pt x="128" y="792"/>
                </a:cubicBezTo>
                <a:cubicBezTo>
                  <a:pt x="109" y="797"/>
                  <a:pt x="89" y="803"/>
                  <a:pt x="69" y="809"/>
                </a:cubicBezTo>
                <a:cubicBezTo>
                  <a:pt x="50" y="816"/>
                  <a:pt x="31" y="823"/>
                  <a:pt x="12" y="830"/>
                </a:cubicBezTo>
                <a:cubicBezTo>
                  <a:pt x="5" y="833"/>
                  <a:pt x="0" y="842"/>
                  <a:pt x="1" y="851"/>
                </a:cubicBezTo>
                <a:lnTo>
                  <a:pt x="3" y="885"/>
                </a:lnTo>
                <a:cubicBezTo>
                  <a:pt x="4" y="897"/>
                  <a:pt x="6" y="908"/>
                  <a:pt x="8" y="920"/>
                </a:cubicBezTo>
                <a:cubicBezTo>
                  <a:pt x="9" y="928"/>
                  <a:pt x="16" y="936"/>
                  <a:pt x="24" y="937"/>
                </a:cubicBezTo>
                <a:cubicBezTo>
                  <a:pt x="64" y="944"/>
                  <a:pt x="104" y="949"/>
                  <a:pt x="145" y="951"/>
                </a:cubicBezTo>
                <a:cubicBezTo>
                  <a:pt x="153" y="951"/>
                  <a:pt x="160" y="957"/>
                  <a:pt x="162" y="964"/>
                </a:cubicBezTo>
                <a:lnTo>
                  <a:pt x="171" y="997"/>
                </a:lnTo>
                <a:lnTo>
                  <a:pt x="182" y="1029"/>
                </a:lnTo>
                <a:cubicBezTo>
                  <a:pt x="185" y="1036"/>
                  <a:pt x="182" y="1045"/>
                  <a:pt x="176" y="1049"/>
                </a:cubicBezTo>
                <a:cubicBezTo>
                  <a:pt x="143" y="1075"/>
                  <a:pt x="113" y="1101"/>
                  <a:pt x="84" y="1130"/>
                </a:cubicBezTo>
                <a:cubicBezTo>
                  <a:pt x="78" y="1135"/>
                  <a:pt x="77" y="1145"/>
                  <a:pt x="81" y="1153"/>
                </a:cubicBezTo>
                <a:lnTo>
                  <a:pt x="95" y="1183"/>
                </a:lnTo>
                <a:lnTo>
                  <a:pt x="114" y="1214"/>
                </a:lnTo>
                <a:cubicBezTo>
                  <a:pt x="118" y="1221"/>
                  <a:pt x="128" y="1226"/>
                  <a:pt x="135" y="1224"/>
                </a:cubicBezTo>
                <a:cubicBezTo>
                  <a:pt x="155" y="1219"/>
                  <a:pt x="175" y="1214"/>
                  <a:pt x="194" y="1209"/>
                </a:cubicBezTo>
                <a:cubicBezTo>
                  <a:pt x="214" y="1203"/>
                  <a:pt x="233" y="1197"/>
                  <a:pt x="253" y="1190"/>
                </a:cubicBezTo>
                <a:cubicBezTo>
                  <a:pt x="260" y="1188"/>
                  <a:pt x="269" y="1190"/>
                  <a:pt x="273" y="1196"/>
                </a:cubicBezTo>
                <a:cubicBezTo>
                  <a:pt x="280" y="1205"/>
                  <a:pt x="286" y="1215"/>
                  <a:pt x="294" y="1223"/>
                </a:cubicBezTo>
                <a:lnTo>
                  <a:pt x="317" y="1249"/>
                </a:lnTo>
                <a:cubicBezTo>
                  <a:pt x="322" y="1254"/>
                  <a:pt x="322" y="1263"/>
                  <a:pt x="319" y="1270"/>
                </a:cubicBezTo>
                <a:cubicBezTo>
                  <a:pt x="298" y="1306"/>
                  <a:pt x="281" y="1341"/>
                  <a:pt x="264" y="1379"/>
                </a:cubicBezTo>
                <a:cubicBezTo>
                  <a:pt x="261" y="1386"/>
                  <a:pt x="264" y="1396"/>
                  <a:pt x="270" y="1402"/>
                </a:cubicBezTo>
                <a:cubicBezTo>
                  <a:pt x="279" y="1410"/>
                  <a:pt x="287" y="1418"/>
                  <a:pt x="296" y="1425"/>
                </a:cubicBezTo>
                <a:lnTo>
                  <a:pt x="324" y="1446"/>
                </a:lnTo>
                <a:cubicBezTo>
                  <a:pt x="331" y="1451"/>
                  <a:pt x="341" y="1451"/>
                  <a:pt x="348" y="1447"/>
                </a:cubicBezTo>
                <a:cubicBezTo>
                  <a:pt x="380" y="1424"/>
                  <a:pt x="413" y="1398"/>
                  <a:pt x="443" y="1370"/>
                </a:cubicBezTo>
                <a:cubicBezTo>
                  <a:pt x="449" y="1366"/>
                  <a:pt x="458" y="1364"/>
                  <a:pt x="464" y="1368"/>
                </a:cubicBezTo>
                <a:cubicBezTo>
                  <a:pt x="474" y="1374"/>
                  <a:pt x="483" y="1380"/>
                  <a:pt x="494" y="1385"/>
                </a:cubicBezTo>
                <a:lnTo>
                  <a:pt x="525" y="1400"/>
                </a:lnTo>
                <a:cubicBezTo>
                  <a:pt x="531" y="1403"/>
                  <a:pt x="536" y="1411"/>
                  <a:pt x="535" y="1419"/>
                </a:cubicBezTo>
                <a:cubicBezTo>
                  <a:pt x="530" y="1460"/>
                  <a:pt x="527" y="1499"/>
                  <a:pt x="526" y="1540"/>
                </a:cubicBezTo>
                <a:cubicBezTo>
                  <a:pt x="526" y="1548"/>
                  <a:pt x="533" y="1556"/>
                  <a:pt x="541" y="1559"/>
                </a:cubicBezTo>
                <a:lnTo>
                  <a:pt x="572" y="1570"/>
                </a:lnTo>
                <a:lnTo>
                  <a:pt x="607" y="1579"/>
                </a:lnTo>
                <a:cubicBezTo>
                  <a:pt x="615" y="1581"/>
                  <a:pt x="625" y="1577"/>
                  <a:pt x="629" y="1571"/>
                </a:cubicBezTo>
                <a:cubicBezTo>
                  <a:pt x="651" y="1536"/>
                  <a:pt x="670" y="1501"/>
                  <a:pt x="689" y="1464"/>
                </a:cubicBezTo>
                <a:cubicBezTo>
                  <a:pt x="692" y="1457"/>
                  <a:pt x="700" y="1453"/>
                  <a:pt x="707" y="1454"/>
                </a:cubicBezTo>
                <a:lnTo>
                  <a:pt x="741" y="1458"/>
                </a:lnTo>
                <a:cubicBezTo>
                  <a:pt x="752" y="1459"/>
                  <a:pt x="764" y="1459"/>
                  <a:pt x="775" y="1460"/>
                </a:cubicBezTo>
                <a:cubicBezTo>
                  <a:pt x="782" y="1460"/>
                  <a:pt x="789" y="1466"/>
                  <a:pt x="791" y="1473"/>
                </a:cubicBezTo>
                <a:cubicBezTo>
                  <a:pt x="797" y="1493"/>
                  <a:pt x="803" y="1513"/>
                  <a:pt x="809" y="1532"/>
                </a:cubicBezTo>
                <a:cubicBezTo>
                  <a:pt x="816" y="1552"/>
                  <a:pt x="823" y="1570"/>
                  <a:pt x="830" y="1589"/>
                </a:cubicBezTo>
                <a:cubicBezTo>
                  <a:pt x="833" y="1596"/>
                  <a:pt x="842" y="1602"/>
                  <a:pt x="851" y="1601"/>
                </a:cubicBezTo>
                <a:lnTo>
                  <a:pt x="885" y="1599"/>
                </a:lnTo>
                <a:cubicBezTo>
                  <a:pt x="897" y="1598"/>
                  <a:pt x="908" y="1596"/>
                  <a:pt x="920" y="1594"/>
                </a:cubicBezTo>
                <a:cubicBezTo>
                  <a:pt x="928" y="1593"/>
                  <a:pt x="936" y="1585"/>
                  <a:pt x="937" y="1578"/>
                </a:cubicBezTo>
                <a:cubicBezTo>
                  <a:pt x="944" y="1537"/>
                  <a:pt x="948" y="1498"/>
                  <a:pt x="951" y="1457"/>
                </a:cubicBezTo>
                <a:cubicBezTo>
                  <a:pt x="951" y="1449"/>
                  <a:pt x="957" y="1442"/>
                  <a:pt x="964" y="1440"/>
                </a:cubicBezTo>
                <a:lnTo>
                  <a:pt x="997" y="1431"/>
                </a:lnTo>
                <a:lnTo>
                  <a:pt x="1029" y="1419"/>
                </a:lnTo>
                <a:cubicBezTo>
                  <a:pt x="1036" y="1417"/>
                  <a:pt x="1045" y="1420"/>
                  <a:pt x="1049" y="1426"/>
                </a:cubicBezTo>
                <a:cubicBezTo>
                  <a:pt x="1075" y="1458"/>
                  <a:pt x="1101" y="1489"/>
                  <a:pt x="1130" y="1518"/>
                </a:cubicBezTo>
                <a:cubicBezTo>
                  <a:pt x="1135" y="1523"/>
                  <a:pt x="1145" y="1525"/>
                  <a:pt x="1153" y="1521"/>
                </a:cubicBezTo>
                <a:lnTo>
                  <a:pt x="1183" y="1507"/>
                </a:lnTo>
                <a:lnTo>
                  <a:pt x="1214" y="1488"/>
                </a:lnTo>
                <a:cubicBezTo>
                  <a:pt x="1221" y="1484"/>
                  <a:pt x="1226" y="1474"/>
                  <a:pt x="1224" y="1467"/>
                </a:cubicBezTo>
                <a:cubicBezTo>
                  <a:pt x="1219" y="1447"/>
                  <a:pt x="1214" y="1427"/>
                  <a:pt x="1209" y="1408"/>
                </a:cubicBezTo>
                <a:cubicBezTo>
                  <a:pt x="1203" y="1388"/>
                  <a:pt x="1197" y="1368"/>
                  <a:pt x="1190" y="1349"/>
                </a:cubicBezTo>
                <a:cubicBezTo>
                  <a:pt x="1188" y="1342"/>
                  <a:pt x="1190" y="1333"/>
                  <a:pt x="1196" y="1329"/>
                </a:cubicBezTo>
                <a:cubicBezTo>
                  <a:pt x="1205" y="1322"/>
                  <a:pt x="1215" y="1316"/>
                  <a:pt x="1223" y="1308"/>
                </a:cubicBezTo>
                <a:lnTo>
                  <a:pt x="1249" y="1285"/>
                </a:lnTo>
                <a:cubicBezTo>
                  <a:pt x="1254" y="1280"/>
                  <a:pt x="1263" y="1280"/>
                  <a:pt x="1270" y="1283"/>
                </a:cubicBezTo>
                <a:cubicBezTo>
                  <a:pt x="1306" y="1304"/>
                  <a:pt x="1341" y="1321"/>
                  <a:pt x="1379" y="1338"/>
                </a:cubicBezTo>
                <a:cubicBezTo>
                  <a:pt x="1386" y="1341"/>
                  <a:pt x="1396" y="1338"/>
                  <a:pt x="1402" y="1332"/>
                </a:cubicBezTo>
                <a:cubicBezTo>
                  <a:pt x="1409" y="1323"/>
                  <a:pt x="1418" y="1315"/>
                  <a:pt x="1425" y="1305"/>
                </a:cubicBezTo>
                <a:lnTo>
                  <a:pt x="1445" y="1278"/>
                </a:lnTo>
                <a:cubicBezTo>
                  <a:pt x="1451" y="1271"/>
                  <a:pt x="1451" y="1260"/>
                  <a:pt x="1447" y="1254"/>
                </a:cubicBezTo>
                <a:cubicBezTo>
                  <a:pt x="1423" y="1221"/>
                  <a:pt x="1397" y="1189"/>
                  <a:pt x="1370" y="1158"/>
                </a:cubicBezTo>
                <a:cubicBezTo>
                  <a:pt x="1365" y="1153"/>
                  <a:pt x="1364" y="1144"/>
                  <a:pt x="1368" y="1138"/>
                </a:cubicBezTo>
                <a:cubicBezTo>
                  <a:pt x="1373" y="1128"/>
                  <a:pt x="1380" y="1118"/>
                  <a:pt x="1385" y="1108"/>
                </a:cubicBezTo>
                <a:lnTo>
                  <a:pt x="1400" y="1077"/>
                </a:lnTo>
                <a:cubicBezTo>
                  <a:pt x="1403" y="1071"/>
                  <a:pt x="1411" y="1066"/>
                  <a:pt x="1419" y="1067"/>
                </a:cubicBezTo>
                <a:cubicBezTo>
                  <a:pt x="1460" y="1072"/>
                  <a:pt x="1499" y="1074"/>
                  <a:pt x="1540" y="1075"/>
                </a:cubicBezTo>
                <a:cubicBezTo>
                  <a:pt x="1548" y="1076"/>
                  <a:pt x="1556" y="1069"/>
                  <a:pt x="1559" y="1061"/>
                </a:cubicBezTo>
                <a:lnTo>
                  <a:pt x="1570" y="1030"/>
                </a:lnTo>
                <a:lnTo>
                  <a:pt x="1579" y="995"/>
                </a:lnTo>
                <a:cubicBezTo>
                  <a:pt x="1581" y="986"/>
                  <a:pt x="1577" y="976"/>
                  <a:pt x="1571" y="973"/>
                </a:cubicBezTo>
                <a:cubicBezTo>
                  <a:pt x="1536" y="951"/>
                  <a:pt x="1501" y="931"/>
                  <a:pt x="1464" y="913"/>
                </a:cubicBezTo>
                <a:cubicBezTo>
                  <a:pt x="1457" y="910"/>
                  <a:pt x="1452" y="902"/>
                  <a:pt x="1453" y="895"/>
                </a:cubicBezTo>
                <a:lnTo>
                  <a:pt x="1458" y="861"/>
                </a:lnTo>
                <a:cubicBezTo>
                  <a:pt x="1459" y="849"/>
                  <a:pt x="1459" y="838"/>
                  <a:pt x="1460" y="826"/>
                </a:cubicBezTo>
                <a:cubicBezTo>
                  <a:pt x="1460" y="820"/>
                  <a:pt x="1466" y="812"/>
                  <a:pt x="1473" y="810"/>
                </a:cubicBezTo>
                <a:cubicBezTo>
                  <a:pt x="1493" y="805"/>
                  <a:pt x="1513" y="799"/>
                  <a:pt x="1532" y="792"/>
                </a:cubicBezTo>
                <a:cubicBezTo>
                  <a:pt x="1551" y="786"/>
                  <a:pt x="1570" y="779"/>
                  <a:pt x="1589" y="772"/>
                </a:cubicBezTo>
                <a:cubicBezTo>
                  <a:pt x="1596" y="769"/>
                  <a:pt x="1602" y="760"/>
                  <a:pt x="1601" y="751"/>
                </a:cubicBezTo>
                <a:lnTo>
                  <a:pt x="1599" y="717"/>
                </a:lnTo>
                <a:close/>
              </a:path>
            </a:pathLst>
          </a:custGeom>
          <a:solidFill>
            <a:srgbClr val="04B7F8"/>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8">
            <a:extLst>
              <a:ext uri="{FF2B5EF4-FFF2-40B4-BE49-F238E27FC236}">
                <a16:creationId xmlns:a16="http://schemas.microsoft.com/office/drawing/2014/main" id="{B28B4FD0-6CB9-494A-82B4-4A7AFD8D7544}"/>
              </a:ext>
            </a:extLst>
          </p:cNvPr>
          <p:cNvSpPr>
            <a:spLocks noChangeAspect="1"/>
          </p:cNvSpPr>
          <p:nvPr/>
        </p:nvSpPr>
        <p:spPr bwMode="auto">
          <a:xfrm>
            <a:off x="8845672" y="3047313"/>
            <a:ext cx="2294652" cy="2240481"/>
          </a:xfrm>
          <a:custGeom>
            <a:avLst/>
            <a:gdLst>
              <a:gd name="T0" fmla="*/ 2055 w 2210"/>
              <a:gd name="T1" fmla="*/ 951 h 2210"/>
              <a:gd name="T2" fmla="*/ 2162 w 2210"/>
              <a:gd name="T3" fmla="*/ 781 h 2210"/>
              <a:gd name="T4" fmla="*/ 2001 w 2210"/>
              <a:gd name="T5" fmla="*/ 719 h 2210"/>
              <a:gd name="T6" fmla="*/ 2040 w 2210"/>
              <a:gd name="T7" fmla="*/ 541 h 2210"/>
              <a:gd name="T8" fmla="*/ 1985 w 2210"/>
              <a:gd name="T9" fmla="*/ 458 h 2210"/>
              <a:gd name="T10" fmla="*/ 1805 w 2210"/>
              <a:gd name="T11" fmla="*/ 425 h 2210"/>
              <a:gd name="T12" fmla="*/ 1810 w 2210"/>
              <a:gd name="T13" fmla="*/ 254 h 2210"/>
              <a:gd name="T14" fmla="*/ 1612 w 2210"/>
              <a:gd name="T15" fmla="*/ 286 h 2210"/>
              <a:gd name="T16" fmla="*/ 1565 w 2210"/>
              <a:gd name="T17" fmla="*/ 100 h 2210"/>
              <a:gd name="T18" fmla="*/ 1383 w 2210"/>
              <a:gd name="T19" fmla="*/ 183 h 2210"/>
              <a:gd name="T20" fmla="*/ 1323 w 2210"/>
              <a:gd name="T21" fmla="*/ 21 h 2210"/>
              <a:gd name="T22" fmla="*/ 1202 w 2210"/>
              <a:gd name="T23" fmla="*/ 147 h 2210"/>
              <a:gd name="T24" fmla="*/ 1065 w 2210"/>
              <a:gd name="T25" fmla="*/ 0 h 2210"/>
              <a:gd name="T26" fmla="*/ 951 w 2210"/>
              <a:gd name="T27" fmla="*/ 154 h 2210"/>
              <a:gd name="T28" fmla="*/ 781 w 2210"/>
              <a:gd name="T29" fmla="*/ 48 h 2210"/>
              <a:gd name="T30" fmla="*/ 719 w 2210"/>
              <a:gd name="T31" fmla="*/ 209 h 2210"/>
              <a:gd name="T32" fmla="*/ 540 w 2210"/>
              <a:gd name="T33" fmla="*/ 170 h 2210"/>
              <a:gd name="T34" fmla="*/ 458 w 2210"/>
              <a:gd name="T35" fmla="*/ 225 h 2210"/>
              <a:gd name="T36" fmla="*/ 425 w 2210"/>
              <a:gd name="T37" fmla="*/ 405 h 2210"/>
              <a:gd name="T38" fmla="*/ 254 w 2210"/>
              <a:gd name="T39" fmla="*/ 400 h 2210"/>
              <a:gd name="T40" fmla="*/ 286 w 2210"/>
              <a:gd name="T41" fmla="*/ 597 h 2210"/>
              <a:gd name="T42" fmla="*/ 100 w 2210"/>
              <a:gd name="T43" fmla="*/ 644 h 2210"/>
              <a:gd name="T44" fmla="*/ 183 w 2210"/>
              <a:gd name="T45" fmla="*/ 827 h 2210"/>
              <a:gd name="T46" fmla="*/ 21 w 2210"/>
              <a:gd name="T47" fmla="*/ 887 h 2210"/>
              <a:gd name="T48" fmla="*/ 147 w 2210"/>
              <a:gd name="T49" fmla="*/ 1008 h 2210"/>
              <a:gd name="T50" fmla="*/ 0 w 2210"/>
              <a:gd name="T51" fmla="*/ 1145 h 2210"/>
              <a:gd name="T52" fmla="*/ 154 w 2210"/>
              <a:gd name="T53" fmla="*/ 1259 h 2210"/>
              <a:gd name="T54" fmla="*/ 48 w 2210"/>
              <a:gd name="T55" fmla="*/ 1429 h 2210"/>
              <a:gd name="T56" fmla="*/ 208 w 2210"/>
              <a:gd name="T57" fmla="*/ 1490 h 2210"/>
              <a:gd name="T58" fmla="*/ 170 w 2210"/>
              <a:gd name="T59" fmla="*/ 1669 h 2210"/>
              <a:gd name="T60" fmla="*/ 225 w 2210"/>
              <a:gd name="T61" fmla="*/ 1752 h 2210"/>
              <a:gd name="T62" fmla="*/ 405 w 2210"/>
              <a:gd name="T63" fmla="*/ 1785 h 2210"/>
              <a:gd name="T64" fmla="*/ 400 w 2210"/>
              <a:gd name="T65" fmla="*/ 1956 h 2210"/>
              <a:gd name="T66" fmla="*/ 597 w 2210"/>
              <a:gd name="T67" fmla="*/ 1924 h 2210"/>
              <a:gd name="T68" fmla="*/ 644 w 2210"/>
              <a:gd name="T69" fmla="*/ 2110 h 2210"/>
              <a:gd name="T70" fmla="*/ 826 w 2210"/>
              <a:gd name="T71" fmla="*/ 2027 h 2210"/>
              <a:gd name="T72" fmla="*/ 887 w 2210"/>
              <a:gd name="T73" fmla="*/ 2189 h 2210"/>
              <a:gd name="T74" fmla="*/ 1008 w 2210"/>
              <a:gd name="T75" fmla="*/ 2063 h 2210"/>
              <a:gd name="T76" fmla="*/ 1144 w 2210"/>
              <a:gd name="T77" fmla="*/ 2210 h 2210"/>
              <a:gd name="T78" fmla="*/ 1259 w 2210"/>
              <a:gd name="T79" fmla="*/ 2056 h 2210"/>
              <a:gd name="T80" fmla="*/ 1429 w 2210"/>
              <a:gd name="T81" fmla="*/ 2162 h 2210"/>
              <a:gd name="T82" fmla="*/ 1490 w 2210"/>
              <a:gd name="T83" fmla="*/ 2001 h 2210"/>
              <a:gd name="T84" fmla="*/ 1669 w 2210"/>
              <a:gd name="T85" fmla="*/ 2040 h 2210"/>
              <a:gd name="T86" fmla="*/ 1752 w 2210"/>
              <a:gd name="T87" fmla="*/ 1985 h 2210"/>
              <a:gd name="T88" fmla="*/ 1785 w 2210"/>
              <a:gd name="T89" fmla="*/ 1805 h 2210"/>
              <a:gd name="T90" fmla="*/ 1956 w 2210"/>
              <a:gd name="T91" fmla="*/ 1810 h 2210"/>
              <a:gd name="T92" fmla="*/ 1923 w 2210"/>
              <a:gd name="T93" fmla="*/ 1612 h 2210"/>
              <a:gd name="T94" fmla="*/ 2109 w 2210"/>
              <a:gd name="T95" fmla="*/ 1566 h 2210"/>
              <a:gd name="T96" fmla="*/ 2027 w 2210"/>
              <a:gd name="T97" fmla="*/ 1383 h 2210"/>
              <a:gd name="T98" fmla="*/ 2188 w 2210"/>
              <a:gd name="T99" fmla="*/ 1323 h 2210"/>
              <a:gd name="T100" fmla="*/ 2063 w 2210"/>
              <a:gd name="T101" fmla="*/ 1202 h 2210"/>
              <a:gd name="T102" fmla="*/ 2209 w 2210"/>
              <a:gd name="T103" fmla="*/ 1065 h 2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10" h="2210">
                <a:moveTo>
                  <a:pt x="2205" y="1002"/>
                </a:moveTo>
                <a:cubicBezTo>
                  <a:pt x="2205" y="994"/>
                  <a:pt x="2198" y="986"/>
                  <a:pt x="2191" y="985"/>
                </a:cubicBezTo>
                <a:cubicBezTo>
                  <a:pt x="2151" y="977"/>
                  <a:pt x="2110" y="970"/>
                  <a:pt x="2071" y="964"/>
                </a:cubicBezTo>
                <a:cubicBezTo>
                  <a:pt x="2063" y="963"/>
                  <a:pt x="2057" y="957"/>
                  <a:pt x="2055" y="951"/>
                </a:cubicBezTo>
                <a:cubicBezTo>
                  <a:pt x="2052" y="929"/>
                  <a:pt x="2048" y="907"/>
                  <a:pt x="2042" y="885"/>
                </a:cubicBezTo>
                <a:cubicBezTo>
                  <a:pt x="2041" y="879"/>
                  <a:pt x="2045" y="870"/>
                  <a:pt x="2051" y="866"/>
                </a:cubicBezTo>
                <a:cubicBezTo>
                  <a:pt x="2086" y="846"/>
                  <a:pt x="2120" y="825"/>
                  <a:pt x="2154" y="802"/>
                </a:cubicBezTo>
                <a:cubicBezTo>
                  <a:pt x="2160" y="798"/>
                  <a:pt x="2164" y="788"/>
                  <a:pt x="2162" y="781"/>
                </a:cubicBezTo>
                <a:lnTo>
                  <a:pt x="2152" y="752"/>
                </a:lnTo>
                <a:cubicBezTo>
                  <a:pt x="2148" y="741"/>
                  <a:pt x="2145" y="731"/>
                  <a:pt x="2141" y="720"/>
                </a:cubicBezTo>
                <a:cubicBezTo>
                  <a:pt x="2138" y="713"/>
                  <a:pt x="2130" y="707"/>
                  <a:pt x="2122" y="708"/>
                </a:cubicBezTo>
                <a:cubicBezTo>
                  <a:pt x="2082" y="711"/>
                  <a:pt x="2042" y="714"/>
                  <a:pt x="2001" y="719"/>
                </a:cubicBezTo>
                <a:cubicBezTo>
                  <a:pt x="1994" y="720"/>
                  <a:pt x="1986" y="716"/>
                  <a:pt x="1983" y="710"/>
                </a:cubicBezTo>
                <a:cubicBezTo>
                  <a:pt x="1974" y="689"/>
                  <a:pt x="1963" y="670"/>
                  <a:pt x="1953" y="650"/>
                </a:cubicBezTo>
                <a:cubicBezTo>
                  <a:pt x="1950" y="644"/>
                  <a:pt x="1952" y="635"/>
                  <a:pt x="1957" y="630"/>
                </a:cubicBezTo>
                <a:cubicBezTo>
                  <a:pt x="1985" y="601"/>
                  <a:pt x="2013" y="571"/>
                  <a:pt x="2040" y="541"/>
                </a:cubicBezTo>
                <a:cubicBezTo>
                  <a:pt x="2045" y="535"/>
                  <a:pt x="2046" y="525"/>
                  <a:pt x="2041" y="518"/>
                </a:cubicBezTo>
                <a:lnTo>
                  <a:pt x="2024" y="492"/>
                </a:lnTo>
                <a:lnTo>
                  <a:pt x="2006" y="465"/>
                </a:lnTo>
                <a:cubicBezTo>
                  <a:pt x="2002" y="459"/>
                  <a:pt x="1992" y="456"/>
                  <a:pt x="1985" y="458"/>
                </a:cubicBezTo>
                <a:cubicBezTo>
                  <a:pt x="1946" y="471"/>
                  <a:pt x="1908" y="485"/>
                  <a:pt x="1871" y="501"/>
                </a:cubicBezTo>
                <a:cubicBezTo>
                  <a:pt x="1864" y="503"/>
                  <a:pt x="1855" y="501"/>
                  <a:pt x="1851" y="496"/>
                </a:cubicBezTo>
                <a:cubicBezTo>
                  <a:pt x="1836" y="479"/>
                  <a:pt x="1822" y="462"/>
                  <a:pt x="1807" y="446"/>
                </a:cubicBezTo>
                <a:cubicBezTo>
                  <a:pt x="1802" y="441"/>
                  <a:pt x="1801" y="432"/>
                  <a:pt x="1805" y="425"/>
                </a:cubicBezTo>
                <a:cubicBezTo>
                  <a:pt x="1825" y="390"/>
                  <a:pt x="1844" y="355"/>
                  <a:pt x="1862" y="318"/>
                </a:cubicBezTo>
                <a:cubicBezTo>
                  <a:pt x="1865" y="311"/>
                  <a:pt x="1863" y="301"/>
                  <a:pt x="1858" y="296"/>
                </a:cubicBezTo>
                <a:cubicBezTo>
                  <a:pt x="1851" y="289"/>
                  <a:pt x="1843" y="282"/>
                  <a:pt x="1835" y="276"/>
                </a:cubicBezTo>
                <a:cubicBezTo>
                  <a:pt x="1827" y="268"/>
                  <a:pt x="1819" y="261"/>
                  <a:pt x="1810" y="254"/>
                </a:cubicBezTo>
                <a:cubicBezTo>
                  <a:pt x="1804" y="249"/>
                  <a:pt x="1794" y="248"/>
                  <a:pt x="1788" y="252"/>
                </a:cubicBezTo>
                <a:cubicBezTo>
                  <a:pt x="1754" y="275"/>
                  <a:pt x="1721" y="298"/>
                  <a:pt x="1688" y="323"/>
                </a:cubicBezTo>
                <a:cubicBezTo>
                  <a:pt x="1683" y="327"/>
                  <a:pt x="1673" y="328"/>
                  <a:pt x="1668" y="324"/>
                </a:cubicBezTo>
                <a:cubicBezTo>
                  <a:pt x="1650" y="310"/>
                  <a:pt x="1631" y="298"/>
                  <a:pt x="1612" y="286"/>
                </a:cubicBezTo>
                <a:cubicBezTo>
                  <a:pt x="1607" y="283"/>
                  <a:pt x="1603" y="274"/>
                  <a:pt x="1605" y="267"/>
                </a:cubicBezTo>
                <a:cubicBezTo>
                  <a:pt x="1616" y="228"/>
                  <a:pt x="1625" y="189"/>
                  <a:pt x="1633" y="148"/>
                </a:cubicBezTo>
                <a:cubicBezTo>
                  <a:pt x="1634" y="141"/>
                  <a:pt x="1630" y="132"/>
                  <a:pt x="1623" y="128"/>
                </a:cubicBezTo>
                <a:cubicBezTo>
                  <a:pt x="1604" y="119"/>
                  <a:pt x="1585" y="109"/>
                  <a:pt x="1565" y="100"/>
                </a:cubicBezTo>
                <a:cubicBezTo>
                  <a:pt x="1558" y="97"/>
                  <a:pt x="1549" y="99"/>
                  <a:pt x="1544" y="105"/>
                </a:cubicBezTo>
                <a:cubicBezTo>
                  <a:pt x="1517" y="135"/>
                  <a:pt x="1491" y="167"/>
                  <a:pt x="1466" y="199"/>
                </a:cubicBezTo>
                <a:cubicBezTo>
                  <a:pt x="1462" y="204"/>
                  <a:pt x="1453" y="207"/>
                  <a:pt x="1447" y="205"/>
                </a:cubicBezTo>
                <a:cubicBezTo>
                  <a:pt x="1426" y="197"/>
                  <a:pt x="1404" y="190"/>
                  <a:pt x="1383" y="183"/>
                </a:cubicBezTo>
                <a:cubicBezTo>
                  <a:pt x="1377" y="181"/>
                  <a:pt x="1371" y="174"/>
                  <a:pt x="1371" y="166"/>
                </a:cubicBezTo>
                <a:cubicBezTo>
                  <a:pt x="1371" y="126"/>
                  <a:pt x="1370" y="85"/>
                  <a:pt x="1367" y="45"/>
                </a:cubicBezTo>
                <a:cubicBezTo>
                  <a:pt x="1366" y="37"/>
                  <a:pt x="1360" y="30"/>
                  <a:pt x="1352" y="28"/>
                </a:cubicBezTo>
                <a:lnTo>
                  <a:pt x="1323" y="21"/>
                </a:lnTo>
                <a:lnTo>
                  <a:pt x="1290" y="16"/>
                </a:lnTo>
                <a:cubicBezTo>
                  <a:pt x="1282" y="14"/>
                  <a:pt x="1273" y="19"/>
                  <a:pt x="1270" y="25"/>
                </a:cubicBezTo>
                <a:cubicBezTo>
                  <a:pt x="1252" y="62"/>
                  <a:pt x="1235" y="99"/>
                  <a:pt x="1219" y="136"/>
                </a:cubicBezTo>
                <a:cubicBezTo>
                  <a:pt x="1216" y="143"/>
                  <a:pt x="1208" y="148"/>
                  <a:pt x="1202" y="147"/>
                </a:cubicBezTo>
                <a:cubicBezTo>
                  <a:pt x="1179" y="145"/>
                  <a:pt x="1157" y="143"/>
                  <a:pt x="1135" y="143"/>
                </a:cubicBezTo>
                <a:cubicBezTo>
                  <a:pt x="1128" y="142"/>
                  <a:pt x="1121" y="136"/>
                  <a:pt x="1119" y="129"/>
                </a:cubicBezTo>
                <a:cubicBezTo>
                  <a:pt x="1109" y="90"/>
                  <a:pt x="1097" y="51"/>
                  <a:pt x="1084" y="13"/>
                </a:cubicBezTo>
                <a:cubicBezTo>
                  <a:pt x="1081" y="6"/>
                  <a:pt x="1073" y="0"/>
                  <a:pt x="1065" y="0"/>
                </a:cubicBezTo>
                <a:cubicBezTo>
                  <a:pt x="1044" y="1"/>
                  <a:pt x="1023" y="3"/>
                  <a:pt x="1001" y="4"/>
                </a:cubicBezTo>
                <a:cubicBezTo>
                  <a:pt x="994" y="5"/>
                  <a:pt x="986" y="12"/>
                  <a:pt x="985" y="19"/>
                </a:cubicBezTo>
                <a:cubicBezTo>
                  <a:pt x="977" y="59"/>
                  <a:pt x="970" y="99"/>
                  <a:pt x="964" y="139"/>
                </a:cubicBezTo>
                <a:cubicBezTo>
                  <a:pt x="963" y="146"/>
                  <a:pt x="957" y="153"/>
                  <a:pt x="951" y="154"/>
                </a:cubicBezTo>
                <a:cubicBezTo>
                  <a:pt x="929" y="158"/>
                  <a:pt x="907" y="162"/>
                  <a:pt x="885" y="167"/>
                </a:cubicBezTo>
                <a:cubicBezTo>
                  <a:pt x="878" y="169"/>
                  <a:pt x="870" y="165"/>
                  <a:pt x="866" y="159"/>
                </a:cubicBezTo>
                <a:cubicBezTo>
                  <a:pt x="846" y="124"/>
                  <a:pt x="824" y="89"/>
                  <a:pt x="802" y="55"/>
                </a:cubicBezTo>
                <a:cubicBezTo>
                  <a:pt x="798" y="49"/>
                  <a:pt x="788" y="46"/>
                  <a:pt x="781" y="48"/>
                </a:cubicBezTo>
                <a:lnTo>
                  <a:pt x="752" y="58"/>
                </a:lnTo>
                <a:cubicBezTo>
                  <a:pt x="741" y="61"/>
                  <a:pt x="730" y="65"/>
                  <a:pt x="720" y="69"/>
                </a:cubicBezTo>
                <a:cubicBezTo>
                  <a:pt x="713" y="72"/>
                  <a:pt x="707" y="80"/>
                  <a:pt x="708" y="87"/>
                </a:cubicBezTo>
                <a:cubicBezTo>
                  <a:pt x="710" y="128"/>
                  <a:pt x="714" y="168"/>
                  <a:pt x="719" y="209"/>
                </a:cubicBezTo>
                <a:cubicBezTo>
                  <a:pt x="720" y="216"/>
                  <a:pt x="716" y="224"/>
                  <a:pt x="710" y="227"/>
                </a:cubicBezTo>
                <a:cubicBezTo>
                  <a:pt x="689" y="236"/>
                  <a:pt x="670" y="246"/>
                  <a:pt x="650" y="256"/>
                </a:cubicBezTo>
                <a:cubicBezTo>
                  <a:pt x="644" y="260"/>
                  <a:pt x="635" y="258"/>
                  <a:pt x="630" y="253"/>
                </a:cubicBezTo>
                <a:cubicBezTo>
                  <a:pt x="601" y="225"/>
                  <a:pt x="571" y="196"/>
                  <a:pt x="540" y="170"/>
                </a:cubicBezTo>
                <a:cubicBezTo>
                  <a:pt x="535" y="165"/>
                  <a:pt x="525" y="164"/>
                  <a:pt x="518" y="168"/>
                </a:cubicBezTo>
                <a:lnTo>
                  <a:pt x="491" y="186"/>
                </a:lnTo>
                <a:lnTo>
                  <a:pt x="465" y="204"/>
                </a:lnTo>
                <a:cubicBezTo>
                  <a:pt x="459" y="208"/>
                  <a:pt x="456" y="218"/>
                  <a:pt x="458" y="225"/>
                </a:cubicBezTo>
                <a:cubicBezTo>
                  <a:pt x="471" y="264"/>
                  <a:pt x="485" y="302"/>
                  <a:pt x="500" y="339"/>
                </a:cubicBezTo>
                <a:cubicBezTo>
                  <a:pt x="503" y="346"/>
                  <a:pt x="501" y="355"/>
                  <a:pt x="496" y="359"/>
                </a:cubicBezTo>
                <a:cubicBezTo>
                  <a:pt x="479" y="374"/>
                  <a:pt x="462" y="388"/>
                  <a:pt x="446" y="403"/>
                </a:cubicBezTo>
                <a:cubicBezTo>
                  <a:pt x="441" y="408"/>
                  <a:pt x="432" y="409"/>
                  <a:pt x="425" y="405"/>
                </a:cubicBezTo>
                <a:cubicBezTo>
                  <a:pt x="390" y="384"/>
                  <a:pt x="354" y="366"/>
                  <a:pt x="318" y="348"/>
                </a:cubicBezTo>
                <a:cubicBezTo>
                  <a:pt x="311" y="344"/>
                  <a:pt x="301" y="346"/>
                  <a:pt x="296" y="352"/>
                </a:cubicBezTo>
                <a:cubicBezTo>
                  <a:pt x="289" y="359"/>
                  <a:pt x="282" y="367"/>
                  <a:pt x="275" y="375"/>
                </a:cubicBezTo>
                <a:cubicBezTo>
                  <a:pt x="268" y="383"/>
                  <a:pt x="261" y="391"/>
                  <a:pt x="254" y="400"/>
                </a:cubicBezTo>
                <a:cubicBezTo>
                  <a:pt x="249" y="406"/>
                  <a:pt x="248" y="416"/>
                  <a:pt x="252" y="422"/>
                </a:cubicBezTo>
                <a:cubicBezTo>
                  <a:pt x="275" y="456"/>
                  <a:pt x="298" y="489"/>
                  <a:pt x="323" y="521"/>
                </a:cubicBezTo>
                <a:cubicBezTo>
                  <a:pt x="327" y="527"/>
                  <a:pt x="328" y="537"/>
                  <a:pt x="324" y="542"/>
                </a:cubicBezTo>
                <a:cubicBezTo>
                  <a:pt x="310" y="560"/>
                  <a:pt x="298" y="579"/>
                  <a:pt x="286" y="597"/>
                </a:cubicBezTo>
                <a:cubicBezTo>
                  <a:pt x="282" y="603"/>
                  <a:pt x="274" y="606"/>
                  <a:pt x="267" y="604"/>
                </a:cubicBezTo>
                <a:cubicBezTo>
                  <a:pt x="228" y="594"/>
                  <a:pt x="188" y="585"/>
                  <a:pt x="148" y="577"/>
                </a:cubicBezTo>
                <a:cubicBezTo>
                  <a:pt x="141" y="576"/>
                  <a:pt x="132" y="580"/>
                  <a:pt x="128" y="587"/>
                </a:cubicBezTo>
                <a:cubicBezTo>
                  <a:pt x="119" y="606"/>
                  <a:pt x="109" y="625"/>
                  <a:pt x="100" y="644"/>
                </a:cubicBezTo>
                <a:cubicBezTo>
                  <a:pt x="97" y="651"/>
                  <a:pt x="99" y="661"/>
                  <a:pt x="104" y="666"/>
                </a:cubicBezTo>
                <a:cubicBezTo>
                  <a:pt x="135" y="693"/>
                  <a:pt x="166" y="719"/>
                  <a:pt x="198" y="744"/>
                </a:cubicBezTo>
                <a:cubicBezTo>
                  <a:pt x="204" y="748"/>
                  <a:pt x="207" y="757"/>
                  <a:pt x="205" y="763"/>
                </a:cubicBezTo>
                <a:cubicBezTo>
                  <a:pt x="197" y="784"/>
                  <a:pt x="190" y="805"/>
                  <a:pt x="183" y="827"/>
                </a:cubicBezTo>
                <a:cubicBezTo>
                  <a:pt x="181" y="833"/>
                  <a:pt x="174" y="838"/>
                  <a:pt x="166" y="838"/>
                </a:cubicBezTo>
                <a:cubicBezTo>
                  <a:pt x="126" y="839"/>
                  <a:pt x="85" y="840"/>
                  <a:pt x="44" y="843"/>
                </a:cubicBezTo>
                <a:cubicBezTo>
                  <a:pt x="37" y="843"/>
                  <a:pt x="30" y="850"/>
                  <a:pt x="28" y="857"/>
                </a:cubicBezTo>
                <a:lnTo>
                  <a:pt x="21" y="887"/>
                </a:lnTo>
                <a:lnTo>
                  <a:pt x="15" y="920"/>
                </a:lnTo>
                <a:cubicBezTo>
                  <a:pt x="14" y="928"/>
                  <a:pt x="18" y="937"/>
                  <a:pt x="25" y="940"/>
                </a:cubicBezTo>
                <a:cubicBezTo>
                  <a:pt x="61" y="958"/>
                  <a:pt x="99" y="975"/>
                  <a:pt x="136" y="991"/>
                </a:cubicBezTo>
                <a:cubicBezTo>
                  <a:pt x="143" y="994"/>
                  <a:pt x="148" y="1001"/>
                  <a:pt x="147" y="1008"/>
                </a:cubicBezTo>
                <a:cubicBezTo>
                  <a:pt x="145" y="1030"/>
                  <a:pt x="143" y="1053"/>
                  <a:pt x="142" y="1075"/>
                </a:cubicBezTo>
                <a:cubicBezTo>
                  <a:pt x="142" y="1082"/>
                  <a:pt x="136" y="1089"/>
                  <a:pt x="129" y="1091"/>
                </a:cubicBezTo>
                <a:cubicBezTo>
                  <a:pt x="90" y="1101"/>
                  <a:pt x="51" y="1113"/>
                  <a:pt x="13" y="1126"/>
                </a:cubicBezTo>
                <a:cubicBezTo>
                  <a:pt x="6" y="1128"/>
                  <a:pt x="0" y="1137"/>
                  <a:pt x="0" y="1145"/>
                </a:cubicBezTo>
                <a:cubicBezTo>
                  <a:pt x="0" y="1166"/>
                  <a:pt x="3" y="1187"/>
                  <a:pt x="4" y="1208"/>
                </a:cubicBezTo>
                <a:cubicBezTo>
                  <a:pt x="5" y="1216"/>
                  <a:pt x="11" y="1224"/>
                  <a:pt x="19" y="1225"/>
                </a:cubicBezTo>
                <a:cubicBezTo>
                  <a:pt x="59" y="1233"/>
                  <a:pt x="99" y="1240"/>
                  <a:pt x="139" y="1245"/>
                </a:cubicBezTo>
                <a:cubicBezTo>
                  <a:pt x="146" y="1246"/>
                  <a:pt x="153" y="1253"/>
                  <a:pt x="154" y="1259"/>
                </a:cubicBezTo>
                <a:cubicBezTo>
                  <a:pt x="158" y="1281"/>
                  <a:pt x="162" y="1303"/>
                  <a:pt x="167" y="1325"/>
                </a:cubicBezTo>
                <a:cubicBezTo>
                  <a:pt x="169" y="1331"/>
                  <a:pt x="165" y="1340"/>
                  <a:pt x="158" y="1343"/>
                </a:cubicBezTo>
                <a:cubicBezTo>
                  <a:pt x="123" y="1364"/>
                  <a:pt x="89" y="1385"/>
                  <a:pt x="55" y="1408"/>
                </a:cubicBezTo>
                <a:cubicBezTo>
                  <a:pt x="49" y="1412"/>
                  <a:pt x="46" y="1422"/>
                  <a:pt x="48" y="1429"/>
                </a:cubicBezTo>
                <a:lnTo>
                  <a:pt x="58" y="1458"/>
                </a:lnTo>
                <a:cubicBezTo>
                  <a:pt x="61" y="1469"/>
                  <a:pt x="64" y="1479"/>
                  <a:pt x="69" y="1490"/>
                </a:cubicBezTo>
                <a:cubicBezTo>
                  <a:pt x="71" y="1497"/>
                  <a:pt x="80" y="1502"/>
                  <a:pt x="87" y="1502"/>
                </a:cubicBezTo>
                <a:cubicBezTo>
                  <a:pt x="128" y="1499"/>
                  <a:pt x="168" y="1496"/>
                  <a:pt x="208" y="1490"/>
                </a:cubicBezTo>
                <a:cubicBezTo>
                  <a:pt x="216" y="1490"/>
                  <a:pt x="224" y="1494"/>
                  <a:pt x="227" y="1500"/>
                </a:cubicBezTo>
                <a:cubicBezTo>
                  <a:pt x="235" y="1520"/>
                  <a:pt x="246" y="1540"/>
                  <a:pt x="256" y="1560"/>
                </a:cubicBezTo>
                <a:cubicBezTo>
                  <a:pt x="259" y="1566"/>
                  <a:pt x="258" y="1575"/>
                  <a:pt x="253" y="1580"/>
                </a:cubicBezTo>
                <a:cubicBezTo>
                  <a:pt x="224" y="1609"/>
                  <a:pt x="196" y="1639"/>
                  <a:pt x="170" y="1669"/>
                </a:cubicBezTo>
                <a:cubicBezTo>
                  <a:pt x="165" y="1675"/>
                  <a:pt x="164" y="1685"/>
                  <a:pt x="168" y="1691"/>
                </a:cubicBezTo>
                <a:lnTo>
                  <a:pt x="185" y="1718"/>
                </a:lnTo>
                <a:lnTo>
                  <a:pt x="204" y="1745"/>
                </a:lnTo>
                <a:cubicBezTo>
                  <a:pt x="208" y="1751"/>
                  <a:pt x="218" y="1754"/>
                  <a:pt x="225" y="1752"/>
                </a:cubicBezTo>
                <a:cubicBezTo>
                  <a:pt x="263" y="1739"/>
                  <a:pt x="302" y="1725"/>
                  <a:pt x="339" y="1709"/>
                </a:cubicBezTo>
                <a:cubicBezTo>
                  <a:pt x="346" y="1707"/>
                  <a:pt x="355" y="1709"/>
                  <a:pt x="359" y="1714"/>
                </a:cubicBezTo>
                <a:cubicBezTo>
                  <a:pt x="373" y="1731"/>
                  <a:pt x="387" y="1748"/>
                  <a:pt x="403" y="1764"/>
                </a:cubicBezTo>
                <a:cubicBezTo>
                  <a:pt x="408" y="1769"/>
                  <a:pt x="408" y="1778"/>
                  <a:pt x="405" y="1785"/>
                </a:cubicBezTo>
                <a:cubicBezTo>
                  <a:pt x="384" y="1820"/>
                  <a:pt x="366" y="1855"/>
                  <a:pt x="348" y="1892"/>
                </a:cubicBezTo>
                <a:cubicBezTo>
                  <a:pt x="344" y="1899"/>
                  <a:pt x="346" y="1909"/>
                  <a:pt x="352" y="1914"/>
                </a:cubicBezTo>
                <a:cubicBezTo>
                  <a:pt x="359" y="1921"/>
                  <a:pt x="367" y="1928"/>
                  <a:pt x="374" y="1934"/>
                </a:cubicBezTo>
                <a:cubicBezTo>
                  <a:pt x="383" y="1942"/>
                  <a:pt x="391" y="1949"/>
                  <a:pt x="400" y="1956"/>
                </a:cubicBezTo>
                <a:cubicBezTo>
                  <a:pt x="406" y="1961"/>
                  <a:pt x="416" y="1962"/>
                  <a:pt x="422" y="1958"/>
                </a:cubicBezTo>
                <a:cubicBezTo>
                  <a:pt x="456" y="1935"/>
                  <a:pt x="489" y="1912"/>
                  <a:pt x="521" y="1887"/>
                </a:cubicBezTo>
                <a:cubicBezTo>
                  <a:pt x="527" y="1883"/>
                  <a:pt x="536" y="1882"/>
                  <a:pt x="542" y="1886"/>
                </a:cubicBezTo>
                <a:cubicBezTo>
                  <a:pt x="560" y="1900"/>
                  <a:pt x="579" y="1911"/>
                  <a:pt x="597" y="1924"/>
                </a:cubicBezTo>
                <a:cubicBezTo>
                  <a:pt x="603" y="1927"/>
                  <a:pt x="606" y="1936"/>
                  <a:pt x="604" y="1943"/>
                </a:cubicBezTo>
                <a:cubicBezTo>
                  <a:pt x="594" y="1982"/>
                  <a:pt x="585" y="2021"/>
                  <a:pt x="577" y="2062"/>
                </a:cubicBezTo>
                <a:cubicBezTo>
                  <a:pt x="575" y="2069"/>
                  <a:pt x="580" y="2078"/>
                  <a:pt x="587" y="2081"/>
                </a:cubicBezTo>
                <a:cubicBezTo>
                  <a:pt x="606" y="2091"/>
                  <a:pt x="625" y="2101"/>
                  <a:pt x="644" y="2110"/>
                </a:cubicBezTo>
                <a:cubicBezTo>
                  <a:pt x="651" y="2113"/>
                  <a:pt x="661" y="2111"/>
                  <a:pt x="666" y="2105"/>
                </a:cubicBezTo>
                <a:cubicBezTo>
                  <a:pt x="693" y="2075"/>
                  <a:pt x="719" y="2043"/>
                  <a:pt x="744" y="2011"/>
                </a:cubicBezTo>
                <a:cubicBezTo>
                  <a:pt x="748" y="2006"/>
                  <a:pt x="757" y="2003"/>
                  <a:pt x="763" y="2005"/>
                </a:cubicBezTo>
                <a:cubicBezTo>
                  <a:pt x="784" y="2013"/>
                  <a:pt x="805" y="2020"/>
                  <a:pt x="826" y="2027"/>
                </a:cubicBezTo>
                <a:cubicBezTo>
                  <a:pt x="833" y="2029"/>
                  <a:pt x="838" y="2036"/>
                  <a:pt x="838" y="2043"/>
                </a:cubicBezTo>
                <a:cubicBezTo>
                  <a:pt x="838" y="2084"/>
                  <a:pt x="840" y="2125"/>
                  <a:pt x="843" y="2165"/>
                </a:cubicBezTo>
                <a:cubicBezTo>
                  <a:pt x="843" y="2173"/>
                  <a:pt x="850" y="2180"/>
                  <a:pt x="857" y="2182"/>
                </a:cubicBezTo>
                <a:lnTo>
                  <a:pt x="887" y="2189"/>
                </a:lnTo>
                <a:lnTo>
                  <a:pt x="920" y="2194"/>
                </a:lnTo>
                <a:cubicBezTo>
                  <a:pt x="927" y="2196"/>
                  <a:pt x="936" y="2191"/>
                  <a:pt x="940" y="2185"/>
                </a:cubicBezTo>
                <a:cubicBezTo>
                  <a:pt x="958" y="2148"/>
                  <a:pt x="975" y="2111"/>
                  <a:pt x="991" y="2074"/>
                </a:cubicBezTo>
                <a:cubicBezTo>
                  <a:pt x="994" y="2067"/>
                  <a:pt x="1001" y="2062"/>
                  <a:pt x="1008" y="2063"/>
                </a:cubicBezTo>
                <a:cubicBezTo>
                  <a:pt x="1030" y="2065"/>
                  <a:pt x="1052" y="2067"/>
                  <a:pt x="1075" y="2067"/>
                </a:cubicBezTo>
                <a:cubicBezTo>
                  <a:pt x="1081" y="2067"/>
                  <a:pt x="1088" y="2073"/>
                  <a:pt x="1090" y="2081"/>
                </a:cubicBezTo>
                <a:cubicBezTo>
                  <a:pt x="1101" y="2120"/>
                  <a:pt x="1113" y="2159"/>
                  <a:pt x="1126" y="2197"/>
                </a:cubicBezTo>
                <a:cubicBezTo>
                  <a:pt x="1128" y="2204"/>
                  <a:pt x="1137" y="2210"/>
                  <a:pt x="1144" y="2210"/>
                </a:cubicBezTo>
                <a:cubicBezTo>
                  <a:pt x="1166" y="2209"/>
                  <a:pt x="1187" y="2207"/>
                  <a:pt x="1208" y="2205"/>
                </a:cubicBezTo>
                <a:cubicBezTo>
                  <a:pt x="1216" y="2205"/>
                  <a:pt x="1223" y="2198"/>
                  <a:pt x="1225" y="2191"/>
                </a:cubicBezTo>
                <a:cubicBezTo>
                  <a:pt x="1233" y="2151"/>
                  <a:pt x="1240" y="2111"/>
                  <a:pt x="1245" y="2071"/>
                </a:cubicBezTo>
                <a:cubicBezTo>
                  <a:pt x="1246" y="2064"/>
                  <a:pt x="1253" y="2057"/>
                  <a:pt x="1259" y="2056"/>
                </a:cubicBezTo>
                <a:cubicBezTo>
                  <a:pt x="1281" y="2052"/>
                  <a:pt x="1303" y="2048"/>
                  <a:pt x="1325" y="2042"/>
                </a:cubicBezTo>
                <a:cubicBezTo>
                  <a:pt x="1331" y="2041"/>
                  <a:pt x="1340" y="2045"/>
                  <a:pt x="1343" y="2051"/>
                </a:cubicBezTo>
                <a:cubicBezTo>
                  <a:pt x="1364" y="2086"/>
                  <a:pt x="1385" y="2120"/>
                  <a:pt x="1408" y="2154"/>
                </a:cubicBezTo>
                <a:cubicBezTo>
                  <a:pt x="1412" y="2161"/>
                  <a:pt x="1422" y="2164"/>
                  <a:pt x="1429" y="2162"/>
                </a:cubicBezTo>
                <a:lnTo>
                  <a:pt x="1458" y="2152"/>
                </a:lnTo>
                <a:cubicBezTo>
                  <a:pt x="1469" y="2149"/>
                  <a:pt x="1479" y="2145"/>
                  <a:pt x="1490" y="2141"/>
                </a:cubicBezTo>
                <a:cubicBezTo>
                  <a:pt x="1497" y="2138"/>
                  <a:pt x="1502" y="2130"/>
                  <a:pt x="1502" y="2123"/>
                </a:cubicBezTo>
                <a:cubicBezTo>
                  <a:pt x="1499" y="2082"/>
                  <a:pt x="1496" y="2042"/>
                  <a:pt x="1490" y="2001"/>
                </a:cubicBezTo>
                <a:cubicBezTo>
                  <a:pt x="1489" y="1994"/>
                  <a:pt x="1494" y="1986"/>
                  <a:pt x="1500" y="1983"/>
                </a:cubicBezTo>
                <a:cubicBezTo>
                  <a:pt x="1520" y="1974"/>
                  <a:pt x="1540" y="1964"/>
                  <a:pt x="1560" y="1954"/>
                </a:cubicBezTo>
                <a:cubicBezTo>
                  <a:pt x="1566" y="1950"/>
                  <a:pt x="1575" y="1952"/>
                  <a:pt x="1580" y="1957"/>
                </a:cubicBezTo>
                <a:cubicBezTo>
                  <a:pt x="1609" y="1985"/>
                  <a:pt x="1639" y="2013"/>
                  <a:pt x="1669" y="2040"/>
                </a:cubicBezTo>
                <a:cubicBezTo>
                  <a:pt x="1675" y="2045"/>
                  <a:pt x="1685" y="2046"/>
                  <a:pt x="1691" y="2042"/>
                </a:cubicBezTo>
                <a:lnTo>
                  <a:pt x="1718" y="2024"/>
                </a:lnTo>
                <a:lnTo>
                  <a:pt x="1744" y="2006"/>
                </a:lnTo>
                <a:cubicBezTo>
                  <a:pt x="1751" y="2002"/>
                  <a:pt x="1754" y="1992"/>
                  <a:pt x="1752" y="1985"/>
                </a:cubicBezTo>
                <a:cubicBezTo>
                  <a:pt x="1739" y="1946"/>
                  <a:pt x="1724" y="1908"/>
                  <a:pt x="1709" y="1871"/>
                </a:cubicBezTo>
                <a:cubicBezTo>
                  <a:pt x="1706" y="1864"/>
                  <a:pt x="1709" y="1855"/>
                  <a:pt x="1714" y="1851"/>
                </a:cubicBezTo>
                <a:cubicBezTo>
                  <a:pt x="1731" y="1836"/>
                  <a:pt x="1748" y="1822"/>
                  <a:pt x="1764" y="1807"/>
                </a:cubicBezTo>
                <a:cubicBezTo>
                  <a:pt x="1769" y="1802"/>
                  <a:pt x="1778" y="1801"/>
                  <a:pt x="1785" y="1805"/>
                </a:cubicBezTo>
                <a:cubicBezTo>
                  <a:pt x="1820" y="1826"/>
                  <a:pt x="1855" y="1844"/>
                  <a:pt x="1892" y="1862"/>
                </a:cubicBezTo>
                <a:cubicBezTo>
                  <a:pt x="1899" y="1866"/>
                  <a:pt x="1909" y="1864"/>
                  <a:pt x="1914" y="1858"/>
                </a:cubicBezTo>
                <a:cubicBezTo>
                  <a:pt x="1921" y="1851"/>
                  <a:pt x="1927" y="1843"/>
                  <a:pt x="1934" y="1835"/>
                </a:cubicBezTo>
                <a:cubicBezTo>
                  <a:pt x="1942" y="1827"/>
                  <a:pt x="1949" y="1819"/>
                  <a:pt x="1956" y="1810"/>
                </a:cubicBezTo>
                <a:cubicBezTo>
                  <a:pt x="1961" y="1804"/>
                  <a:pt x="1962" y="1794"/>
                  <a:pt x="1957" y="1788"/>
                </a:cubicBezTo>
                <a:cubicBezTo>
                  <a:pt x="1935" y="1754"/>
                  <a:pt x="1912" y="1721"/>
                  <a:pt x="1887" y="1689"/>
                </a:cubicBezTo>
                <a:cubicBezTo>
                  <a:pt x="1883" y="1683"/>
                  <a:pt x="1882" y="1673"/>
                  <a:pt x="1886" y="1668"/>
                </a:cubicBezTo>
                <a:cubicBezTo>
                  <a:pt x="1899" y="1650"/>
                  <a:pt x="1911" y="1631"/>
                  <a:pt x="1923" y="1612"/>
                </a:cubicBezTo>
                <a:cubicBezTo>
                  <a:pt x="1927" y="1607"/>
                  <a:pt x="1935" y="1604"/>
                  <a:pt x="1943" y="1605"/>
                </a:cubicBezTo>
                <a:cubicBezTo>
                  <a:pt x="1982" y="1616"/>
                  <a:pt x="2021" y="1625"/>
                  <a:pt x="2061" y="1633"/>
                </a:cubicBezTo>
                <a:cubicBezTo>
                  <a:pt x="2069" y="1634"/>
                  <a:pt x="2078" y="1630"/>
                  <a:pt x="2081" y="1623"/>
                </a:cubicBezTo>
                <a:cubicBezTo>
                  <a:pt x="2091" y="1604"/>
                  <a:pt x="2101" y="1585"/>
                  <a:pt x="2109" y="1566"/>
                </a:cubicBezTo>
                <a:cubicBezTo>
                  <a:pt x="2113" y="1559"/>
                  <a:pt x="2111" y="1549"/>
                  <a:pt x="2105" y="1544"/>
                </a:cubicBezTo>
                <a:cubicBezTo>
                  <a:pt x="2075" y="1517"/>
                  <a:pt x="2043" y="1491"/>
                  <a:pt x="2011" y="1466"/>
                </a:cubicBezTo>
                <a:cubicBezTo>
                  <a:pt x="2005" y="1462"/>
                  <a:pt x="2003" y="1453"/>
                  <a:pt x="2005" y="1447"/>
                </a:cubicBezTo>
                <a:cubicBezTo>
                  <a:pt x="2013" y="1426"/>
                  <a:pt x="2020" y="1405"/>
                  <a:pt x="2027" y="1383"/>
                </a:cubicBezTo>
                <a:cubicBezTo>
                  <a:pt x="2028" y="1377"/>
                  <a:pt x="2036" y="1372"/>
                  <a:pt x="2043" y="1371"/>
                </a:cubicBezTo>
                <a:cubicBezTo>
                  <a:pt x="2084" y="1371"/>
                  <a:pt x="2125" y="1370"/>
                  <a:pt x="2165" y="1367"/>
                </a:cubicBezTo>
                <a:cubicBezTo>
                  <a:pt x="2173" y="1367"/>
                  <a:pt x="2180" y="1360"/>
                  <a:pt x="2182" y="1352"/>
                </a:cubicBezTo>
                <a:lnTo>
                  <a:pt x="2188" y="1323"/>
                </a:lnTo>
                <a:lnTo>
                  <a:pt x="2194" y="1290"/>
                </a:lnTo>
                <a:cubicBezTo>
                  <a:pt x="2196" y="1282"/>
                  <a:pt x="2191" y="1273"/>
                  <a:pt x="2185" y="1270"/>
                </a:cubicBezTo>
                <a:cubicBezTo>
                  <a:pt x="2148" y="1252"/>
                  <a:pt x="2111" y="1235"/>
                  <a:pt x="2074" y="1219"/>
                </a:cubicBezTo>
                <a:cubicBezTo>
                  <a:pt x="2067" y="1216"/>
                  <a:pt x="2062" y="1209"/>
                  <a:pt x="2063" y="1202"/>
                </a:cubicBezTo>
                <a:cubicBezTo>
                  <a:pt x="2065" y="1180"/>
                  <a:pt x="2067" y="1157"/>
                  <a:pt x="2067" y="1135"/>
                </a:cubicBezTo>
                <a:cubicBezTo>
                  <a:pt x="2067" y="1128"/>
                  <a:pt x="2073" y="1121"/>
                  <a:pt x="2080" y="1119"/>
                </a:cubicBezTo>
                <a:cubicBezTo>
                  <a:pt x="2120" y="1109"/>
                  <a:pt x="2159" y="1097"/>
                  <a:pt x="2197" y="1084"/>
                </a:cubicBezTo>
                <a:cubicBezTo>
                  <a:pt x="2204" y="1081"/>
                  <a:pt x="2210" y="1073"/>
                  <a:pt x="2209" y="1065"/>
                </a:cubicBezTo>
                <a:cubicBezTo>
                  <a:pt x="2209" y="1044"/>
                  <a:pt x="2207" y="1023"/>
                  <a:pt x="2205" y="1002"/>
                </a:cubicBezTo>
                <a:close/>
              </a:path>
            </a:pathLst>
          </a:custGeom>
          <a:solidFill>
            <a:srgbClr val="2BA5E3"/>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TextBox 9">
            <a:extLst>
              <a:ext uri="{FF2B5EF4-FFF2-40B4-BE49-F238E27FC236}">
                <a16:creationId xmlns:a16="http://schemas.microsoft.com/office/drawing/2014/main" id="{2F047624-FFB0-FC40-B184-D7960120039A}"/>
              </a:ext>
            </a:extLst>
          </p:cNvPr>
          <p:cNvSpPr txBox="1"/>
          <p:nvPr/>
        </p:nvSpPr>
        <p:spPr>
          <a:xfrm>
            <a:off x="3235466" y="2470667"/>
            <a:ext cx="5722686" cy="523220"/>
          </a:xfrm>
          <a:prstGeom prst="rect">
            <a:avLst/>
          </a:prstGeom>
          <a:noFill/>
        </p:spPr>
        <p:txBody>
          <a:bodyPr wrap="square" lIns="0" tIns="0" rIns="0" bIns="0" rtlCol="0">
            <a:spAutoFit/>
          </a:bodyPr>
          <a:lstStyle/>
          <a:p>
            <a:pPr algn="ctr">
              <a:lnSpc>
                <a:spcPct val="85000"/>
              </a:lnSpc>
            </a:pPr>
            <a:r>
              <a:rPr lang="en-US" dirty="0">
                <a:solidFill>
                  <a:schemeClr val="bg1"/>
                </a:solidFill>
                <a:latin typeface="Arial" charset="0"/>
                <a:ea typeface="Arial" charset="0"/>
                <a:cs typeface="Arial" charset="0"/>
              </a:rPr>
              <a:t>KEY FEATURES HERE</a:t>
            </a:r>
          </a:p>
          <a:p>
            <a:pPr algn="ctr">
              <a:lnSpc>
                <a:spcPct val="85000"/>
              </a:lnSpc>
            </a:pPr>
            <a:r>
              <a:rPr lang="en-US" sz="1600" dirty="0">
                <a:solidFill>
                  <a:srgbClr val="2E8BD1"/>
                </a:solidFill>
                <a:latin typeface="Arial" charset="0"/>
                <a:ea typeface="Arial" charset="0"/>
                <a:cs typeface="Arial" charset="0"/>
              </a:rPr>
              <a:t>Place your key features here as bullets or sentences.</a:t>
            </a:r>
          </a:p>
        </p:txBody>
      </p:sp>
      <p:grpSp>
        <p:nvGrpSpPr>
          <p:cNvPr id="100" name="Group 99">
            <a:extLst>
              <a:ext uri="{FF2B5EF4-FFF2-40B4-BE49-F238E27FC236}">
                <a16:creationId xmlns:a16="http://schemas.microsoft.com/office/drawing/2014/main" id="{CAFD3AFB-7ECD-2142-A04D-535236D2252D}"/>
              </a:ext>
            </a:extLst>
          </p:cNvPr>
          <p:cNvGrpSpPr/>
          <p:nvPr/>
        </p:nvGrpSpPr>
        <p:grpSpPr>
          <a:xfrm>
            <a:off x="3626816" y="494009"/>
            <a:ext cx="4936364" cy="1428202"/>
            <a:chOff x="3626816" y="494009"/>
            <a:chExt cx="4936364" cy="1428202"/>
          </a:xfrm>
        </p:grpSpPr>
        <p:grpSp>
          <p:nvGrpSpPr>
            <p:cNvPr id="11" name="Group 10">
              <a:extLst>
                <a:ext uri="{FF2B5EF4-FFF2-40B4-BE49-F238E27FC236}">
                  <a16:creationId xmlns:a16="http://schemas.microsoft.com/office/drawing/2014/main" id="{B23DFAEF-39E0-A84B-93D9-D76D158D1DF0}"/>
                </a:ext>
              </a:extLst>
            </p:cNvPr>
            <p:cNvGrpSpPr/>
            <p:nvPr/>
          </p:nvGrpSpPr>
          <p:grpSpPr>
            <a:xfrm>
              <a:off x="3626816" y="494009"/>
              <a:ext cx="1667840" cy="1428202"/>
              <a:chOff x="3546112" y="440910"/>
              <a:chExt cx="1751856" cy="1500146"/>
            </a:xfrm>
          </p:grpSpPr>
          <p:sp>
            <p:nvSpPr>
              <p:cNvPr id="12" name="TextBox 11">
                <a:extLst>
                  <a:ext uri="{FF2B5EF4-FFF2-40B4-BE49-F238E27FC236}">
                    <a16:creationId xmlns:a16="http://schemas.microsoft.com/office/drawing/2014/main" id="{09BA6E39-7662-C444-96D0-002A1D601989}"/>
                  </a:ext>
                </a:extLst>
              </p:cNvPr>
              <p:cNvSpPr txBox="1"/>
              <p:nvPr/>
            </p:nvSpPr>
            <p:spPr>
              <a:xfrm>
                <a:off x="3546112" y="1391479"/>
                <a:ext cx="1751856" cy="549577"/>
              </a:xfrm>
              <a:prstGeom prst="rect">
                <a:avLst/>
              </a:prstGeom>
              <a:noFill/>
            </p:spPr>
            <p:txBody>
              <a:bodyPr wrap="square" lIns="0" tIns="0" rIns="0" bIns="0" rtlCol="0">
                <a:spAutoFit/>
              </a:bodyPr>
              <a:lstStyle/>
              <a:p>
                <a:pPr algn="ctr">
                  <a:lnSpc>
                    <a:spcPct val="85000"/>
                  </a:lnSpc>
                </a:pPr>
                <a:r>
                  <a:rPr lang="en-US" sz="2000" dirty="0">
                    <a:solidFill>
                      <a:schemeClr val="bg1"/>
                    </a:solidFill>
                    <a:latin typeface="Arial" charset="0"/>
                    <a:ea typeface="Arial" charset="0"/>
                    <a:cs typeface="Arial" charset="0"/>
                  </a:rPr>
                  <a:t>REMOTE ACCESS</a:t>
                </a:r>
                <a:endParaRPr lang="en-US" sz="1400" dirty="0">
                  <a:solidFill>
                    <a:schemeClr val="bg1"/>
                  </a:solidFill>
                  <a:latin typeface="Arial" charset="0"/>
                  <a:ea typeface="Arial" charset="0"/>
                  <a:cs typeface="Arial" charset="0"/>
                </a:endParaRPr>
              </a:p>
            </p:txBody>
          </p:sp>
          <p:sp>
            <p:nvSpPr>
              <p:cNvPr id="13" name="Oval 12">
                <a:extLst>
                  <a:ext uri="{FF2B5EF4-FFF2-40B4-BE49-F238E27FC236}">
                    <a16:creationId xmlns:a16="http://schemas.microsoft.com/office/drawing/2014/main" id="{8B36ECE1-064A-514E-9A83-44C44246BFBB}"/>
                  </a:ext>
                </a:extLst>
              </p:cNvPr>
              <p:cNvSpPr/>
              <p:nvPr/>
            </p:nvSpPr>
            <p:spPr>
              <a:xfrm>
                <a:off x="3990324" y="440910"/>
                <a:ext cx="863433" cy="863433"/>
              </a:xfrm>
              <a:prstGeom prst="ellipse">
                <a:avLst/>
              </a:prstGeom>
              <a:solidFill>
                <a:srgbClr val="2E8B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4" name="Freeform 476">
                <a:extLst>
                  <a:ext uri="{FF2B5EF4-FFF2-40B4-BE49-F238E27FC236}">
                    <a16:creationId xmlns:a16="http://schemas.microsoft.com/office/drawing/2014/main" id="{B7EE1256-2785-614C-BC68-FCB2B8D54A8F}"/>
                  </a:ext>
                </a:extLst>
              </p:cNvPr>
              <p:cNvSpPr>
                <a:spLocks noChangeAspect="1"/>
              </p:cNvSpPr>
              <p:nvPr/>
            </p:nvSpPr>
            <p:spPr bwMode="auto">
              <a:xfrm>
                <a:off x="4093055" y="633450"/>
                <a:ext cx="671884" cy="443183"/>
              </a:xfrm>
              <a:custGeom>
                <a:avLst/>
                <a:gdLst>
                  <a:gd name="T0" fmla="*/ 477 w 805"/>
                  <a:gd name="T1" fmla="*/ 0 h 527"/>
                  <a:gd name="T2" fmla="*/ 667 w 805"/>
                  <a:gd name="T3" fmla="*/ 156 h 527"/>
                  <a:gd name="T4" fmla="*/ 805 w 805"/>
                  <a:gd name="T5" fmla="*/ 315 h 527"/>
                  <a:gd name="T6" fmla="*/ 644 w 805"/>
                  <a:gd name="T7" fmla="*/ 475 h 527"/>
                  <a:gd name="T8" fmla="*/ 558 w 805"/>
                  <a:gd name="T9" fmla="*/ 450 h 527"/>
                  <a:gd name="T10" fmla="*/ 393 w 805"/>
                  <a:gd name="T11" fmla="*/ 527 h 527"/>
                  <a:gd name="T12" fmla="*/ 217 w 805"/>
                  <a:gd name="T13" fmla="*/ 437 h 527"/>
                  <a:gd name="T14" fmla="*/ 142 w 805"/>
                  <a:gd name="T15" fmla="*/ 458 h 527"/>
                  <a:gd name="T16" fmla="*/ 0 w 805"/>
                  <a:gd name="T17" fmla="*/ 316 h 527"/>
                  <a:gd name="T18" fmla="*/ 102 w 805"/>
                  <a:gd name="T19" fmla="*/ 180 h 527"/>
                  <a:gd name="T20" fmla="*/ 244 w 805"/>
                  <a:gd name="T21" fmla="*/ 39 h 527"/>
                  <a:gd name="T22" fmla="*/ 330 w 805"/>
                  <a:gd name="T23" fmla="*/ 68 h 527"/>
                  <a:gd name="T24" fmla="*/ 477 w 805"/>
                  <a:gd name="T25"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 h="527">
                    <a:moveTo>
                      <a:pt x="477" y="0"/>
                    </a:moveTo>
                    <a:cubicBezTo>
                      <a:pt x="571" y="0"/>
                      <a:pt x="650" y="67"/>
                      <a:pt x="667" y="156"/>
                    </a:cubicBezTo>
                    <a:cubicBezTo>
                      <a:pt x="745" y="167"/>
                      <a:pt x="805" y="234"/>
                      <a:pt x="805" y="315"/>
                    </a:cubicBezTo>
                    <a:cubicBezTo>
                      <a:pt x="805" y="403"/>
                      <a:pt x="733" y="475"/>
                      <a:pt x="644" y="475"/>
                    </a:cubicBezTo>
                    <a:cubicBezTo>
                      <a:pt x="614" y="475"/>
                      <a:pt x="584" y="466"/>
                      <a:pt x="558" y="450"/>
                    </a:cubicBezTo>
                    <a:cubicBezTo>
                      <a:pt x="518" y="498"/>
                      <a:pt x="457" y="527"/>
                      <a:pt x="393" y="527"/>
                    </a:cubicBezTo>
                    <a:cubicBezTo>
                      <a:pt x="322" y="527"/>
                      <a:pt x="257" y="492"/>
                      <a:pt x="217" y="437"/>
                    </a:cubicBezTo>
                    <a:cubicBezTo>
                      <a:pt x="195" y="451"/>
                      <a:pt x="169" y="458"/>
                      <a:pt x="142" y="458"/>
                    </a:cubicBezTo>
                    <a:cubicBezTo>
                      <a:pt x="64" y="458"/>
                      <a:pt x="0" y="395"/>
                      <a:pt x="0" y="316"/>
                    </a:cubicBezTo>
                    <a:cubicBezTo>
                      <a:pt x="0" y="252"/>
                      <a:pt x="43" y="198"/>
                      <a:pt x="102" y="180"/>
                    </a:cubicBezTo>
                    <a:cubicBezTo>
                      <a:pt x="102" y="102"/>
                      <a:pt x="166" y="39"/>
                      <a:pt x="244" y="39"/>
                    </a:cubicBezTo>
                    <a:cubicBezTo>
                      <a:pt x="276" y="39"/>
                      <a:pt x="306" y="50"/>
                      <a:pt x="330" y="68"/>
                    </a:cubicBezTo>
                    <a:cubicBezTo>
                      <a:pt x="366" y="26"/>
                      <a:pt x="419" y="0"/>
                      <a:pt x="477"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p>
            </p:txBody>
          </p:sp>
        </p:grpSp>
        <p:grpSp>
          <p:nvGrpSpPr>
            <p:cNvPr id="15" name="Group 14">
              <a:extLst>
                <a:ext uri="{FF2B5EF4-FFF2-40B4-BE49-F238E27FC236}">
                  <a16:creationId xmlns:a16="http://schemas.microsoft.com/office/drawing/2014/main" id="{6951AF62-FF9B-D445-84DB-FF17D7D02561}"/>
                </a:ext>
              </a:extLst>
            </p:cNvPr>
            <p:cNvGrpSpPr/>
            <p:nvPr/>
          </p:nvGrpSpPr>
          <p:grpSpPr>
            <a:xfrm>
              <a:off x="5261078" y="494009"/>
              <a:ext cx="1667840" cy="1428202"/>
              <a:chOff x="5227428" y="440910"/>
              <a:chExt cx="1751856" cy="1500146"/>
            </a:xfrm>
          </p:grpSpPr>
          <p:sp>
            <p:nvSpPr>
              <p:cNvPr id="16" name="TextBox 15">
                <a:extLst>
                  <a:ext uri="{FF2B5EF4-FFF2-40B4-BE49-F238E27FC236}">
                    <a16:creationId xmlns:a16="http://schemas.microsoft.com/office/drawing/2014/main" id="{614A164C-10CF-2B42-B50B-9973DC3071B9}"/>
                  </a:ext>
                </a:extLst>
              </p:cNvPr>
              <p:cNvSpPr txBox="1"/>
              <p:nvPr/>
            </p:nvSpPr>
            <p:spPr>
              <a:xfrm>
                <a:off x="5227428" y="1391479"/>
                <a:ext cx="1751856" cy="549577"/>
              </a:xfrm>
              <a:prstGeom prst="rect">
                <a:avLst/>
              </a:prstGeom>
              <a:noFill/>
            </p:spPr>
            <p:txBody>
              <a:bodyPr wrap="square" lIns="0" tIns="0" rIns="0" bIns="0" rtlCol="0">
                <a:spAutoFit/>
              </a:bodyPr>
              <a:lstStyle/>
              <a:p>
                <a:pPr algn="ctr">
                  <a:lnSpc>
                    <a:spcPct val="85000"/>
                  </a:lnSpc>
                </a:pPr>
                <a:r>
                  <a:rPr lang="en-US" sz="2000" dirty="0">
                    <a:solidFill>
                      <a:schemeClr val="bg1"/>
                    </a:solidFill>
                    <a:latin typeface="Arial" charset="0"/>
                    <a:ea typeface="Arial" charset="0"/>
                    <a:cs typeface="Arial" charset="0"/>
                  </a:rPr>
                  <a:t>EASY to NAVIGATE</a:t>
                </a:r>
                <a:endParaRPr lang="en-US" sz="1400" dirty="0">
                  <a:solidFill>
                    <a:schemeClr val="bg1"/>
                  </a:solidFill>
                  <a:latin typeface="Arial" charset="0"/>
                  <a:ea typeface="Arial" charset="0"/>
                  <a:cs typeface="Arial" charset="0"/>
                </a:endParaRPr>
              </a:p>
            </p:txBody>
          </p:sp>
          <p:sp>
            <p:nvSpPr>
              <p:cNvPr id="17" name="Oval 16">
                <a:extLst>
                  <a:ext uri="{FF2B5EF4-FFF2-40B4-BE49-F238E27FC236}">
                    <a16:creationId xmlns:a16="http://schemas.microsoft.com/office/drawing/2014/main" id="{0F7FADC8-784B-5C4B-9210-BABA998EA88B}"/>
                  </a:ext>
                </a:extLst>
              </p:cNvPr>
              <p:cNvSpPr/>
              <p:nvPr/>
            </p:nvSpPr>
            <p:spPr>
              <a:xfrm>
                <a:off x="5671640" y="440910"/>
                <a:ext cx="863433" cy="863433"/>
              </a:xfrm>
              <a:prstGeom prst="ellipse">
                <a:avLst/>
              </a:prstGeom>
              <a:solidFill>
                <a:srgbClr val="2E8B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8" name="Freeform 17">
                <a:extLst>
                  <a:ext uri="{FF2B5EF4-FFF2-40B4-BE49-F238E27FC236}">
                    <a16:creationId xmlns:a16="http://schemas.microsoft.com/office/drawing/2014/main" id="{134371E8-D3FC-E841-BFDA-56768D9F26F2}"/>
                  </a:ext>
                </a:extLst>
              </p:cNvPr>
              <p:cNvSpPr>
                <a:spLocks noChangeAspect="1" noEditPoints="1"/>
              </p:cNvSpPr>
              <p:nvPr/>
            </p:nvSpPr>
            <p:spPr bwMode="auto">
              <a:xfrm>
                <a:off x="5835751" y="614443"/>
                <a:ext cx="519624" cy="518230"/>
              </a:xfrm>
              <a:custGeom>
                <a:avLst/>
                <a:gdLst>
                  <a:gd name="T0" fmla="*/ 315 w 533"/>
                  <a:gd name="T1" fmla="*/ 309 h 534"/>
                  <a:gd name="T2" fmla="*/ 294 w 533"/>
                  <a:gd name="T3" fmla="*/ 438 h 534"/>
                  <a:gd name="T4" fmla="*/ 128 w 533"/>
                  <a:gd name="T5" fmla="*/ 133 h 534"/>
                  <a:gd name="T6" fmla="*/ 443 w 533"/>
                  <a:gd name="T7" fmla="*/ 279 h 534"/>
                  <a:gd name="T8" fmla="*/ 315 w 533"/>
                  <a:gd name="T9" fmla="*/ 309 h 534"/>
                  <a:gd name="T10" fmla="*/ 266 w 533"/>
                  <a:gd name="T11" fmla="*/ 0 h 534"/>
                  <a:gd name="T12" fmla="*/ 0 w 533"/>
                  <a:gd name="T13" fmla="*/ 267 h 534"/>
                  <a:gd name="T14" fmla="*/ 266 w 533"/>
                  <a:gd name="T15" fmla="*/ 534 h 534"/>
                  <a:gd name="T16" fmla="*/ 533 w 533"/>
                  <a:gd name="T17" fmla="*/ 267 h 534"/>
                  <a:gd name="T18" fmla="*/ 266 w 533"/>
                  <a:gd name="T19" fmla="*/ 0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3" h="534">
                    <a:moveTo>
                      <a:pt x="315" y="309"/>
                    </a:moveTo>
                    <a:lnTo>
                      <a:pt x="294" y="438"/>
                    </a:lnTo>
                    <a:lnTo>
                      <a:pt x="128" y="133"/>
                    </a:lnTo>
                    <a:lnTo>
                      <a:pt x="443" y="279"/>
                    </a:lnTo>
                    <a:lnTo>
                      <a:pt x="315" y="309"/>
                    </a:lnTo>
                    <a:close/>
                    <a:moveTo>
                      <a:pt x="266" y="0"/>
                    </a:moveTo>
                    <a:cubicBezTo>
                      <a:pt x="119" y="0"/>
                      <a:pt x="0" y="120"/>
                      <a:pt x="0" y="267"/>
                    </a:cubicBezTo>
                    <a:cubicBezTo>
                      <a:pt x="0" y="414"/>
                      <a:pt x="119" y="534"/>
                      <a:pt x="266" y="534"/>
                    </a:cubicBezTo>
                    <a:cubicBezTo>
                      <a:pt x="414" y="534"/>
                      <a:pt x="533" y="414"/>
                      <a:pt x="533" y="267"/>
                    </a:cubicBezTo>
                    <a:cubicBezTo>
                      <a:pt x="533" y="120"/>
                      <a:pt x="414" y="0"/>
                      <a:pt x="266"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p>
            </p:txBody>
          </p:sp>
        </p:grpSp>
        <p:grpSp>
          <p:nvGrpSpPr>
            <p:cNvPr id="19" name="Group 18">
              <a:extLst>
                <a:ext uri="{FF2B5EF4-FFF2-40B4-BE49-F238E27FC236}">
                  <a16:creationId xmlns:a16="http://schemas.microsoft.com/office/drawing/2014/main" id="{C716A58C-45EF-8A4F-8ED1-57A2AE7269E3}"/>
                </a:ext>
              </a:extLst>
            </p:cNvPr>
            <p:cNvGrpSpPr/>
            <p:nvPr/>
          </p:nvGrpSpPr>
          <p:grpSpPr>
            <a:xfrm>
              <a:off x="6895340" y="494009"/>
              <a:ext cx="1667840" cy="1428202"/>
              <a:chOff x="6935040" y="440910"/>
              <a:chExt cx="1751856" cy="1500146"/>
            </a:xfrm>
          </p:grpSpPr>
          <p:sp>
            <p:nvSpPr>
              <p:cNvPr id="20" name="TextBox 19">
                <a:extLst>
                  <a:ext uri="{FF2B5EF4-FFF2-40B4-BE49-F238E27FC236}">
                    <a16:creationId xmlns:a16="http://schemas.microsoft.com/office/drawing/2014/main" id="{4C4193DA-F393-4146-8865-B69672EC5153}"/>
                  </a:ext>
                </a:extLst>
              </p:cNvPr>
              <p:cNvSpPr txBox="1"/>
              <p:nvPr/>
            </p:nvSpPr>
            <p:spPr>
              <a:xfrm>
                <a:off x="6935040" y="1391479"/>
                <a:ext cx="1751856" cy="549577"/>
              </a:xfrm>
              <a:prstGeom prst="rect">
                <a:avLst/>
              </a:prstGeom>
              <a:noFill/>
            </p:spPr>
            <p:txBody>
              <a:bodyPr wrap="square" lIns="0" tIns="0" rIns="0" bIns="0" rtlCol="0">
                <a:spAutoFit/>
              </a:bodyPr>
              <a:lstStyle/>
              <a:p>
                <a:pPr algn="ctr">
                  <a:lnSpc>
                    <a:spcPct val="85000"/>
                  </a:lnSpc>
                </a:pPr>
                <a:r>
                  <a:rPr lang="en-US" sz="2000" dirty="0">
                    <a:solidFill>
                      <a:schemeClr val="bg1"/>
                    </a:solidFill>
                    <a:latin typeface="Arial" charset="0"/>
                    <a:ea typeface="Arial" charset="0"/>
                    <a:cs typeface="Arial" charset="0"/>
                  </a:rPr>
                  <a:t>SAFE and SECURE</a:t>
                </a:r>
                <a:endParaRPr lang="en-US" sz="1400" dirty="0">
                  <a:solidFill>
                    <a:schemeClr val="bg1"/>
                  </a:solidFill>
                  <a:latin typeface="Arial" charset="0"/>
                  <a:ea typeface="Arial" charset="0"/>
                  <a:cs typeface="Arial" charset="0"/>
                </a:endParaRPr>
              </a:p>
            </p:txBody>
          </p:sp>
          <p:sp>
            <p:nvSpPr>
              <p:cNvPr id="21" name="Oval 20">
                <a:extLst>
                  <a:ext uri="{FF2B5EF4-FFF2-40B4-BE49-F238E27FC236}">
                    <a16:creationId xmlns:a16="http://schemas.microsoft.com/office/drawing/2014/main" id="{C8E0A398-5942-CE49-BDDF-2C2B7FBC6410}"/>
                  </a:ext>
                </a:extLst>
              </p:cNvPr>
              <p:cNvSpPr/>
              <p:nvPr/>
            </p:nvSpPr>
            <p:spPr>
              <a:xfrm>
                <a:off x="7379252" y="440910"/>
                <a:ext cx="863433" cy="863433"/>
              </a:xfrm>
              <a:prstGeom prst="ellipse">
                <a:avLst/>
              </a:prstGeom>
              <a:solidFill>
                <a:srgbClr val="2E8B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2" name="Group 21">
                <a:extLst>
                  <a:ext uri="{FF2B5EF4-FFF2-40B4-BE49-F238E27FC236}">
                    <a16:creationId xmlns:a16="http://schemas.microsoft.com/office/drawing/2014/main" id="{F49F7596-4366-2441-9025-5DC4A9F51543}"/>
                  </a:ext>
                </a:extLst>
              </p:cNvPr>
              <p:cNvGrpSpPr>
                <a:grpSpLocks noChangeAspect="1"/>
              </p:cNvGrpSpPr>
              <p:nvPr/>
            </p:nvGrpSpPr>
            <p:grpSpPr>
              <a:xfrm flipH="1">
                <a:off x="7603645" y="577409"/>
                <a:ext cx="414646" cy="555264"/>
                <a:chOff x="4227513" y="2989263"/>
                <a:chExt cx="236538" cy="312264"/>
              </a:xfrm>
              <a:solidFill>
                <a:srgbClr val="736A00"/>
              </a:solidFill>
            </p:grpSpPr>
            <p:sp>
              <p:nvSpPr>
                <p:cNvPr id="23" name="Freeform 22">
                  <a:extLst>
                    <a:ext uri="{FF2B5EF4-FFF2-40B4-BE49-F238E27FC236}">
                      <a16:creationId xmlns:a16="http://schemas.microsoft.com/office/drawing/2014/main" id="{1AEBA029-611A-7B46-AE45-101DA5FC9562}"/>
                    </a:ext>
                  </a:extLst>
                </p:cNvPr>
                <p:cNvSpPr>
                  <a:spLocks noEditPoints="1"/>
                </p:cNvSpPr>
                <p:nvPr/>
              </p:nvSpPr>
              <p:spPr bwMode="auto">
                <a:xfrm>
                  <a:off x="4227513" y="3130550"/>
                  <a:ext cx="236538" cy="170977"/>
                </a:xfrm>
                <a:custGeom>
                  <a:avLst/>
                  <a:gdLst>
                    <a:gd name="T0" fmla="*/ 238 w 436"/>
                    <a:gd name="T1" fmla="*/ 138 h 327"/>
                    <a:gd name="T2" fmla="*/ 238 w 436"/>
                    <a:gd name="T3" fmla="*/ 250 h 327"/>
                    <a:gd name="T4" fmla="*/ 218 w 436"/>
                    <a:gd name="T5" fmla="*/ 270 h 327"/>
                    <a:gd name="T6" fmla="*/ 198 w 436"/>
                    <a:gd name="T7" fmla="*/ 250 h 327"/>
                    <a:gd name="T8" fmla="*/ 198 w 436"/>
                    <a:gd name="T9" fmla="*/ 138 h 327"/>
                    <a:gd name="T10" fmla="*/ 182 w 436"/>
                    <a:gd name="T11" fmla="*/ 108 h 327"/>
                    <a:gd name="T12" fmla="*/ 218 w 436"/>
                    <a:gd name="T13" fmla="*/ 72 h 327"/>
                    <a:gd name="T14" fmla="*/ 255 w 436"/>
                    <a:gd name="T15" fmla="*/ 108 h 327"/>
                    <a:gd name="T16" fmla="*/ 238 w 436"/>
                    <a:gd name="T17" fmla="*/ 138 h 327"/>
                    <a:gd name="T18" fmla="*/ 403 w 436"/>
                    <a:gd name="T19" fmla="*/ 0 h 327"/>
                    <a:gd name="T20" fmla="*/ 33 w 436"/>
                    <a:gd name="T21" fmla="*/ 0 h 327"/>
                    <a:gd name="T22" fmla="*/ 0 w 436"/>
                    <a:gd name="T23" fmla="*/ 34 h 327"/>
                    <a:gd name="T24" fmla="*/ 0 w 436"/>
                    <a:gd name="T25" fmla="*/ 294 h 327"/>
                    <a:gd name="T26" fmla="*/ 33 w 436"/>
                    <a:gd name="T27" fmla="*/ 327 h 327"/>
                    <a:gd name="T28" fmla="*/ 403 w 436"/>
                    <a:gd name="T29" fmla="*/ 327 h 327"/>
                    <a:gd name="T30" fmla="*/ 436 w 436"/>
                    <a:gd name="T31" fmla="*/ 294 h 327"/>
                    <a:gd name="T32" fmla="*/ 436 w 436"/>
                    <a:gd name="T33" fmla="*/ 34 h 327"/>
                    <a:gd name="T34" fmla="*/ 403 w 436"/>
                    <a:gd name="T35"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6" h="327">
                      <a:moveTo>
                        <a:pt x="238" y="138"/>
                      </a:moveTo>
                      <a:lnTo>
                        <a:pt x="238" y="250"/>
                      </a:lnTo>
                      <a:cubicBezTo>
                        <a:pt x="238" y="261"/>
                        <a:pt x="229" y="270"/>
                        <a:pt x="218" y="270"/>
                      </a:cubicBezTo>
                      <a:cubicBezTo>
                        <a:pt x="207" y="270"/>
                        <a:pt x="198" y="261"/>
                        <a:pt x="198" y="250"/>
                      </a:cubicBezTo>
                      <a:lnTo>
                        <a:pt x="198" y="138"/>
                      </a:lnTo>
                      <a:cubicBezTo>
                        <a:pt x="188" y="132"/>
                        <a:pt x="182" y="121"/>
                        <a:pt x="182" y="108"/>
                      </a:cubicBezTo>
                      <a:cubicBezTo>
                        <a:pt x="182" y="88"/>
                        <a:pt x="198" y="72"/>
                        <a:pt x="218" y="72"/>
                      </a:cubicBezTo>
                      <a:cubicBezTo>
                        <a:pt x="238" y="72"/>
                        <a:pt x="255" y="88"/>
                        <a:pt x="255" y="108"/>
                      </a:cubicBezTo>
                      <a:cubicBezTo>
                        <a:pt x="255" y="121"/>
                        <a:pt x="248" y="132"/>
                        <a:pt x="238" y="138"/>
                      </a:cubicBezTo>
                      <a:close/>
                      <a:moveTo>
                        <a:pt x="403" y="0"/>
                      </a:moveTo>
                      <a:lnTo>
                        <a:pt x="33" y="0"/>
                      </a:lnTo>
                      <a:cubicBezTo>
                        <a:pt x="15" y="0"/>
                        <a:pt x="0" y="15"/>
                        <a:pt x="0" y="34"/>
                      </a:cubicBezTo>
                      <a:lnTo>
                        <a:pt x="0" y="294"/>
                      </a:lnTo>
                      <a:cubicBezTo>
                        <a:pt x="0" y="312"/>
                        <a:pt x="15" y="327"/>
                        <a:pt x="33" y="327"/>
                      </a:cubicBezTo>
                      <a:lnTo>
                        <a:pt x="403" y="327"/>
                      </a:lnTo>
                      <a:cubicBezTo>
                        <a:pt x="421" y="327"/>
                        <a:pt x="436" y="312"/>
                        <a:pt x="436" y="294"/>
                      </a:cubicBezTo>
                      <a:lnTo>
                        <a:pt x="436" y="34"/>
                      </a:lnTo>
                      <a:cubicBezTo>
                        <a:pt x="436" y="15"/>
                        <a:pt x="421" y="0"/>
                        <a:pt x="403"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p>
              </p:txBody>
            </p:sp>
            <p:sp>
              <p:nvSpPr>
                <p:cNvPr id="24" name="Freeform 23">
                  <a:extLst>
                    <a:ext uri="{FF2B5EF4-FFF2-40B4-BE49-F238E27FC236}">
                      <a16:creationId xmlns:a16="http://schemas.microsoft.com/office/drawing/2014/main" id="{652EB329-C3DF-664D-B75A-AEBA60C15A78}"/>
                    </a:ext>
                  </a:extLst>
                </p:cNvPr>
                <p:cNvSpPr>
                  <a:spLocks/>
                </p:cNvSpPr>
                <p:nvPr/>
              </p:nvSpPr>
              <p:spPr bwMode="auto">
                <a:xfrm>
                  <a:off x="4249738" y="2989263"/>
                  <a:ext cx="190500" cy="135492"/>
                </a:xfrm>
                <a:custGeom>
                  <a:avLst/>
                  <a:gdLst>
                    <a:gd name="T0" fmla="*/ 57 w 350"/>
                    <a:gd name="T1" fmla="*/ 257 h 257"/>
                    <a:gd name="T2" fmla="*/ 57 w 350"/>
                    <a:gd name="T3" fmla="*/ 175 h 257"/>
                    <a:gd name="T4" fmla="*/ 175 w 350"/>
                    <a:gd name="T5" fmla="*/ 57 h 257"/>
                    <a:gd name="T6" fmla="*/ 293 w 350"/>
                    <a:gd name="T7" fmla="*/ 175 h 257"/>
                    <a:gd name="T8" fmla="*/ 293 w 350"/>
                    <a:gd name="T9" fmla="*/ 257 h 257"/>
                    <a:gd name="T10" fmla="*/ 350 w 350"/>
                    <a:gd name="T11" fmla="*/ 257 h 257"/>
                    <a:gd name="T12" fmla="*/ 350 w 350"/>
                    <a:gd name="T13" fmla="*/ 175 h 257"/>
                    <a:gd name="T14" fmla="*/ 175 w 350"/>
                    <a:gd name="T15" fmla="*/ 0 h 257"/>
                    <a:gd name="T16" fmla="*/ 0 w 350"/>
                    <a:gd name="T17" fmla="*/ 175 h 257"/>
                    <a:gd name="T18" fmla="*/ 0 w 350"/>
                    <a:gd name="T19" fmla="*/ 257 h 257"/>
                    <a:gd name="T20" fmla="*/ 57 w 350"/>
                    <a:gd name="T21" fmla="*/ 257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0" h="257">
                      <a:moveTo>
                        <a:pt x="57" y="257"/>
                      </a:moveTo>
                      <a:lnTo>
                        <a:pt x="57" y="175"/>
                      </a:lnTo>
                      <a:cubicBezTo>
                        <a:pt x="57" y="110"/>
                        <a:pt x="110" y="57"/>
                        <a:pt x="175" y="57"/>
                      </a:cubicBezTo>
                      <a:cubicBezTo>
                        <a:pt x="240" y="57"/>
                        <a:pt x="293" y="110"/>
                        <a:pt x="293" y="175"/>
                      </a:cubicBezTo>
                      <a:lnTo>
                        <a:pt x="293" y="257"/>
                      </a:lnTo>
                      <a:lnTo>
                        <a:pt x="350" y="257"/>
                      </a:lnTo>
                      <a:lnTo>
                        <a:pt x="350" y="175"/>
                      </a:lnTo>
                      <a:cubicBezTo>
                        <a:pt x="350" y="79"/>
                        <a:pt x="272" y="0"/>
                        <a:pt x="175" y="0"/>
                      </a:cubicBezTo>
                      <a:cubicBezTo>
                        <a:pt x="79" y="0"/>
                        <a:pt x="0" y="79"/>
                        <a:pt x="0" y="175"/>
                      </a:cubicBezTo>
                      <a:lnTo>
                        <a:pt x="0" y="257"/>
                      </a:lnTo>
                      <a:lnTo>
                        <a:pt x="57" y="25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p>
              </p:txBody>
            </p:sp>
          </p:grpSp>
        </p:grpSp>
      </p:grpSp>
      <p:sp>
        <p:nvSpPr>
          <p:cNvPr id="25" name="TextBox 24">
            <a:extLst>
              <a:ext uri="{FF2B5EF4-FFF2-40B4-BE49-F238E27FC236}">
                <a16:creationId xmlns:a16="http://schemas.microsoft.com/office/drawing/2014/main" id="{AB8B6F66-5EC2-0E46-8BD5-06FD37234D16}"/>
              </a:ext>
            </a:extLst>
          </p:cNvPr>
          <p:cNvSpPr txBox="1"/>
          <p:nvPr/>
        </p:nvSpPr>
        <p:spPr>
          <a:xfrm>
            <a:off x="1725119" y="4208500"/>
            <a:ext cx="925678" cy="418576"/>
          </a:xfrm>
          <a:prstGeom prst="rect">
            <a:avLst/>
          </a:prstGeom>
          <a:noFill/>
        </p:spPr>
        <p:txBody>
          <a:bodyPr wrap="square" lIns="0" tIns="0" rIns="0" bIns="0" rtlCol="0">
            <a:spAutoFit/>
          </a:bodyPr>
          <a:lstStyle/>
          <a:p>
            <a:pPr algn="ctr">
              <a:lnSpc>
                <a:spcPct val="85000"/>
              </a:lnSpc>
            </a:pPr>
            <a:r>
              <a:rPr lang="en-US" sz="1600" dirty="0">
                <a:solidFill>
                  <a:srgbClr val="FFFFFF"/>
                </a:solidFill>
                <a:latin typeface="Arial" charset="0"/>
                <a:ea typeface="Arial" charset="0"/>
                <a:cs typeface="Arial" charset="0"/>
              </a:rPr>
              <a:t>Element One</a:t>
            </a:r>
            <a:endParaRPr lang="en-US" sz="1400" dirty="0">
              <a:solidFill>
                <a:srgbClr val="FFFFFF"/>
              </a:solidFill>
              <a:latin typeface="Arial" charset="0"/>
              <a:ea typeface="Arial" charset="0"/>
              <a:cs typeface="Arial" charset="0"/>
            </a:endParaRPr>
          </a:p>
        </p:txBody>
      </p:sp>
      <p:grpSp>
        <p:nvGrpSpPr>
          <p:cNvPr id="26" name="Group 25">
            <a:extLst>
              <a:ext uri="{FF2B5EF4-FFF2-40B4-BE49-F238E27FC236}">
                <a16:creationId xmlns:a16="http://schemas.microsoft.com/office/drawing/2014/main" id="{D4A8F570-E551-A64E-ADD2-3C557F8E559C}"/>
              </a:ext>
            </a:extLst>
          </p:cNvPr>
          <p:cNvGrpSpPr>
            <a:grpSpLocks noChangeAspect="1"/>
          </p:cNvGrpSpPr>
          <p:nvPr/>
        </p:nvGrpSpPr>
        <p:grpSpPr>
          <a:xfrm>
            <a:off x="1926430" y="3636470"/>
            <a:ext cx="528495" cy="447485"/>
            <a:chOff x="3598863" y="1074738"/>
            <a:chExt cx="434975" cy="368301"/>
          </a:xfrm>
          <a:solidFill>
            <a:srgbClr val="FFFFFF"/>
          </a:solidFill>
        </p:grpSpPr>
        <p:sp>
          <p:nvSpPr>
            <p:cNvPr id="27" name="Freeform 9">
              <a:extLst>
                <a:ext uri="{FF2B5EF4-FFF2-40B4-BE49-F238E27FC236}">
                  <a16:creationId xmlns:a16="http://schemas.microsoft.com/office/drawing/2014/main" id="{71900E39-B3F7-B04D-BD3A-BCE8FAA851D0}"/>
                </a:ext>
              </a:extLst>
            </p:cNvPr>
            <p:cNvSpPr>
              <a:spLocks noEditPoints="1"/>
            </p:cNvSpPr>
            <p:nvPr/>
          </p:nvSpPr>
          <p:spPr bwMode="auto">
            <a:xfrm>
              <a:off x="3598863" y="1074738"/>
              <a:ext cx="434975" cy="244475"/>
            </a:xfrm>
            <a:custGeom>
              <a:avLst/>
              <a:gdLst>
                <a:gd name="T0" fmla="*/ 23 w 801"/>
                <a:gd name="T1" fmla="*/ 389 h 474"/>
                <a:gd name="T2" fmla="*/ 23 w 801"/>
                <a:gd name="T3" fmla="*/ 389 h 474"/>
                <a:gd name="T4" fmla="*/ 401 w 801"/>
                <a:gd name="T5" fmla="*/ 115 h 474"/>
                <a:gd name="T6" fmla="*/ 408 w 801"/>
                <a:gd name="T7" fmla="*/ 118 h 474"/>
                <a:gd name="T8" fmla="*/ 729 w 801"/>
                <a:gd name="T9" fmla="*/ 439 h 474"/>
                <a:gd name="T10" fmla="*/ 771 w 801"/>
                <a:gd name="T11" fmla="*/ 439 h 474"/>
                <a:gd name="T12" fmla="*/ 780 w 801"/>
                <a:gd name="T13" fmla="*/ 418 h 474"/>
                <a:gd name="T14" fmla="*/ 771 w 801"/>
                <a:gd name="T15" fmla="*/ 397 h 474"/>
                <a:gd name="T16" fmla="*/ 401 w 801"/>
                <a:gd name="T17" fmla="*/ 27 h 474"/>
                <a:gd name="T18" fmla="*/ 30 w 801"/>
                <a:gd name="T19" fmla="*/ 397 h 474"/>
                <a:gd name="T20" fmla="*/ 30 w 801"/>
                <a:gd name="T21" fmla="*/ 397 h 474"/>
                <a:gd name="T22" fmla="*/ 22 w 801"/>
                <a:gd name="T23" fmla="*/ 418 h 474"/>
                <a:gd name="T24" fmla="*/ 30 w 801"/>
                <a:gd name="T25" fmla="*/ 439 h 474"/>
                <a:gd name="T26" fmla="*/ 72 w 801"/>
                <a:gd name="T27" fmla="*/ 439 h 474"/>
                <a:gd name="T28" fmla="*/ 393 w 801"/>
                <a:gd name="T29" fmla="*/ 118 h 474"/>
                <a:gd name="T30" fmla="*/ 401 w 801"/>
                <a:gd name="T31" fmla="*/ 115 h 474"/>
                <a:gd name="T32" fmla="*/ 750 w 801"/>
                <a:gd name="T33" fmla="*/ 469 h 474"/>
                <a:gd name="T34" fmla="*/ 714 w 801"/>
                <a:gd name="T35" fmla="*/ 454 h 474"/>
                <a:gd name="T36" fmla="*/ 401 w 801"/>
                <a:gd name="T37" fmla="*/ 141 h 474"/>
                <a:gd name="T38" fmla="*/ 87 w 801"/>
                <a:gd name="T39" fmla="*/ 454 h 474"/>
                <a:gd name="T40" fmla="*/ 15 w 801"/>
                <a:gd name="T41" fmla="*/ 454 h 474"/>
                <a:gd name="T42" fmla="*/ 0 w 801"/>
                <a:gd name="T43" fmla="*/ 418 h 474"/>
                <a:gd name="T44" fmla="*/ 15 w 801"/>
                <a:gd name="T45" fmla="*/ 382 h 474"/>
                <a:gd name="T46" fmla="*/ 393 w 801"/>
                <a:gd name="T47" fmla="*/ 4 h 474"/>
                <a:gd name="T48" fmla="*/ 408 w 801"/>
                <a:gd name="T49" fmla="*/ 4 h 474"/>
                <a:gd name="T50" fmla="*/ 786 w 801"/>
                <a:gd name="T51" fmla="*/ 382 h 474"/>
                <a:gd name="T52" fmla="*/ 801 w 801"/>
                <a:gd name="T53" fmla="*/ 418 h 474"/>
                <a:gd name="T54" fmla="*/ 786 w 801"/>
                <a:gd name="T55" fmla="*/ 454 h 474"/>
                <a:gd name="T56" fmla="*/ 750 w 801"/>
                <a:gd name="T57" fmla="*/ 469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01" h="474">
                  <a:moveTo>
                    <a:pt x="23" y="389"/>
                  </a:moveTo>
                  <a:lnTo>
                    <a:pt x="23" y="389"/>
                  </a:lnTo>
                  <a:close/>
                  <a:moveTo>
                    <a:pt x="401" y="115"/>
                  </a:moveTo>
                  <a:cubicBezTo>
                    <a:pt x="403" y="115"/>
                    <a:pt x="406" y="116"/>
                    <a:pt x="408" y="118"/>
                  </a:cubicBezTo>
                  <a:lnTo>
                    <a:pt x="729" y="439"/>
                  </a:lnTo>
                  <a:cubicBezTo>
                    <a:pt x="741" y="450"/>
                    <a:pt x="759" y="450"/>
                    <a:pt x="771" y="439"/>
                  </a:cubicBezTo>
                  <a:cubicBezTo>
                    <a:pt x="777" y="433"/>
                    <a:pt x="780" y="426"/>
                    <a:pt x="780" y="418"/>
                  </a:cubicBezTo>
                  <a:cubicBezTo>
                    <a:pt x="780" y="410"/>
                    <a:pt x="777" y="403"/>
                    <a:pt x="771" y="397"/>
                  </a:cubicBezTo>
                  <a:lnTo>
                    <a:pt x="401" y="27"/>
                  </a:lnTo>
                  <a:lnTo>
                    <a:pt x="30" y="397"/>
                  </a:lnTo>
                  <a:lnTo>
                    <a:pt x="30" y="397"/>
                  </a:lnTo>
                  <a:cubicBezTo>
                    <a:pt x="25" y="403"/>
                    <a:pt x="22" y="410"/>
                    <a:pt x="22" y="418"/>
                  </a:cubicBezTo>
                  <a:cubicBezTo>
                    <a:pt x="22" y="426"/>
                    <a:pt x="25" y="433"/>
                    <a:pt x="30" y="439"/>
                  </a:cubicBezTo>
                  <a:cubicBezTo>
                    <a:pt x="42" y="450"/>
                    <a:pt x="61" y="450"/>
                    <a:pt x="72" y="439"/>
                  </a:cubicBezTo>
                  <a:lnTo>
                    <a:pt x="393" y="118"/>
                  </a:lnTo>
                  <a:cubicBezTo>
                    <a:pt x="395" y="116"/>
                    <a:pt x="398" y="115"/>
                    <a:pt x="401" y="115"/>
                  </a:cubicBezTo>
                  <a:close/>
                  <a:moveTo>
                    <a:pt x="750" y="469"/>
                  </a:moveTo>
                  <a:cubicBezTo>
                    <a:pt x="737" y="469"/>
                    <a:pt x="724" y="464"/>
                    <a:pt x="714" y="454"/>
                  </a:cubicBezTo>
                  <a:lnTo>
                    <a:pt x="401" y="141"/>
                  </a:lnTo>
                  <a:lnTo>
                    <a:pt x="87" y="454"/>
                  </a:lnTo>
                  <a:cubicBezTo>
                    <a:pt x="67" y="474"/>
                    <a:pt x="35" y="474"/>
                    <a:pt x="15" y="454"/>
                  </a:cubicBezTo>
                  <a:cubicBezTo>
                    <a:pt x="5" y="444"/>
                    <a:pt x="0" y="431"/>
                    <a:pt x="0" y="418"/>
                  </a:cubicBezTo>
                  <a:cubicBezTo>
                    <a:pt x="0" y="404"/>
                    <a:pt x="5" y="391"/>
                    <a:pt x="15" y="382"/>
                  </a:cubicBezTo>
                  <a:lnTo>
                    <a:pt x="393" y="4"/>
                  </a:lnTo>
                  <a:cubicBezTo>
                    <a:pt x="397" y="0"/>
                    <a:pt x="404" y="0"/>
                    <a:pt x="408" y="4"/>
                  </a:cubicBezTo>
                  <a:lnTo>
                    <a:pt x="786" y="382"/>
                  </a:lnTo>
                  <a:cubicBezTo>
                    <a:pt x="796" y="391"/>
                    <a:pt x="801" y="404"/>
                    <a:pt x="801" y="418"/>
                  </a:cubicBezTo>
                  <a:cubicBezTo>
                    <a:pt x="801" y="431"/>
                    <a:pt x="796" y="444"/>
                    <a:pt x="786" y="454"/>
                  </a:cubicBezTo>
                  <a:cubicBezTo>
                    <a:pt x="776" y="464"/>
                    <a:pt x="763" y="469"/>
                    <a:pt x="750" y="46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p>
          </p:txBody>
        </p:sp>
        <p:sp>
          <p:nvSpPr>
            <p:cNvPr id="28" name="Freeform 10">
              <a:extLst>
                <a:ext uri="{FF2B5EF4-FFF2-40B4-BE49-F238E27FC236}">
                  <a16:creationId xmlns:a16="http://schemas.microsoft.com/office/drawing/2014/main" id="{78219350-AE8F-BC46-9AA0-B3F0CC4B90E1}"/>
                </a:ext>
              </a:extLst>
            </p:cNvPr>
            <p:cNvSpPr>
              <a:spLocks/>
            </p:cNvSpPr>
            <p:nvPr/>
          </p:nvSpPr>
          <p:spPr bwMode="auto">
            <a:xfrm>
              <a:off x="3656013" y="1282701"/>
              <a:ext cx="322263" cy="160338"/>
            </a:xfrm>
            <a:custGeom>
              <a:avLst/>
              <a:gdLst>
                <a:gd name="T0" fmla="*/ 554 w 595"/>
                <a:gd name="T1" fmla="*/ 309 h 309"/>
                <a:gd name="T2" fmla="*/ 385 w 595"/>
                <a:gd name="T3" fmla="*/ 309 h 309"/>
                <a:gd name="T4" fmla="*/ 344 w 595"/>
                <a:gd name="T5" fmla="*/ 268 h 309"/>
                <a:gd name="T6" fmla="*/ 344 w 595"/>
                <a:gd name="T7" fmla="*/ 119 h 309"/>
                <a:gd name="T8" fmla="*/ 325 w 595"/>
                <a:gd name="T9" fmla="*/ 100 h 309"/>
                <a:gd name="T10" fmla="*/ 271 w 595"/>
                <a:gd name="T11" fmla="*/ 100 h 309"/>
                <a:gd name="T12" fmla="*/ 251 w 595"/>
                <a:gd name="T13" fmla="*/ 119 h 309"/>
                <a:gd name="T14" fmla="*/ 251 w 595"/>
                <a:gd name="T15" fmla="*/ 268 h 309"/>
                <a:gd name="T16" fmla="*/ 210 w 595"/>
                <a:gd name="T17" fmla="*/ 309 h 309"/>
                <a:gd name="T18" fmla="*/ 41 w 595"/>
                <a:gd name="T19" fmla="*/ 309 h 309"/>
                <a:gd name="T20" fmla="*/ 0 w 595"/>
                <a:gd name="T21" fmla="*/ 268 h 309"/>
                <a:gd name="T22" fmla="*/ 0 w 595"/>
                <a:gd name="T23" fmla="*/ 14 h 309"/>
                <a:gd name="T24" fmla="*/ 11 w 595"/>
                <a:gd name="T25" fmla="*/ 3 h 309"/>
                <a:gd name="T26" fmla="*/ 22 w 595"/>
                <a:gd name="T27" fmla="*/ 14 h 309"/>
                <a:gd name="T28" fmla="*/ 22 w 595"/>
                <a:gd name="T29" fmla="*/ 268 h 309"/>
                <a:gd name="T30" fmla="*/ 41 w 595"/>
                <a:gd name="T31" fmla="*/ 288 h 309"/>
                <a:gd name="T32" fmla="*/ 210 w 595"/>
                <a:gd name="T33" fmla="*/ 288 h 309"/>
                <a:gd name="T34" fmla="*/ 230 w 595"/>
                <a:gd name="T35" fmla="*/ 268 h 309"/>
                <a:gd name="T36" fmla="*/ 230 w 595"/>
                <a:gd name="T37" fmla="*/ 119 h 309"/>
                <a:gd name="T38" fmla="*/ 271 w 595"/>
                <a:gd name="T39" fmla="*/ 78 h 309"/>
                <a:gd name="T40" fmla="*/ 325 w 595"/>
                <a:gd name="T41" fmla="*/ 78 h 309"/>
                <a:gd name="T42" fmla="*/ 366 w 595"/>
                <a:gd name="T43" fmla="*/ 119 h 309"/>
                <a:gd name="T44" fmla="*/ 366 w 595"/>
                <a:gd name="T45" fmla="*/ 268 h 309"/>
                <a:gd name="T46" fmla="*/ 385 w 595"/>
                <a:gd name="T47" fmla="*/ 288 h 309"/>
                <a:gd name="T48" fmla="*/ 554 w 595"/>
                <a:gd name="T49" fmla="*/ 288 h 309"/>
                <a:gd name="T50" fmla="*/ 574 w 595"/>
                <a:gd name="T51" fmla="*/ 268 h 309"/>
                <a:gd name="T52" fmla="*/ 574 w 595"/>
                <a:gd name="T53" fmla="*/ 11 h 309"/>
                <a:gd name="T54" fmla="*/ 584 w 595"/>
                <a:gd name="T55" fmla="*/ 0 h 309"/>
                <a:gd name="T56" fmla="*/ 595 w 595"/>
                <a:gd name="T57" fmla="*/ 11 h 309"/>
                <a:gd name="T58" fmla="*/ 595 w 595"/>
                <a:gd name="T59" fmla="*/ 268 h 309"/>
                <a:gd name="T60" fmla="*/ 554 w 595"/>
                <a:gd name="T61" fmla="*/ 309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95" h="309">
                  <a:moveTo>
                    <a:pt x="554" y="309"/>
                  </a:moveTo>
                  <a:lnTo>
                    <a:pt x="385" y="309"/>
                  </a:lnTo>
                  <a:cubicBezTo>
                    <a:pt x="363" y="309"/>
                    <a:pt x="344" y="291"/>
                    <a:pt x="344" y="268"/>
                  </a:cubicBezTo>
                  <a:lnTo>
                    <a:pt x="344" y="119"/>
                  </a:lnTo>
                  <a:cubicBezTo>
                    <a:pt x="344" y="108"/>
                    <a:pt x="335" y="100"/>
                    <a:pt x="325" y="100"/>
                  </a:cubicBezTo>
                  <a:lnTo>
                    <a:pt x="271" y="100"/>
                  </a:lnTo>
                  <a:cubicBezTo>
                    <a:pt x="260" y="100"/>
                    <a:pt x="251" y="108"/>
                    <a:pt x="251" y="119"/>
                  </a:cubicBezTo>
                  <a:lnTo>
                    <a:pt x="251" y="268"/>
                  </a:lnTo>
                  <a:cubicBezTo>
                    <a:pt x="251" y="291"/>
                    <a:pt x="233" y="309"/>
                    <a:pt x="210" y="309"/>
                  </a:cubicBezTo>
                  <a:lnTo>
                    <a:pt x="41" y="309"/>
                  </a:lnTo>
                  <a:cubicBezTo>
                    <a:pt x="18" y="309"/>
                    <a:pt x="0" y="291"/>
                    <a:pt x="0" y="268"/>
                  </a:cubicBezTo>
                  <a:lnTo>
                    <a:pt x="0" y="14"/>
                  </a:lnTo>
                  <a:cubicBezTo>
                    <a:pt x="0" y="8"/>
                    <a:pt x="5" y="3"/>
                    <a:pt x="11" y="3"/>
                  </a:cubicBezTo>
                  <a:cubicBezTo>
                    <a:pt x="17" y="3"/>
                    <a:pt x="22" y="8"/>
                    <a:pt x="22" y="14"/>
                  </a:cubicBezTo>
                  <a:lnTo>
                    <a:pt x="22" y="268"/>
                  </a:lnTo>
                  <a:cubicBezTo>
                    <a:pt x="22" y="279"/>
                    <a:pt x="30" y="288"/>
                    <a:pt x="41" y="288"/>
                  </a:cubicBezTo>
                  <a:lnTo>
                    <a:pt x="210" y="288"/>
                  </a:lnTo>
                  <a:cubicBezTo>
                    <a:pt x="221" y="288"/>
                    <a:pt x="230" y="279"/>
                    <a:pt x="230" y="268"/>
                  </a:cubicBezTo>
                  <a:lnTo>
                    <a:pt x="230" y="119"/>
                  </a:lnTo>
                  <a:cubicBezTo>
                    <a:pt x="230" y="96"/>
                    <a:pt x="248" y="78"/>
                    <a:pt x="271" y="78"/>
                  </a:cubicBezTo>
                  <a:lnTo>
                    <a:pt x="325" y="78"/>
                  </a:lnTo>
                  <a:cubicBezTo>
                    <a:pt x="347" y="78"/>
                    <a:pt x="366" y="96"/>
                    <a:pt x="366" y="119"/>
                  </a:cubicBezTo>
                  <a:lnTo>
                    <a:pt x="366" y="268"/>
                  </a:lnTo>
                  <a:cubicBezTo>
                    <a:pt x="366" y="279"/>
                    <a:pt x="374" y="288"/>
                    <a:pt x="385" y="288"/>
                  </a:cubicBezTo>
                  <a:lnTo>
                    <a:pt x="554" y="288"/>
                  </a:lnTo>
                  <a:cubicBezTo>
                    <a:pt x="565" y="288"/>
                    <a:pt x="574" y="279"/>
                    <a:pt x="574" y="268"/>
                  </a:cubicBezTo>
                  <a:lnTo>
                    <a:pt x="574" y="11"/>
                  </a:lnTo>
                  <a:cubicBezTo>
                    <a:pt x="574" y="5"/>
                    <a:pt x="579" y="0"/>
                    <a:pt x="584" y="0"/>
                  </a:cubicBezTo>
                  <a:cubicBezTo>
                    <a:pt x="590" y="0"/>
                    <a:pt x="595" y="5"/>
                    <a:pt x="595" y="11"/>
                  </a:cubicBezTo>
                  <a:lnTo>
                    <a:pt x="595" y="268"/>
                  </a:lnTo>
                  <a:cubicBezTo>
                    <a:pt x="595" y="291"/>
                    <a:pt x="577" y="309"/>
                    <a:pt x="554" y="30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p>
          </p:txBody>
        </p:sp>
      </p:grpSp>
      <p:sp>
        <p:nvSpPr>
          <p:cNvPr id="29" name="TextBox 28">
            <a:extLst>
              <a:ext uri="{FF2B5EF4-FFF2-40B4-BE49-F238E27FC236}">
                <a16:creationId xmlns:a16="http://schemas.microsoft.com/office/drawing/2014/main" id="{884DFD2B-1C2D-AC4D-A83F-A5402F0B3A72}"/>
              </a:ext>
            </a:extLst>
          </p:cNvPr>
          <p:cNvSpPr txBox="1"/>
          <p:nvPr/>
        </p:nvSpPr>
        <p:spPr>
          <a:xfrm>
            <a:off x="3033257" y="5509761"/>
            <a:ext cx="925678" cy="418576"/>
          </a:xfrm>
          <a:prstGeom prst="rect">
            <a:avLst/>
          </a:prstGeom>
          <a:noFill/>
        </p:spPr>
        <p:txBody>
          <a:bodyPr wrap="square" lIns="0" tIns="0" rIns="0" bIns="0" rtlCol="0">
            <a:spAutoFit/>
          </a:bodyPr>
          <a:lstStyle/>
          <a:p>
            <a:pPr algn="ctr">
              <a:lnSpc>
                <a:spcPct val="85000"/>
              </a:lnSpc>
            </a:pPr>
            <a:r>
              <a:rPr lang="en-US" sz="1600" dirty="0">
                <a:solidFill>
                  <a:srgbClr val="FFFFFF"/>
                </a:solidFill>
                <a:latin typeface="Arial" charset="0"/>
                <a:ea typeface="Arial" charset="0"/>
                <a:cs typeface="Arial" charset="0"/>
              </a:rPr>
              <a:t>Element Two</a:t>
            </a:r>
            <a:endParaRPr lang="en-US" sz="1400" dirty="0">
              <a:solidFill>
                <a:srgbClr val="FFFFFF"/>
              </a:solidFill>
              <a:latin typeface="Arial" charset="0"/>
              <a:ea typeface="Arial" charset="0"/>
              <a:cs typeface="Arial" charset="0"/>
            </a:endParaRPr>
          </a:p>
        </p:txBody>
      </p:sp>
      <p:grpSp>
        <p:nvGrpSpPr>
          <p:cNvPr id="30" name="Group 29">
            <a:extLst>
              <a:ext uri="{FF2B5EF4-FFF2-40B4-BE49-F238E27FC236}">
                <a16:creationId xmlns:a16="http://schemas.microsoft.com/office/drawing/2014/main" id="{18AF6F7D-2173-AC45-AD83-36B59CD7DB23}"/>
              </a:ext>
            </a:extLst>
          </p:cNvPr>
          <p:cNvGrpSpPr>
            <a:grpSpLocks noChangeAspect="1"/>
          </p:cNvGrpSpPr>
          <p:nvPr/>
        </p:nvGrpSpPr>
        <p:grpSpPr>
          <a:xfrm>
            <a:off x="3165997" y="5012229"/>
            <a:ext cx="667440" cy="454429"/>
            <a:chOff x="5654676" y="3082926"/>
            <a:chExt cx="373063" cy="254000"/>
          </a:xfrm>
          <a:solidFill>
            <a:srgbClr val="FFFFFF"/>
          </a:solidFill>
        </p:grpSpPr>
        <p:sp>
          <p:nvSpPr>
            <p:cNvPr id="31" name="Freeform 81">
              <a:extLst>
                <a:ext uri="{FF2B5EF4-FFF2-40B4-BE49-F238E27FC236}">
                  <a16:creationId xmlns:a16="http://schemas.microsoft.com/office/drawing/2014/main" id="{EE4A8A9C-A05F-854E-8F1C-9C6A07DD67C5}"/>
                </a:ext>
              </a:extLst>
            </p:cNvPr>
            <p:cNvSpPr>
              <a:spLocks/>
            </p:cNvSpPr>
            <p:nvPr/>
          </p:nvSpPr>
          <p:spPr bwMode="auto">
            <a:xfrm>
              <a:off x="5654676" y="3117851"/>
              <a:ext cx="255588" cy="219075"/>
            </a:xfrm>
            <a:custGeom>
              <a:avLst/>
              <a:gdLst>
                <a:gd name="T0" fmla="*/ 142 w 471"/>
                <a:gd name="T1" fmla="*/ 420 h 420"/>
                <a:gd name="T2" fmla="*/ 137 w 471"/>
                <a:gd name="T3" fmla="*/ 419 h 420"/>
                <a:gd name="T4" fmla="*/ 132 w 471"/>
                <a:gd name="T5" fmla="*/ 406 h 420"/>
                <a:gd name="T6" fmla="*/ 162 w 471"/>
                <a:gd name="T7" fmla="*/ 297 h 420"/>
                <a:gd name="T8" fmla="*/ 148 w 471"/>
                <a:gd name="T9" fmla="*/ 297 h 420"/>
                <a:gd name="T10" fmla="*/ 0 w 471"/>
                <a:gd name="T11" fmla="*/ 149 h 420"/>
                <a:gd name="T12" fmla="*/ 148 w 471"/>
                <a:gd name="T13" fmla="*/ 0 h 420"/>
                <a:gd name="T14" fmla="*/ 198 w 471"/>
                <a:gd name="T15" fmla="*/ 0 h 420"/>
                <a:gd name="T16" fmla="*/ 209 w 471"/>
                <a:gd name="T17" fmla="*/ 11 h 420"/>
                <a:gd name="T18" fmla="*/ 198 w 471"/>
                <a:gd name="T19" fmla="*/ 22 h 420"/>
                <a:gd name="T20" fmla="*/ 148 w 471"/>
                <a:gd name="T21" fmla="*/ 22 h 420"/>
                <a:gd name="T22" fmla="*/ 21 w 471"/>
                <a:gd name="T23" fmla="*/ 149 h 420"/>
                <a:gd name="T24" fmla="*/ 148 w 471"/>
                <a:gd name="T25" fmla="*/ 276 h 420"/>
                <a:gd name="T26" fmla="*/ 176 w 471"/>
                <a:gd name="T27" fmla="*/ 276 h 420"/>
                <a:gd name="T28" fmla="*/ 185 w 471"/>
                <a:gd name="T29" fmla="*/ 280 h 420"/>
                <a:gd name="T30" fmla="*/ 187 w 471"/>
                <a:gd name="T31" fmla="*/ 289 h 420"/>
                <a:gd name="T32" fmla="*/ 165 w 471"/>
                <a:gd name="T33" fmla="*/ 367 h 420"/>
                <a:gd name="T34" fmla="*/ 243 w 471"/>
                <a:gd name="T35" fmla="*/ 279 h 420"/>
                <a:gd name="T36" fmla="*/ 251 w 471"/>
                <a:gd name="T37" fmla="*/ 276 h 420"/>
                <a:gd name="T38" fmla="*/ 366 w 471"/>
                <a:gd name="T39" fmla="*/ 276 h 420"/>
                <a:gd name="T40" fmla="*/ 452 w 471"/>
                <a:gd name="T41" fmla="*/ 242 h 420"/>
                <a:gd name="T42" fmla="*/ 467 w 471"/>
                <a:gd name="T43" fmla="*/ 243 h 420"/>
                <a:gd name="T44" fmla="*/ 466 w 471"/>
                <a:gd name="T45" fmla="*/ 258 h 420"/>
                <a:gd name="T46" fmla="*/ 366 w 471"/>
                <a:gd name="T47" fmla="*/ 297 h 420"/>
                <a:gd name="T48" fmla="*/ 256 w 471"/>
                <a:gd name="T49" fmla="*/ 297 h 420"/>
                <a:gd name="T50" fmla="*/ 150 w 471"/>
                <a:gd name="T51" fmla="*/ 417 h 420"/>
                <a:gd name="T52" fmla="*/ 142 w 471"/>
                <a:gd name="T53" fmla="*/ 42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71" h="420">
                  <a:moveTo>
                    <a:pt x="142" y="420"/>
                  </a:moveTo>
                  <a:cubicBezTo>
                    <a:pt x="141" y="420"/>
                    <a:pt x="139" y="420"/>
                    <a:pt x="137" y="419"/>
                  </a:cubicBezTo>
                  <a:cubicBezTo>
                    <a:pt x="133" y="416"/>
                    <a:pt x="130" y="411"/>
                    <a:pt x="132" y="406"/>
                  </a:cubicBezTo>
                  <a:lnTo>
                    <a:pt x="162" y="297"/>
                  </a:lnTo>
                  <a:lnTo>
                    <a:pt x="148" y="297"/>
                  </a:lnTo>
                  <a:cubicBezTo>
                    <a:pt x="66" y="297"/>
                    <a:pt x="0" y="231"/>
                    <a:pt x="0" y="149"/>
                  </a:cubicBezTo>
                  <a:cubicBezTo>
                    <a:pt x="0" y="67"/>
                    <a:pt x="66" y="0"/>
                    <a:pt x="148" y="0"/>
                  </a:cubicBezTo>
                  <a:lnTo>
                    <a:pt x="198" y="0"/>
                  </a:lnTo>
                  <a:cubicBezTo>
                    <a:pt x="204" y="0"/>
                    <a:pt x="209" y="5"/>
                    <a:pt x="209" y="11"/>
                  </a:cubicBezTo>
                  <a:cubicBezTo>
                    <a:pt x="209" y="17"/>
                    <a:pt x="204" y="22"/>
                    <a:pt x="198" y="22"/>
                  </a:cubicBezTo>
                  <a:lnTo>
                    <a:pt x="148" y="22"/>
                  </a:lnTo>
                  <a:cubicBezTo>
                    <a:pt x="78" y="22"/>
                    <a:pt x="21" y="79"/>
                    <a:pt x="21" y="149"/>
                  </a:cubicBezTo>
                  <a:cubicBezTo>
                    <a:pt x="21" y="219"/>
                    <a:pt x="78" y="276"/>
                    <a:pt x="148" y="276"/>
                  </a:cubicBezTo>
                  <a:lnTo>
                    <a:pt x="176" y="276"/>
                  </a:lnTo>
                  <a:cubicBezTo>
                    <a:pt x="180" y="276"/>
                    <a:pt x="183" y="277"/>
                    <a:pt x="185" y="280"/>
                  </a:cubicBezTo>
                  <a:cubicBezTo>
                    <a:pt x="187" y="283"/>
                    <a:pt x="188" y="286"/>
                    <a:pt x="187" y="289"/>
                  </a:cubicBezTo>
                  <a:lnTo>
                    <a:pt x="165" y="367"/>
                  </a:lnTo>
                  <a:lnTo>
                    <a:pt x="243" y="279"/>
                  </a:lnTo>
                  <a:cubicBezTo>
                    <a:pt x="245" y="277"/>
                    <a:pt x="248" y="276"/>
                    <a:pt x="251" y="276"/>
                  </a:cubicBezTo>
                  <a:lnTo>
                    <a:pt x="366" y="276"/>
                  </a:lnTo>
                  <a:cubicBezTo>
                    <a:pt x="398" y="276"/>
                    <a:pt x="428" y="264"/>
                    <a:pt x="452" y="242"/>
                  </a:cubicBezTo>
                  <a:cubicBezTo>
                    <a:pt x="456" y="238"/>
                    <a:pt x="463" y="238"/>
                    <a:pt x="467" y="243"/>
                  </a:cubicBezTo>
                  <a:cubicBezTo>
                    <a:pt x="471" y="247"/>
                    <a:pt x="471" y="254"/>
                    <a:pt x="466" y="258"/>
                  </a:cubicBezTo>
                  <a:cubicBezTo>
                    <a:pt x="439" y="283"/>
                    <a:pt x="403" y="297"/>
                    <a:pt x="366" y="297"/>
                  </a:cubicBezTo>
                  <a:lnTo>
                    <a:pt x="256" y="297"/>
                  </a:lnTo>
                  <a:lnTo>
                    <a:pt x="150" y="417"/>
                  </a:lnTo>
                  <a:cubicBezTo>
                    <a:pt x="148" y="419"/>
                    <a:pt x="145" y="420"/>
                    <a:pt x="142" y="42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32" name="Freeform 82">
              <a:extLst>
                <a:ext uri="{FF2B5EF4-FFF2-40B4-BE49-F238E27FC236}">
                  <a16:creationId xmlns:a16="http://schemas.microsoft.com/office/drawing/2014/main" id="{320755F0-F98C-1546-808C-213EA5FDFD49}"/>
                </a:ext>
              </a:extLst>
            </p:cNvPr>
            <p:cNvSpPr>
              <a:spLocks noEditPoints="1"/>
            </p:cNvSpPr>
            <p:nvPr/>
          </p:nvSpPr>
          <p:spPr bwMode="auto">
            <a:xfrm>
              <a:off x="5749926" y="3082926"/>
              <a:ext cx="277813" cy="217488"/>
            </a:xfrm>
            <a:custGeom>
              <a:avLst/>
              <a:gdLst>
                <a:gd name="T0" fmla="*/ 148 w 514"/>
                <a:gd name="T1" fmla="*/ 22 h 420"/>
                <a:gd name="T2" fmla="*/ 21 w 514"/>
                <a:gd name="T3" fmla="*/ 149 h 420"/>
                <a:gd name="T4" fmla="*/ 148 w 514"/>
                <a:gd name="T5" fmla="*/ 275 h 420"/>
                <a:gd name="T6" fmla="*/ 263 w 514"/>
                <a:gd name="T7" fmla="*/ 275 h 420"/>
                <a:gd name="T8" fmla="*/ 271 w 514"/>
                <a:gd name="T9" fmla="*/ 279 h 420"/>
                <a:gd name="T10" fmla="*/ 349 w 514"/>
                <a:gd name="T11" fmla="*/ 367 h 420"/>
                <a:gd name="T12" fmla="*/ 327 w 514"/>
                <a:gd name="T13" fmla="*/ 289 h 420"/>
                <a:gd name="T14" fmla="*/ 329 w 514"/>
                <a:gd name="T15" fmla="*/ 280 h 420"/>
                <a:gd name="T16" fmla="*/ 338 w 514"/>
                <a:gd name="T17" fmla="*/ 275 h 420"/>
                <a:gd name="T18" fmla="*/ 366 w 514"/>
                <a:gd name="T19" fmla="*/ 275 h 420"/>
                <a:gd name="T20" fmla="*/ 492 w 514"/>
                <a:gd name="T21" fmla="*/ 149 h 420"/>
                <a:gd name="T22" fmla="*/ 366 w 514"/>
                <a:gd name="T23" fmla="*/ 22 h 420"/>
                <a:gd name="T24" fmla="*/ 148 w 514"/>
                <a:gd name="T25" fmla="*/ 22 h 420"/>
                <a:gd name="T26" fmla="*/ 372 w 514"/>
                <a:gd name="T27" fmla="*/ 420 h 420"/>
                <a:gd name="T28" fmla="*/ 363 w 514"/>
                <a:gd name="T29" fmla="*/ 416 h 420"/>
                <a:gd name="T30" fmla="*/ 258 w 514"/>
                <a:gd name="T31" fmla="*/ 297 h 420"/>
                <a:gd name="T32" fmla="*/ 148 w 514"/>
                <a:gd name="T33" fmla="*/ 297 h 420"/>
                <a:gd name="T34" fmla="*/ 0 w 514"/>
                <a:gd name="T35" fmla="*/ 149 h 420"/>
                <a:gd name="T36" fmla="*/ 148 w 514"/>
                <a:gd name="T37" fmla="*/ 0 h 420"/>
                <a:gd name="T38" fmla="*/ 366 w 514"/>
                <a:gd name="T39" fmla="*/ 0 h 420"/>
                <a:gd name="T40" fmla="*/ 514 w 514"/>
                <a:gd name="T41" fmla="*/ 149 h 420"/>
                <a:gd name="T42" fmla="*/ 366 w 514"/>
                <a:gd name="T43" fmla="*/ 297 h 420"/>
                <a:gd name="T44" fmla="*/ 352 w 514"/>
                <a:gd name="T45" fmla="*/ 297 h 420"/>
                <a:gd name="T46" fmla="*/ 382 w 514"/>
                <a:gd name="T47" fmla="*/ 406 h 420"/>
                <a:gd name="T48" fmla="*/ 377 w 514"/>
                <a:gd name="T49" fmla="*/ 419 h 420"/>
                <a:gd name="T50" fmla="*/ 372 w 514"/>
                <a:gd name="T51" fmla="*/ 42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4" h="420">
                  <a:moveTo>
                    <a:pt x="148" y="22"/>
                  </a:moveTo>
                  <a:cubicBezTo>
                    <a:pt x="78" y="22"/>
                    <a:pt x="21" y="79"/>
                    <a:pt x="21" y="149"/>
                  </a:cubicBezTo>
                  <a:cubicBezTo>
                    <a:pt x="21" y="219"/>
                    <a:pt x="78" y="275"/>
                    <a:pt x="148" y="275"/>
                  </a:cubicBezTo>
                  <a:lnTo>
                    <a:pt x="263" y="275"/>
                  </a:lnTo>
                  <a:cubicBezTo>
                    <a:pt x="266" y="275"/>
                    <a:pt x="269" y="277"/>
                    <a:pt x="271" y="279"/>
                  </a:cubicBezTo>
                  <a:lnTo>
                    <a:pt x="349" y="367"/>
                  </a:lnTo>
                  <a:lnTo>
                    <a:pt x="327" y="289"/>
                  </a:lnTo>
                  <a:cubicBezTo>
                    <a:pt x="326" y="286"/>
                    <a:pt x="327" y="282"/>
                    <a:pt x="329" y="280"/>
                  </a:cubicBezTo>
                  <a:cubicBezTo>
                    <a:pt x="331" y="277"/>
                    <a:pt x="334" y="275"/>
                    <a:pt x="338" y="275"/>
                  </a:cubicBezTo>
                  <a:lnTo>
                    <a:pt x="366" y="275"/>
                  </a:lnTo>
                  <a:cubicBezTo>
                    <a:pt x="435" y="275"/>
                    <a:pt x="492" y="219"/>
                    <a:pt x="492" y="149"/>
                  </a:cubicBezTo>
                  <a:cubicBezTo>
                    <a:pt x="492" y="79"/>
                    <a:pt x="435" y="22"/>
                    <a:pt x="366" y="22"/>
                  </a:cubicBezTo>
                  <a:lnTo>
                    <a:pt x="148" y="22"/>
                  </a:lnTo>
                  <a:close/>
                  <a:moveTo>
                    <a:pt x="372" y="420"/>
                  </a:moveTo>
                  <a:cubicBezTo>
                    <a:pt x="368" y="420"/>
                    <a:pt x="366" y="419"/>
                    <a:pt x="363" y="416"/>
                  </a:cubicBezTo>
                  <a:lnTo>
                    <a:pt x="258" y="297"/>
                  </a:lnTo>
                  <a:lnTo>
                    <a:pt x="148" y="297"/>
                  </a:lnTo>
                  <a:cubicBezTo>
                    <a:pt x="66" y="297"/>
                    <a:pt x="0" y="230"/>
                    <a:pt x="0" y="149"/>
                  </a:cubicBezTo>
                  <a:cubicBezTo>
                    <a:pt x="0" y="67"/>
                    <a:pt x="66" y="0"/>
                    <a:pt x="148" y="0"/>
                  </a:cubicBezTo>
                  <a:lnTo>
                    <a:pt x="366" y="0"/>
                  </a:lnTo>
                  <a:cubicBezTo>
                    <a:pt x="447" y="0"/>
                    <a:pt x="514" y="67"/>
                    <a:pt x="514" y="149"/>
                  </a:cubicBezTo>
                  <a:cubicBezTo>
                    <a:pt x="514" y="230"/>
                    <a:pt x="447" y="297"/>
                    <a:pt x="366" y="297"/>
                  </a:cubicBezTo>
                  <a:lnTo>
                    <a:pt x="352" y="297"/>
                  </a:lnTo>
                  <a:lnTo>
                    <a:pt x="382" y="406"/>
                  </a:lnTo>
                  <a:cubicBezTo>
                    <a:pt x="383" y="411"/>
                    <a:pt x="381" y="416"/>
                    <a:pt x="377" y="419"/>
                  </a:cubicBezTo>
                  <a:cubicBezTo>
                    <a:pt x="375" y="419"/>
                    <a:pt x="373" y="420"/>
                    <a:pt x="372" y="42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grpSp>
      <p:sp>
        <p:nvSpPr>
          <p:cNvPr id="33" name="TextBox 32">
            <a:extLst>
              <a:ext uri="{FF2B5EF4-FFF2-40B4-BE49-F238E27FC236}">
                <a16:creationId xmlns:a16="http://schemas.microsoft.com/office/drawing/2014/main" id="{7BE8D714-CE52-3148-BCFD-1FC3C19D87F4}"/>
              </a:ext>
            </a:extLst>
          </p:cNvPr>
          <p:cNvSpPr txBox="1"/>
          <p:nvPr/>
        </p:nvSpPr>
        <p:spPr>
          <a:xfrm>
            <a:off x="4301591" y="4208500"/>
            <a:ext cx="925678" cy="418576"/>
          </a:xfrm>
          <a:prstGeom prst="rect">
            <a:avLst/>
          </a:prstGeom>
          <a:noFill/>
        </p:spPr>
        <p:txBody>
          <a:bodyPr wrap="square" lIns="0" tIns="0" rIns="0" bIns="0" rtlCol="0">
            <a:spAutoFit/>
          </a:bodyPr>
          <a:lstStyle/>
          <a:p>
            <a:pPr algn="ctr">
              <a:lnSpc>
                <a:spcPct val="85000"/>
              </a:lnSpc>
            </a:pPr>
            <a:r>
              <a:rPr lang="en-US" sz="1600" dirty="0">
                <a:solidFill>
                  <a:srgbClr val="FFFFFF"/>
                </a:solidFill>
                <a:latin typeface="Arial" charset="0"/>
                <a:ea typeface="Arial" charset="0"/>
                <a:cs typeface="Arial" charset="0"/>
              </a:rPr>
              <a:t>Element Three</a:t>
            </a:r>
            <a:endParaRPr lang="en-US" sz="1400" dirty="0">
              <a:solidFill>
                <a:srgbClr val="FFFFFF"/>
              </a:solidFill>
              <a:latin typeface="Arial" charset="0"/>
              <a:ea typeface="Arial" charset="0"/>
              <a:cs typeface="Arial" charset="0"/>
            </a:endParaRPr>
          </a:p>
        </p:txBody>
      </p:sp>
      <p:grpSp>
        <p:nvGrpSpPr>
          <p:cNvPr id="34" name="Group 33">
            <a:extLst>
              <a:ext uri="{FF2B5EF4-FFF2-40B4-BE49-F238E27FC236}">
                <a16:creationId xmlns:a16="http://schemas.microsoft.com/office/drawing/2014/main" id="{B81FFF42-6CC5-5240-84B4-4CEF7384973A}"/>
              </a:ext>
            </a:extLst>
          </p:cNvPr>
          <p:cNvGrpSpPr>
            <a:grpSpLocks noChangeAspect="1"/>
          </p:cNvGrpSpPr>
          <p:nvPr/>
        </p:nvGrpSpPr>
        <p:grpSpPr>
          <a:xfrm>
            <a:off x="4542930" y="3697073"/>
            <a:ext cx="459250" cy="432235"/>
            <a:chOff x="4149726" y="4500563"/>
            <a:chExt cx="350838" cy="330200"/>
          </a:xfrm>
          <a:solidFill>
            <a:srgbClr val="FFFFFF"/>
          </a:solidFill>
        </p:grpSpPr>
        <p:sp>
          <p:nvSpPr>
            <p:cNvPr id="35" name="Freeform 292">
              <a:extLst>
                <a:ext uri="{FF2B5EF4-FFF2-40B4-BE49-F238E27FC236}">
                  <a16:creationId xmlns:a16="http://schemas.microsoft.com/office/drawing/2014/main" id="{3098999E-DFD4-9A48-A080-BABEEB1EBDAE}"/>
                </a:ext>
              </a:extLst>
            </p:cNvPr>
            <p:cNvSpPr>
              <a:spLocks noEditPoints="1"/>
            </p:cNvSpPr>
            <p:nvPr/>
          </p:nvSpPr>
          <p:spPr bwMode="auto">
            <a:xfrm>
              <a:off x="4149726" y="4500563"/>
              <a:ext cx="350838" cy="254000"/>
            </a:xfrm>
            <a:custGeom>
              <a:avLst/>
              <a:gdLst>
                <a:gd name="T0" fmla="*/ 44 w 648"/>
                <a:gd name="T1" fmla="*/ 22 h 492"/>
                <a:gd name="T2" fmla="*/ 21 w 648"/>
                <a:gd name="T3" fmla="*/ 44 h 492"/>
                <a:gd name="T4" fmla="*/ 21 w 648"/>
                <a:gd name="T5" fmla="*/ 447 h 492"/>
                <a:gd name="T6" fmla="*/ 44 w 648"/>
                <a:gd name="T7" fmla="*/ 470 h 492"/>
                <a:gd name="T8" fmla="*/ 603 w 648"/>
                <a:gd name="T9" fmla="*/ 470 h 492"/>
                <a:gd name="T10" fmla="*/ 626 w 648"/>
                <a:gd name="T11" fmla="*/ 447 h 492"/>
                <a:gd name="T12" fmla="*/ 626 w 648"/>
                <a:gd name="T13" fmla="*/ 44 h 492"/>
                <a:gd name="T14" fmla="*/ 603 w 648"/>
                <a:gd name="T15" fmla="*/ 22 h 492"/>
                <a:gd name="T16" fmla="*/ 44 w 648"/>
                <a:gd name="T17" fmla="*/ 22 h 492"/>
                <a:gd name="T18" fmla="*/ 603 w 648"/>
                <a:gd name="T19" fmla="*/ 492 h 492"/>
                <a:gd name="T20" fmla="*/ 44 w 648"/>
                <a:gd name="T21" fmla="*/ 492 h 492"/>
                <a:gd name="T22" fmla="*/ 0 w 648"/>
                <a:gd name="T23" fmla="*/ 447 h 492"/>
                <a:gd name="T24" fmla="*/ 0 w 648"/>
                <a:gd name="T25" fmla="*/ 44 h 492"/>
                <a:gd name="T26" fmla="*/ 44 w 648"/>
                <a:gd name="T27" fmla="*/ 0 h 492"/>
                <a:gd name="T28" fmla="*/ 603 w 648"/>
                <a:gd name="T29" fmla="*/ 0 h 492"/>
                <a:gd name="T30" fmla="*/ 648 w 648"/>
                <a:gd name="T31" fmla="*/ 44 h 492"/>
                <a:gd name="T32" fmla="*/ 648 w 648"/>
                <a:gd name="T33" fmla="*/ 447 h 492"/>
                <a:gd name="T34" fmla="*/ 603 w 648"/>
                <a:gd name="T35" fmla="*/ 49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8" h="492">
                  <a:moveTo>
                    <a:pt x="44" y="22"/>
                  </a:moveTo>
                  <a:cubicBezTo>
                    <a:pt x="31" y="22"/>
                    <a:pt x="21" y="32"/>
                    <a:pt x="21" y="44"/>
                  </a:cubicBezTo>
                  <a:lnTo>
                    <a:pt x="21" y="447"/>
                  </a:lnTo>
                  <a:cubicBezTo>
                    <a:pt x="21" y="460"/>
                    <a:pt x="31" y="470"/>
                    <a:pt x="44" y="470"/>
                  </a:cubicBezTo>
                  <a:lnTo>
                    <a:pt x="603" y="470"/>
                  </a:lnTo>
                  <a:cubicBezTo>
                    <a:pt x="616" y="470"/>
                    <a:pt x="626" y="460"/>
                    <a:pt x="626" y="447"/>
                  </a:cubicBezTo>
                  <a:lnTo>
                    <a:pt x="626" y="44"/>
                  </a:lnTo>
                  <a:cubicBezTo>
                    <a:pt x="626" y="32"/>
                    <a:pt x="616" y="22"/>
                    <a:pt x="603" y="22"/>
                  </a:cubicBezTo>
                  <a:lnTo>
                    <a:pt x="44" y="22"/>
                  </a:lnTo>
                  <a:close/>
                  <a:moveTo>
                    <a:pt x="603" y="492"/>
                  </a:moveTo>
                  <a:lnTo>
                    <a:pt x="44" y="492"/>
                  </a:lnTo>
                  <a:cubicBezTo>
                    <a:pt x="19" y="492"/>
                    <a:pt x="0" y="472"/>
                    <a:pt x="0" y="447"/>
                  </a:cubicBezTo>
                  <a:lnTo>
                    <a:pt x="0" y="44"/>
                  </a:lnTo>
                  <a:cubicBezTo>
                    <a:pt x="0" y="20"/>
                    <a:pt x="19" y="0"/>
                    <a:pt x="44" y="0"/>
                  </a:cubicBezTo>
                  <a:lnTo>
                    <a:pt x="603" y="0"/>
                  </a:lnTo>
                  <a:cubicBezTo>
                    <a:pt x="628" y="0"/>
                    <a:pt x="648" y="20"/>
                    <a:pt x="648" y="44"/>
                  </a:cubicBezTo>
                  <a:lnTo>
                    <a:pt x="648" y="447"/>
                  </a:lnTo>
                  <a:cubicBezTo>
                    <a:pt x="648" y="472"/>
                    <a:pt x="628" y="492"/>
                    <a:pt x="603" y="49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36" name="Freeform 293">
              <a:extLst>
                <a:ext uri="{FF2B5EF4-FFF2-40B4-BE49-F238E27FC236}">
                  <a16:creationId xmlns:a16="http://schemas.microsoft.com/office/drawing/2014/main" id="{6EFB8DD9-B4CD-4E45-9052-F9C534D1261A}"/>
                </a:ext>
              </a:extLst>
            </p:cNvPr>
            <p:cNvSpPr>
              <a:spLocks noEditPoints="1"/>
            </p:cNvSpPr>
            <p:nvPr/>
          </p:nvSpPr>
          <p:spPr bwMode="auto">
            <a:xfrm>
              <a:off x="4178301" y="4521200"/>
              <a:ext cx="293688" cy="184150"/>
            </a:xfrm>
            <a:custGeom>
              <a:avLst/>
              <a:gdLst>
                <a:gd name="T0" fmla="*/ 22 w 543"/>
                <a:gd name="T1" fmla="*/ 333 h 355"/>
                <a:gd name="T2" fmla="*/ 521 w 543"/>
                <a:gd name="T3" fmla="*/ 333 h 355"/>
                <a:gd name="T4" fmla="*/ 521 w 543"/>
                <a:gd name="T5" fmla="*/ 21 h 355"/>
                <a:gd name="T6" fmla="*/ 22 w 543"/>
                <a:gd name="T7" fmla="*/ 21 h 355"/>
                <a:gd name="T8" fmla="*/ 22 w 543"/>
                <a:gd name="T9" fmla="*/ 333 h 355"/>
                <a:gd name="T10" fmla="*/ 532 w 543"/>
                <a:gd name="T11" fmla="*/ 355 h 355"/>
                <a:gd name="T12" fmla="*/ 11 w 543"/>
                <a:gd name="T13" fmla="*/ 355 h 355"/>
                <a:gd name="T14" fmla="*/ 0 w 543"/>
                <a:gd name="T15" fmla="*/ 344 h 355"/>
                <a:gd name="T16" fmla="*/ 0 w 543"/>
                <a:gd name="T17" fmla="*/ 10 h 355"/>
                <a:gd name="T18" fmla="*/ 11 w 543"/>
                <a:gd name="T19" fmla="*/ 0 h 355"/>
                <a:gd name="T20" fmla="*/ 532 w 543"/>
                <a:gd name="T21" fmla="*/ 0 h 355"/>
                <a:gd name="T22" fmla="*/ 543 w 543"/>
                <a:gd name="T23" fmla="*/ 10 h 355"/>
                <a:gd name="T24" fmla="*/ 543 w 543"/>
                <a:gd name="T25" fmla="*/ 344 h 355"/>
                <a:gd name="T26" fmla="*/ 532 w 543"/>
                <a:gd name="T2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3" h="355">
                  <a:moveTo>
                    <a:pt x="22" y="333"/>
                  </a:moveTo>
                  <a:lnTo>
                    <a:pt x="521" y="333"/>
                  </a:lnTo>
                  <a:lnTo>
                    <a:pt x="521" y="21"/>
                  </a:lnTo>
                  <a:lnTo>
                    <a:pt x="22" y="21"/>
                  </a:lnTo>
                  <a:lnTo>
                    <a:pt x="22" y="333"/>
                  </a:lnTo>
                  <a:close/>
                  <a:moveTo>
                    <a:pt x="532" y="355"/>
                  </a:moveTo>
                  <a:lnTo>
                    <a:pt x="11" y="355"/>
                  </a:lnTo>
                  <a:cubicBezTo>
                    <a:pt x="5" y="355"/>
                    <a:pt x="0" y="350"/>
                    <a:pt x="0" y="344"/>
                  </a:cubicBezTo>
                  <a:lnTo>
                    <a:pt x="0" y="10"/>
                  </a:lnTo>
                  <a:cubicBezTo>
                    <a:pt x="0" y="4"/>
                    <a:pt x="5" y="0"/>
                    <a:pt x="11" y="0"/>
                  </a:cubicBezTo>
                  <a:lnTo>
                    <a:pt x="532" y="0"/>
                  </a:lnTo>
                  <a:cubicBezTo>
                    <a:pt x="538" y="0"/>
                    <a:pt x="543" y="4"/>
                    <a:pt x="543" y="10"/>
                  </a:cubicBezTo>
                  <a:lnTo>
                    <a:pt x="543" y="344"/>
                  </a:lnTo>
                  <a:cubicBezTo>
                    <a:pt x="543" y="350"/>
                    <a:pt x="538" y="355"/>
                    <a:pt x="532" y="35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37" name="Freeform 294">
              <a:extLst>
                <a:ext uri="{FF2B5EF4-FFF2-40B4-BE49-F238E27FC236}">
                  <a16:creationId xmlns:a16="http://schemas.microsoft.com/office/drawing/2014/main" id="{B51B13E4-5AF4-724D-984E-1FF41AC36D1D}"/>
                </a:ext>
              </a:extLst>
            </p:cNvPr>
            <p:cNvSpPr>
              <a:spLocks noEditPoints="1"/>
            </p:cNvSpPr>
            <p:nvPr/>
          </p:nvSpPr>
          <p:spPr bwMode="auto">
            <a:xfrm>
              <a:off x="4254501" y="4745038"/>
              <a:ext cx="141288" cy="85725"/>
            </a:xfrm>
            <a:custGeom>
              <a:avLst/>
              <a:gdLst>
                <a:gd name="T0" fmla="*/ 22 w 261"/>
                <a:gd name="T1" fmla="*/ 144 h 166"/>
                <a:gd name="T2" fmla="*/ 239 w 261"/>
                <a:gd name="T3" fmla="*/ 144 h 166"/>
                <a:gd name="T4" fmla="*/ 239 w 261"/>
                <a:gd name="T5" fmla="*/ 137 h 166"/>
                <a:gd name="T6" fmla="*/ 196 w 261"/>
                <a:gd name="T7" fmla="*/ 103 h 166"/>
                <a:gd name="T8" fmla="*/ 196 w 261"/>
                <a:gd name="T9" fmla="*/ 103 h 166"/>
                <a:gd name="T10" fmla="*/ 188 w 261"/>
                <a:gd name="T11" fmla="*/ 22 h 166"/>
                <a:gd name="T12" fmla="*/ 73 w 261"/>
                <a:gd name="T13" fmla="*/ 22 h 166"/>
                <a:gd name="T14" fmla="*/ 65 w 261"/>
                <a:gd name="T15" fmla="*/ 103 h 166"/>
                <a:gd name="T16" fmla="*/ 22 w 261"/>
                <a:gd name="T17" fmla="*/ 137 h 166"/>
                <a:gd name="T18" fmla="*/ 22 w 261"/>
                <a:gd name="T19" fmla="*/ 144 h 166"/>
                <a:gd name="T20" fmla="*/ 250 w 261"/>
                <a:gd name="T21" fmla="*/ 166 h 166"/>
                <a:gd name="T22" fmla="*/ 11 w 261"/>
                <a:gd name="T23" fmla="*/ 166 h 166"/>
                <a:gd name="T24" fmla="*/ 0 w 261"/>
                <a:gd name="T25" fmla="*/ 155 h 166"/>
                <a:gd name="T26" fmla="*/ 0 w 261"/>
                <a:gd name="T27" fmla="*/ 130 h 166"/>
                <a:gd name="T28" fmla="*/ 7 w 261"/>
                <a:gd name="T29" fmla="*/ 120 h 166"/>
                <a:gd name="T30" fmla="*/ 45 w 261"/>
                <a:gd name="T31" fmla="*/ 95 h 166"/>
                <a:gd name="T32" fmla="*/ 52 w 261"/>
                <a:gd name="T33" fmla="*/ 11 h 166"/>
                <a:gd name="T34" fmla="*/ 63 w 261"/>
                <a:gd name="T35" fmla="*/ 0 h 166"/>
                <a:gd name="T36" fmla="*/ 198 w 261"/>
                <a:gd name="T37" fmla="*/ 0 h 166"/>
                <a:gd name="T38" fmla="*/ 209 w 261"/>
                <a:gd name="T39" fmla="*/ 11 h 166"/>
                <a:gd name="T40" fmla="*/ 216 w 261"/>
                <a:gd name="T41" fmla="*/ 95 h 166"/>
                <a:gd name="T42" fmla="*/ 254 w 261"/>
                <a:gd name="T43" fmla="*/ 120 h 166"/>
                <a:gd name="T44" fmla="*/ 261 w 261"/>
                <a:gd name="T45" fmla="*/ 130 h 166"/>
                <a:gd name="T46" fmla="*/ 261 w 261"/>
                <a:gd name="T47" fmla="*/ 155 h 166"/>
                <a:gd name="T48" fmla="*/ 250 w 261"/>
                <a:gd name="T49"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1" h="166">
                  <a:moveTo>
                    <a:pt x="22" y="144"/>
                  </a:moveTo>
                  <a:lnTo>
                    <a:pt x="239" y="144"/>
                  </a:lnTo>
                  <a:lnTo>
                    <a:pt x="239" y="137"/>
                  </a:lnTo>
                  <a:cubicBezTo>
                    <a:pt x="227" y="132"/>
                    <a:pt x="203" y="120"/>
                    <a:pt x="196" y="103"/>
                  </a:cubicBezTo>
                  <a:cubicBezTo>
                    <a:pt x="196" y="103"/>
                    <a:pt x="196" y="103"/>
                    <a:pt x="196" y="103"/>
                  </a:cubicBezTo>
                  <a:cubicBezTo>
                    <a:pt x="192" y="93"/>
                    <a:pt x="189" y="66"/>
                    <a:pt x="188" y="22"/>
                  </a:cubicBezTo>
                  <a:lnTo>
                    <a:pt x="73" y="22"/>
                  </a:lnTo>
                  <a:cubicBezTo>
                    <a:pt x="72" y="66"/>
                    <a:pt x="69" y="93"/>
                    <a:pt x="65" y="103"/>
                  </a:cubicBezTo>
                  <a:cubicBezTo>
                    <a:pt x="58" y="120"/>
                    <a:pt x="34" y="132"/>
                    <a:pt x="22" y="137"/>
                  </a:cubicBezTo>
                  <a:lnTo>
                    <a:pt x="22" y="144"/>
                  </a:lnTo>
                  <a:close/>
                  <a:moveTo>
                    <a:pt x="250" y="166"/>
                  </a:moveTo>
                  <a:lnTo>
                    <a:pt x="11" y="166"/>
                  </a:lnTo>
                  <a:cubicBezTo>
                    <a:pt x="5" y="166"/>
                    <a:pt x="0" y="161"/>
                    <a:pt x="0" y="155"/>
                  </a:cubicBezTo>
                  <a:lnTo>
                    <a:pt x="0" y="130"/>
                  </a:lnTo>
                  <a:cubicBezTo>
                    <a:pt x="0" y="125"/>
                    <a:pt x="3" y="121"/>
                    <a:pt x="7" y="120"/>
                  </a:cubicBezTo>
                  <a:cubicBezTo>
                    <a:pt x="21" y="115"/>
                    <a:pt x="41" y="104"/>
                    <a:pt x="45" y="95"/>
                  </a:cubicBezTo>
                  <a:cubicBezTo>
                    <a:pt x="48" y="89"/>
                    <a:pt x="51" y="64"/>
                    <a:pt x="52" y="11"/>
                  </a:cubicBezTo>
                  <a:cubicBezTo>
                    <a:pt x="52" y="5"/>
                    <a:pt x="57" y="0"/>
                    <a:pt x="63" y="0"/>
                  </a:cubicBezTo>
                  <a:lnTo>
                    <a:pt x="198" y="0"/>
                  </a:lnTo>
                  <a:cubicBezTo>
                    <a:pt x="204" y="0"/>
                    <a:pt x="209" y="5"/>
                    <a:pt x="209" y="11"/>
                  </a:cubicBezTo>
                  <a:cubicBezTo>
                    <a:pt x="210" y="64"/>
                    <a:pt x="213" y="89"/>
                    <a:pt x="216" y="95"/>
                  </a:cubicBezTo>
                  <a:cubicBezTo>
                    <a:pt x="220" y="104"/>
                    <a:pt x="240" y="115"/>
                    <a:pt x="254" y="120"/>
                  </a:cubicBezTo>
                  <a:cubicBezTo>
                    <a:pt x="258" y="121"/>
                    <a:pt x="261" y="125"/>
                    <a:pt x="261" y="130"/>
                  </a:cubicBezTo>
                  <a:lnTo>
                    <a:pt x="261" y="155"/>
                  </a:lnTo>
                  <a:cubicBezTo>
                    <a:pt x="261" y="161"/>
                    <a:pt x="256" y="166"/>
                    <a:pt x="250" y="16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38" name="Freeform 295">
              <a:extLst>
                <a:ext uri="{FF2B5EF4-FFF2-40B4-BE49-F238E27FC236}">
                  <a16:creationId xmlns:a16="http://schemas.microsoft.com/office/drawing/2014/main" id="{3011850B-292A-9B4A-92F4-70CACC5B0F50}"/>
                </a:ext>
              </a:extLst>
            </p:cNvPr>
            <p:cNvSpPr>
              <a:spLocks/>
            </p:cNvSpPr>
            <p:nvPr/>
          </p:nvSpPr>
          <p:spPr bwMode="auto">
            <a:xfrm>
              <a:off x="4289426" y="4791075"/>
              <a:ext cx="69850" cy="11113"/>
            </a:xfrm>
            <a:custGeom>
              <a:avLst/>
              <a:gdLst>
                <a:gd name="T0" fmla="*/ 119 w 129"/>
                <a:gd name="T1" fmla="*/ 22 h 22"/>
                <a:gd name="T2" fmla="*/ 11 w 129"/>
                <a:gd name="T3" fmla="*/ 22 h 22"/>
                <a:gd name="T4" fmla="*/ 0 w 129"/>
                <a:gd name="T5" fmla="*/ 11 h 22"/>
                <a:gd name="T6" fmla="*/ 11 w 129"/>
                <a:gd name="T7" fmla="*/ 0 h 22"/>
                <a:gd name="T8" fmla="*/ 119 w 129"/>
                <a:gd name="T9" fmla="*/ 0 h 22"/>
                <a:gd name="T10" fmla="*/ 129 w 129"/>
                <a:gd name="T11" fmla="*/ 11 h 22"/>
                <a:gd name="T12" fmla="*/ 119 w 129"/>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129" h="22">
                  <a:moveTo>
                    <a:pt x="119" y="22"/>
                  </a:moveTo>
                  <a:lnTo>
                    <a:pt x="11" y="22"/>
                  </a:lnTo>
                  <a:cubicBezTo>
                    <a:pt x="5" y="22"/>
                    <a:pt x="0" y="17"/>
                    <a:pt x="0" y="11"/>
                  </a:cubicBezTo>
                  <a:cubicBezTo>
                    <a:pt x="0" y="5"/>
                    <a:pt x="5" y="0"/>
                    <a:pt x="11" y="0"/>
                  </a:cubicBezTo>
                  <a:lnTo>
                    <a:pt x="119" y="0"/>
                  </a:lnTo>
                  <a:cubicBezTo>
                    <a:pt x="125" y="0"/>
                    <a:pt x="129" y="5"/>
                    <a:pt x="129" y="11"/>
                  </a:cubicBezTo>
                  <a:cubicBezTo>
                    <a:pt x="129" y="17"/>
                    <a:pt x="125" y="22"/>
                    <a:pt x="119" y="2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39" name="Freeform 296">
              <a:extLst>
                <a:ext uri="{FF2B5EF4-FFF2-40B4-BE49-F238E27FC236}">
                  <a16:creationId xmlns:a16="http://schemas.microsoft.com/office/drawing/2014/main" id="{0980A3A3-AB77-D940-9438-153C01B3A000}"/>
                </a:ext>
              </a:extLst>
            </p:cNvPr>
            <p:cNvSpPr>
              <a:spLocks noEditPoints="1"/>
            </p:cNvSpPr>
            <p:nvPr/>
          </p:nvSpPr>
          <p:spPr bwMode="auto">
            <a:xfrm>
              <a:off x="4308476" y="4708525"/>
              <a:ext cx="33338" cy="33338"/>
            </a:xfrm>
            <a:custGeom>
              <a:avLst/>
              <a:gdLst>
                <a:gd name="T0" fmla="*/ 32 w 64"/>
                <a:gd name="T1" fmla="*/ 16 h 64"/>
                <a:gd name="T2" fmla="*/ 16 w 64"/>
                <a:gd name="T3" fmla="*/ 32 h 64"/>
                <a:gd name="T4" fmla="*/ 32 w 64"/>
                <a:gd name="T5" fmla="*/ 47 h 64"/>
                <a:gd name="T6" fmla="*/ 47 w 64"/>
                <a:gd name="T7" fmla="*/ 32 h 64"/>
                <a:gd name="T8" fmla="*/ 32 w 64"/>
                <a:gd name="T9" fmla="*/ 16 h 64"/>
                <a:gd name="T10" fmla="*/ 32 w 64"/>
                <a:gd name="T11" fmla="*/ 64 h 64"/>
                <a:gd name="T12" fmla="*/ 0 w 64"/>
                <a:gd name="T13" fmla="*/ 32 h 64"/>
                <a:gd name="T14" fmla="*/ 32 w 64"/>
                <a:gd name="T15" fmla="*/ 0 h 64"/>
                <a:gd name="T16" fmla="*/ 64 w 64"/>
                <a:gd name="T17" fmla="*/ 32 h 64"/>
                <a:gd name="T18" fmla="*/ 32 w 64"/>
                <a:gd name="T19"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16"/>
                  </a:moveTo>
                  <a:cubicBezTo>
                    <a:pt x="23" y="16"/>
                    <a:pt x="16" y="23"/>
                    <a:pt x="16" y="32"/>
                  </a:cubicBezTo>
                  <a:cubicBezTo>
                    <a:pt x="16" y="40"/>
                    <a:pt x="23" y="47"/>
                    <a:pt x="32" y="47"/>
                  </a:cubicBezTo>
                  <a:cubicBezTo>
                    <a:pt x="40" y="47"/>
                    <a:pt x="47" y="40"/>
                    <a:pt x="47" y="32"/>
                  </a:cubicBezTo>
                  <a:cubicBezTo>
                    <a:pt x="47" y="23"/>
                    <a:pt x="40" y="16"/>
                    <a:pt x="32" y="16"/>
                  </a:cubicBezTo>
                  <a:close/>
                  <a:moveTo>
                    <a:pt x="32" y="64"/>
                  </a:moveTo>
                  <a:cubicBezTo>
                    <a:pt x="14" y="64"/>
                    <a:pt x="0" y="49"/>
                    <a:pt x="0" y="32"/>
                  </a:cubicBezTo>
                  <a:cubicBezTo>
                    <a:pt x="0" y="14"/>
                    <a:pt x="14" y="0"/>
                    <a:pt x="32" y="0"/>
                  </a:cubicBezTo>
                  <a:cubicBezTo>
                    <a:pt x="49" y="0"/>
                    <a:pt x="64" y="14"/>
                    <a:pt x="64" y="32"/>
                  </a:cubicBezTo>
                  <a:cubicBezTo>
                    <a:pt x="64" y="49"/>
                    <a:pt x="49" y="64"/>
                    <a:pt x="32" y="6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grpSp>
      <p:sp>
        <p:nvSpPr>
          <p:cNvPr id="40" name="TextBox 39">
            <a:extLst>
              <a:ext uri="{FF2B5EF4-FFF2-40B4-BE49-F238E27FC236}">
                <a16:creationId xmlns:a16="http://schemas.microsoft.com/office/drawing/2014/main" id="{C375CF75-3C2F-9046-AC49-5CD9D153AD5E}"/>
              </a:ext>
            </a:extLst>
          </p:cNvPr>
          <p:cNvSpPr txBox="1"/>
          <p:nvPr/>
        </p:nvSpPr>
        <p:spPr>
          <a:xfrm>
            <a:off x="5626224" y="5474592"/>
            <a:ext cx="925678" cy="418576"/>
          </a:xfrm>
          <a:prstGeom prst="rect">
            <a:avLst/>
          </a:prstGeom>
          <a:noFill/>
        </p:spPr>
        <p:txBody>
          <a:bodyPr wrap="square" lIns="0" tIns="0" rIns="0" bIns="0" rtlCol="0">
            <a:spAutoFit/>
          </a:bodyPr>
          <a:lstStyle/>
          <a:p>
            <a:pPr algn="ctr">
              <a:lnSpc>
                <a:spcPct val="85000"/>
              </a:lnSpc>
            </a:pPr>
            <a:r>
              <a:rPr lang="en-US" sz="1600" dirty="0">
                <a:solidFill>
                  <a:srgbClr val="FFFFFF"/>
                </a:solidFill>
                <a:latin typeface="Arial" charset="0"/>
                <a:ea typeface="Arial" charset="0"/>
                <a:cs typeface="Arial" charset="0"/>
              </a:rPr>
              <a:t>Element Four</a:t>
            </a:r>
            <a:endParaRPr lang="en-US" sz="1400" dirty="0">
              <a:solidFill>
                <a:srgbClr val="FFFFFF"/>
              </a:solidFill>
              <a:latin typeface="Arial" charset="0"/>
              <a:ea typeface="Arial" charset="0"/>
              <a:cs typeface="Arial" charset="0"/>
            </a:endParaRPr>
          </a:p>
        </p:txBody>
      </p:sp>
      <p:grpSp>
        <p:nvGrpSpPr>
          <p:cNvPr id="41" name="Group 40">
            <a:extLst>
              <a:ext uri="{FF2B5EF4-FFF2-40B4-BE49-F238E27FC236}">
                <a16:creationId xmlns:a16="http://schemas.microsoft.com/office/drawing/2014/main" id="{CADA1E2B-AC21-5547-B1FD-DBC6F6D07E83}"/>
              </a:ext>
            </a:extLst>
          </p:cNvPr>
          <p:cNvGrpSpPr>
            <a:grpSpLocks noChangeAspect="1"/>
          </p:cNvGrpSpPr>
          <p:nvPr/>
        </p:nvGrpSpPr>
        <p:grpSpPr>
          <a:xfrm>
            <a:off x="5740913" y="5024297"/>
            <a:ext cx="728483" cy="407261"/>
            <a:chOff x="6169025" y="3413126"/>
            <a:chExt cx="403226" cy="225425"/>
          </a:xfrm>
          <a:solidFill>
            <a:srgbClr val="FFFFFF"/>
          </a:solidFill>
        </p:grpSpPr>
        <p:sp>
          <p:nvSpPr>
            <p:cNvPr id="42" name="Freeform 308">
              <a:extLst>
                <a:ext uri="{FF2B5EF4-FFF2-40B4-BE49-F238E27FC236}">
                  <a16:creationId xmlns:a16="http://schemas.microsoft.com/office/drawing/2014/main" id="{F261FAA5-742A-674E-BF4E-70DD5ECCC44D}"/>
                </a:ext>
              </a:extLst>
            </p:cNvPr>
            <p:cNvSpPr>
              <a:spLocks noEditPoints="1"/>
            </p:cNvSpPr>
            <p:nvPr/>
          </p:nvSpPr>
          <p:spPr bwMode="auto">
            <a:xfrm>
              <a:off x="6321425" y="3425826"/>
              <a:ext cx="234950" cy="182563"/>
            </a:xfrm>
            <a:custGeom>
              <a:avLst/>
              <a:gdLst>
                <a:gd name="T0" fmla="*/ 263 w 310"/>
                <a:gd name="T1" fmla="*/ 44 h 247"/>
                <a:gd name="T2" fmla="*/ 213 w 310"/>
                <a:gd name="T3" fmla="*/ 119 h 247"/>
                <a:gd name="T4" fmla="*/ 229 w 310"/>
                <a:gd name="T5" fmla="*/ 134 h 247"/>
                <a:gd name="T6" fmla="*/ 243 w 310"/>
                <a:gd name="T7" fmla="*/ 106 h 247"/>
                <a:gd name="T8" fmla="*/ 251 w 310"/>
                <a:gd name="T9" fmla="*/ 73 h 247"/>
                <a:gd name="T10" fmla="*/ 260 w 310"/>
                <a:gd name="T11" fmla="*/ 56 h 247"/>
                <a:gd name="T12" fmla="*/ 263 w 310"/>
                <a:gd name="T13" fmla="*/ 31 h 247"/>
                <a:gd name="T14" fmla="*/ 278 w 310"/>
                <a:gd name="T15" fmla="*/ 36 h 247"/>
                <a:gd name="T16" fmla="*/ 246 w 310"/>
                <a:gd name="T17" fmla="*/ 19 h 247"/>
                <a:gd name="T18" fmla="*/ 164 w 310"/>
                <a:gd name="T19" fmla="*/ 15 h 247"/>
                <a:gd name="T20" fmla="*/ 102 w 310"/>
                <a:gd name="T21" fmla="*/ 27 h 247"/>
                <a:gd name="T22" fmla="*/ 72 w 310"/>
                <a:gd name="T23" fmla="*/ 30 h 247"/>
                <a:gd name="T24" fmla="*/ 85 w 310"/>
                <a:gd name="T25" fmla="*/ 35 h 247"/>
                <a:gd name="T26" fmla="*/ 57 w 310"/>
                <a:gd name="T27" fmla="*/ 53 h 247"/>
                <a:gd name="T28" fmla="*/ 32 w 310"/>
                <a:gd name="T29" fmla="*/ 72 h 247"/>
                <a:gd name="T30" fmla="*/ 72 w 310"/>
                <a:gd name="T31" fmla="*/ 70 h 247"/>
                <a:gd name="T32" fmla="*/ 101 w 310"/>
                <a:gd name="T33" fmla="*/ 97 h 247"/>
                <a:gd name="T34" fmla="*/ 127 w 310"/>
                <a:gd name="T35" fmla="*/ 127 h 247"/>
                <a:gd name="T36" fmla="*/ 121 w 310"/>
                <a:gd name="T37" fmla="*/ 112 h 247"/>
                <a:gd name="T38" fmla="*/ 152 w 310"/>
                <a:gd name="T39" fmla="*/ 105 h 247"/>
                <a:gd name="T40" fmla="*/ 186 w 310"/>
                <a:gd name="T41" fmla="*/ 124 h 247"/>
                <a:gd name="T42" fmla="*/ 48 w 310"/>
                <a:gd name="T43" fmla="*/ 98 h 247"/>
                <a:gd name="T44" fmla="*/ 32 w 310"/>
                <a:gd name="T45" fmla="*/ 147 h 247"/>
                <a:gd name="T46" fmla="*/ 78 w 310"/>
                <a:gd name="T47" fmla="*/ 233 h 247"/>
                <a:gd name="T48" fmla="*/ 120 w 310"/>
                <a:gd name="T49" fmla="*/ 155 h 247"/>
                <a:gd name="T50" fmla="*/ 107 w 310"/>
                <a:gd name="T51" fmla="*/ 146 h 247"/>
                <a:gd name="T52" fmla="*/ 96 w 310"/>
                <a:gd name="T53" fmla="*/ 100 h 247"/>
                <a:gd name="T54" fmla="*/ 59 w 310"/>
                <a:gd name="T55" fmla="*/ 100 h 247"/>
                <a:gd name="T56" fmla="*/ 76 w 310"/>
                <a:gd name="T57" fmla="*/ 247 h 247"/>
                <a:gd name="T58" fmla="*/ 55 w 310"/>
                <a:gd name="T59" fmla="*/ 190 h 247"/>
                <a:gd name="T60" fmla="*/ 14 w 310"/>
                <a:gd name="T61" fmla="*/ 154 h 247"/>
                <a:gd name="T62" fmla="*/ 61 w 310"/>
                <a:gd name="T63" fmla="*/ 88 h 247"/>
                <a:gd name="T64" fmla="*/ 91 w 310"/>
                <a:gd name="T65" fmla="*/ 89 h 247"/>
                <a:gd name="T66" fmla="*/ 49 w 310"/>
                <a:gd name="T67" fmla="*/ 78 h 247"/>
                <a:gd name="T68" fmla="*/ 18 w 310"/>
                <a:gd name="T69" fmla="*/ 61 h 247"/>
                <a:gd name="T70" fmla="*/ 59 w 310"/>
                <a:gd name="T71" fmla="*/ 40 h 247"/>
                <a:gd name="T72" fmla="*/ 61 w 310"/>
                <a:gd name="T73" fmla="*/ 23 h 247"/>
                <a:gd name="T74" fmla="*/ 113 w 310"/>
                <a:gd name="T75" fmla="*/ 9 h 247"/>
                <a:gd name="T76" fmla="*/ 160 w 310"/>
                <a:gd name="T77" fmla="*/ 3 h 247"/>
                <a:gd name="T78" fmla="*/ 246 w 310"/>
                <a:gd name="T79" fmla="*/ 7 h 247"/>
                <a:gd name="T80" fmla="*/ 309 w 310"/>
                <a:gd name="T81" fmla="*/ 20 h 247"/>
                <a:gd name="T82" fmla="*/ 291 w 310"/>
                <a:gd name="T83" fmla="*/ 37 h 247"/>
                <a:gd name="T84" fmla="*/ 274 w 310"/>
                <a:gd name="T85" fmla="*/ 54 h 247"/>
                <a:gd name="T86" fmla="*/ 252 w 310"/>
                <a:gd name="T87" fmla="*/ 114 h 247"/>
                <a:gd name="T88" fmla="*/ 240 w 310"/>
                <a:gd name="T89" fmla="*/ 148 h 247"/>
                <a:gd name="T90" fmla="*/ 204 w 310"/>
                <a:gd name="T91" fmla="*/ 128 h 247"/>
                <a:gd name="T92" fmla="*/ 194 w 310"/>
                <a:gd name="T93" fmla="*/ 138 h 247"/>
                <a:gd name="T94" fmla="*/ 171 w 310"/>
                <a:gd name="T95" fmla="*/ 133 h 247"/>
                <a:gd name="T96" fmla="*/ 146 w 310"/>
                <a:gd name="T97" fmla="*/ 124 h 247"/>
                <a:gd name="T98" fmla="*/ 109 w 310"/>
                <a:gd name="T99" fmla="*/ 126 h 247"/>
                <a:gd name="T100" fmla="*/ 132 w 310"/>
                <a:gd name="T101" fmla="*/ 159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0" h="247">
                  <a:moveTo>
                    <a:pt x="263" y="44"/>
                  </a:moveTo>
                  <a:cubicBezTo>
                    <a:pt x="264" y="45"/>
                    <a:pt x="266" y="45"/>
                    <a:pt x="268" y="46"/>
                  </a:cubicBezTo>
                  <a:cubicBezTo>
                    <a:pt x="265" y="44"/>
                    <a:pt x="264" y="44"/>
                    <a:pt x="263" y="44"/>
                  </a:cubicBezTo>
                  <a:cubicBezTo>
                    <a:pt x="263" y="44"/>
                    <a:pt x="263" y="44"/>
                    <a:pt x="263" y="44"/>
                  </a:cubicBezTo>
                  <a:close/>
                  <a:moveTo>
                    <a:pt x="201" y="113"/>
                  </a:moveTo>
                  <a:cubicBezTo>
                    <a:pt x="204" y="113"/>
                    <a:pt x="208" y="114"/>
                    <a:pt x="213" y="119"/>
                  </a:cubicBezTo>
                  <a:cubicBezTo>
                    <a:pt x="214" y="120"/>
                    <a:pt x="215" y="122"/>
                    <a:pt x="217" y="124"/>
                  </a:cubicBezTo>
                  <a:cubicBezTo>
                    <a:pt x="221" y="128"/>
                    <a:pt x="226" y="134"/>
                    <a:pt x="230" y="137"/>
                  </a:cubicBezTo>
                  <a:cubicBezTo>
                    <a:pt x="230" y="136"/>
                    <a:pt x="230" y="135"/>
                    <a:pt x="229" y="134"/>
                  </a:cubicBezTo>
                  <a:cubicBezTo>
                    <a:pt x="229" y="134"/>
                    <a:pt x="229" y="134"/>
                    <a:pt x="229" y="134"/>
                  </a:cubicBezTo>
                  <a:cubicBezTo>
                    <a:pt x="223" y="125"/>
                    <a:pt x="230" y="118"/>
                    <a:pt x="237" y="112"/>
                  </a:cubicBezTo>
                  <a:cubicBezTo>
                    <a:pt x="239" y="110"/>
                    <a:pt x="241" y="108"/>
                    <a:pt x="243" y="106"/>
                  </a:cubicBezTo>
                  <a:cubicBezTo>
                    <a:pt x="250" y="98"/>
                    <a:pt x="247" y="89"/>
                    <a:pt x="245" y="87"/>
                  </a:cubicBezTo>
                  <a:cubicBezTo>
                    <a:pt x="243" y="85"/>
                    <a:pt x="243" y="82"/>
                    <a:pt x="243" y="80"/>
                  </a:cubicBezTo>
                  <a:cubicBezTo>
                    <a:pt x="244" y="76"/>
                    <a:pt x="247" y="74"/>
                    <a:pt x="251" y="73"/>
                  </a:cubicBezTo>
                  <a:cubicBezTo>
                    <a:pt x="254" y="72"/>
                    <a:pt x="258" y="70"/>
                    <a:pt x="261" y="66"/>
                  </a:cubicBezTo>
                  <a:cubicBezTo>
                    <a:pt x="264" y="63"/>
                    <a:pt x="264" y="61"/>
                    <a:pt x="263" y="59"/>
                  </a:cubicBezTo>
                  <a:cubicBezTo>
                    <a:pt x="262" y="57"/>
                    <a:pt x="261" y="56"/>
                    <a:pt x="260" y="56"/>
                  </a:cubicBezTo>
                  <a:cubicBezTo>
                    <a:pt x="253" y="56"/>
                    <a:pt x="251" y="52"/>
                    <a:pt x="250" y="51"/>
                  </a:cubicBezTo>
                  <a:cubicBezTo>
                    <a:pt x="248" y="46"/>
                    <a:pt x="250" y="40"/>
                    <a:pt x="255" y="35"/>
                  </a:cubicBezTo>
                  <a:cubicBezTo>
                    <a:pt x="257" y="32"/>
                    <a:pt x="260" y="31"/>
                    <a:pt x="263" y="31"/>
                  </a:cubicBezTo>
                  <a:lnTo>
                    <a:pt x="263" y="31"/>
                  </a:lnTo>
                  <a:cubicBezTo>
                    <a:pt x="268" y="31"/>
                    <a:pt x="273" y="34"/>
                    <a:pt x="278" y="39"/>
                  </a:cubicBezTo>
                  <a:cubicBezTo>
                    <a:pt x="278" y="38"/>
                    <a:pt x="278" y="37"/>
                    <a:pt x="278" y="36"/>
                  </a:cubicBezTo>
                  <a:cubicBezTo>
                    <a:pt x="278" y="31"/>
                    <a:pt x="281" y="28"/>
                    <a:pt x="284" y="27"/>
                  </a:cubicBezTo>
                  <a:cubicBezTo>
                    <a:pt x="279" y="26"/>
                    <a:pt x="273" y="25"/>
                    <a:pt x="267" y="23"/>
                  </a:cubicBezTo>
                  <a:cubicBezTo>
                    <a:pt x="259" y="21"/>
                    <a:pt x="251" y="19"/>
                    <a:pt x="246" y="19"/>
                  </a:cubicBezTo>
                  <a:lnTo>
                    <a:pt x="215" y="19"/>
                  </a:lnTo>
                  <a:cubicBezTo>
                    <a:pt x="207" y="19"/>
                    <a:pt x="199" y="18"/>
                    <a:pt x="191" y="17"/>
                  </a:cubicBezTo>
                  <a:cubicBezTo>
                    <a:pt x="181" y="15"/>
                    <a:pt x="171" y="13"/>
                    <a:pt x="164" y="15"/>
                  </a:cubicBezTo>
                  <a:cubicBezTo>
                    <a:pt x="156" y="18"/>
                    <a:pt x="142" y="22"/>
                    <a:pt x="131" y="24"/>
                  </a:cubicBezTo>
                  <a:cubicBezTo>
                    <a:pt x="124" y="26"/>
                    <a:pt x="118" y="28"/>
                    <a:pt x="115" y="29"/>
                  </a:cubicBezTo>
                  <a:cubicBezTo>
                    <a:pt x="113" y="29"/>
                    <a:pt x="107" y="32"/>
                    <a:pt x="102" y="27"/>
                  </a:cubicBezTo>
                  <a:cubicBezTo>
                    <a:pt x="101" y="25"/>
                    <a:pt x="100" y="22"/>
                    <a:pt x="100" y="20"/>
                  </a:cubicBezTo>
                  <a:cubicBezTo>
                    <a:pt x="96" y="21"/>
                    <a:pt x="91" y="22"/>
                    <a:pt x="85" y="22"/>
                  </a:cubicBezTo>
                  <a:cubicBezTo>
                    <a:pt x="78" y="22"/>
                    <a:pt x="75" y="25"/>
                    <a:pt x="72" y="30"/>
                  </a:cubicBezTo>
                  <a:cubicBezTo>
                    <a:pt x="73" y="30"/>
                    <a:pt x="75" y="30"/>
                    <a:pt x="75" y="30"/>
                  </a:cubicBezTo>
                  <a:lnTo>
                    <a:pt x="78" y="30"/>
                  </a:lnTo>
                  <a:cubicBezTo>
                    <a:pt x="83" y="30"/>
                    <a:pt x="85" y="33"/>
                    <a:pt x="85" y="35"/>
                  </a:cubicBezTo>
                  <a:cubicBezTo>
                    <a:pt x="86" y="38"/>
                    <a:pt x="86" y="42"/>
                    <a:pt x="76" y="51"/>
                  </a:cubicBezTo>
                  <a:cubicBezTo>
                    <a:pt x="75" y="52"/>
                    <a:pt x="73" y="53"/>
                    <a:pt x="71" y="53"/>
                  </a:cubicBezTo>
                  <a:cubicBezTo>
                    <a:pt x="65" y="52"/>
                    <a:pt x="58" y="52"/>
                    <a:pt x="57" y="53"/>
                  </a:cubicBezTo>
                  <a:cubicBezTo>
                    <a:pt x="52" y="59"/>
                    <a:pt x="43" y="62"/>
                    <a:pt x="32" y="62"/>
                  </a:cubicBezTo>
                  <a:cubicBezTo>
                    <a:pt x="31" y="62"/>
                    <a:pt x="30" y="63"/>
                    <a:pt x="30" y="64"/>
                  </a:cubicBezTo>
                  <a:cubicBezTo>
                    <a:pt x="29" y="67"/>
                    <a:pt x="30" y="71"/>
                    <a:pt x="32" y="72"/>
                  </a:cubicBezTo>
                  <a:cubicBezTo>
                    <a:pt x="34" y="73"/>
                    <a:pt x="34" y="73"/>
                    <a:pt x="37" y="71"/>
                  </a:cubicBezTo>
                  <a:cubicBezTo>
                    <a:pt x="39" y="69"/>
                    <a:pt x="41" y="68"/>
                    <a:pt x="43" y="67"/>
                  </a:cubicBezTo>
                  <a:cubicBezTo>
                    <a:pt x="55" y="61"/>
                    <a:pt x="65" y="62"/>
                    <a:pt x="72" y="70"/>
                  </a:cubicBezTo>
                  <a:cubicBezTo>
                    <a:pt x="77" y="75"/>
                    <a:pt x="79" y="75"/>
                    <a:pt x="88" y="75"/>
                  </a:cubicBezTo>
                  <a:cubicBezTo>
                    <a:pt x="95" y="75"/>
                    <a:pt x="100" y="79"/>
                    <a:pt x="103" y="84"/>
                  </a:cubicBezTo>
                  <a:cubicBezTo>
                    <a:pt x="105" y="89"/>
                    <a:pt x="104" y="94"/>
                    <a:pt x="101" y="97"/>
                  </a:cubicBezTo>
                  <a:cubicBezTo>
                    <a:pt x="101" y="97"/>
                    <a:pt x="100" y="97"/>
                    <a:pt x="100" y="97"/>
                  </a:cubicBezTo>
                  <a:cubicBezTo>
                    <a:pt x="104" y="97"/>
                    <a:pt x="108" y="99"/>
                    <a:pt x="110" y="105"/>
                  </a:cubicBezTo>
                  <a:cubicBezTo>
                    <a:pt x="113" y="111"/>
                    <a:pt x="121" y="123"/>
                    <a:pt x="127" y="127"/>
                  </a:cubicBezTo>
                  <a:cubicBezTo>
                    <a:pt x="128" y="128"/>
                    <a:pt x="129" y="128"/>
                    <a:pt x="133" y="121"/>
                  </a:cubicBezTo>
                  <a:cubicBezTo>
                    <a:pt x="133" y="121"/>
                    <a:pt x="133" y="121"/>
                    <a:pt x="134" y="120"/>
                  </a:cubicBezTo>
                  <a:cubicBezTo>
                    <a:pt x="129" y="119"/>
                    <a:pt x="124" y="117"/>
                    <a:pt x="121" y="112"/>
                  </a:cubicBezTo>
                  <a:cubicBezTo>
                    <a:pt x="117" y="106"/>
                    <a:pt x="119" y="101"/>
                    <a:pt x="123" y="98"/>
                  </a:cubicBezTo>
                  <a:cubicBezTo>
                    <a:pt x="128" y="94"/>
                    <a:pt x="136" y="95"/>
                    <a:pt x="141" y="100"/>
                  </a:cubicBezTo>
                  <a:cubicBezTo>
                    <a:pt x="143" y="102"/>
                    <a:pt x="147" y="103"/>
                    <a:pt x="152" y="105"/>
                  </a:cubicBezTo>
                  <a:cubicBezTo>
                    <a:pt x="157" y="106"/>
                    <a:pt x="164" y="108"/>
                    <a:pt x="171" y="112"/>
                  </a:cubicBezTo>
                  <a:cubicBezTo>
                    <a:pt x="182" y="118"/>
                    <a:pt x="183" y="125"/>
                    <a:pt x="183" y="131"/>
                  </a:cubicBezTo>
                  <a:cubicBezTo>
                    <a:pt x="184" y="129"/>
                    <a:pt x="185" y="126"/>
                    <a:pt x="186" y="124"/>
                  </a:cubicBezTo>
                  <a:cubicBezTo>
                    <a:pt x="190" y="117"/>
                    <a:pt x="194" y="114"/>
                    <a:pt x="199" y="113"/>
                  </a:cubicBezTo>
                  <a:cubicBezTo>
                    <a:pt x="200" y="113"/>
                    <a:pt x="200" y="113"/>
                    <a:pt x="201" y="113"/>
                  </a:cubicBezTo>
                  <a:close/>
                  <a:moveTo>
                    <a:pt x="48" y="98"/>
                  </a:moveTo>
                  <a:cubicBezTo>
                    <a:pt x="42" y="98"/>
                    <a:pt x="26" y="100"/>
                    <a:pt x="20" y="113"/>
                  </a:cubicBezTo>
                  <a:cubicBezTo>
                    <a:pt x="13" y="127"/>
                    <a:pt x="21" y="143"/>
                    <a:pt x="23" y="145"/>
                  </a:cubicBezTo>
                  <a:cubicBezTo>
                    <a:pt x="24" y="146"/>
                    <a:pt x="29" y="147"/>
                    <a:pt x="32" y="147"/>
                  </a:cubicBezTo>
                  <a:cubicBezTo>
                    <a:pt x="38" y="148"/>
                    <a:pt x="46" y="148"/>
                    <a:pt x="53" y="152"/>
                  </a:cubicBezTo>
                  <a:cubicBezTo>
                    <a:pt x="62" y="155"/>
                    <a:pt x="71" y="166"/>
                    <a:pt x="67" y="192"/>
                  </a:cubicBezTo>
                  <a:cubicBezTo>
                    <a:pt x="66" y="201"/>
                    <a:pt x="74" y="223"/>
                    <a:pt x="78" y="233"/>
                  </a:cubicBezTo>
                  <a:lnTo>
                    <a:pt x="78" y="233"/>
                  </a:lnTo>
                  <a:cubicBezTo>
                    <a:pt x="82" y="230"/>
                    <a:pt x="89" y="221"/>
                    <a:pt x="95" y="211"/>
                  </a:cubicBezTo>
                  <a:cubicBezTo>
                    <a:pt x="103" y="196"/>
                    <a:pt x="117" y="165"/>
                    <a:pt x="120" y="155"/>
                  </a:cubicBezTo>
                  <a:cubicBezTo>
                    <a:pt x="120" y="154"/>
                    <a:pt x="120" y="153"/>
                    <a:pt x="120" y="153"/>
                  </a:cubicBezTo>
                  <a:cubicBezTo>
                    <a:pt x="120" y="154"/>
                    <a:pt x="118" y="153"/>
                    <a:pt x="117" y="153"/>
                  </a:cubicBezTo>
                  <a:cubicBezTo>
                    <a:pt x="115" y="151"/>
                    <a:pt x="111" y="150"/>
                    <a:pt x="107" y="146"/>
                  </a:cubicBezTo>
                  <a:cubicBezTo>
                    <a:pt x="93" y="131"/>
                    <a:pt x="94" y="119"/>
                    <a:pt x="94" y="111"/>
                  </a:cubicBezTo>
                  <a:lnTo>
                    <a:pt x="94" y="107"/>
                  </a:lnTo>
                  <a:cubicBezTo>
                    <a:pt x="94" y="104"/>
                    <a:pt x="95" y="102"/>
                    <a:pt x="96" y="100"/>
                  </a:cubicBezTo>
                  <a:cubicBezTo>
                    <a:pt x="91" y="102"/>
                    <a:pt x="84" y="102"/>
                    <a:pt x="77" y="102"/>
                  </a:cubicBezTo>
                  <a:lnTo>
                    <a:pt x="73" y="102"/>
                  </a:lnTo>
                  <a:cubicBezTo>
                    <a:pt x="68" y="102"/>
                    <a:pt x="63" y="101"/>
                    <a:pt x="59" y="100"/>
                  </a:cubicBezTo>
                  <a:cubicBezTo>
                    <a:pt x="55" y="99"/>
                    <a:pt x="51" y="98"/>
                    <a:pt x="48" y="98"/>
                  </a:cubicBezTo>
                  <a:close/>
                  <a:moveTo>
                    <a:pt x="76" y="247"/>
                  </a:moveTo>
                  <a:cubicBezTo>
                    <a:pt x="76" y="247"/>
                    <a:pt x="76" y="247"/>
                    <a:pt x="76" y="247"/>
                  </a:cubicBezTo>
                  <a:cubicBezTo>
                    <a:pt x="72" y="246"/>
                    <a:pt x="69" y="244"/>
                    <a:pt x="67" y="240"/>
                  </a:cubicBezTo>
                  <a:lnTo>
                    <a:pt x="66" y="237"/>
                  </a:lnTo>
                  <a:cubicBezTo>
                    <a:pt x="60" y="220"/>
                    <a:pt x="53" y="201"/>
                    <a:pt x="55" y="190"/>
                  </a:cubicBezTo>
                  <a:cubicBezTo>
                    <a:pt x="57" y="175"/>
                    <a:pt x="55" y="166"/>
                    <a:pt x="48" y="163"/>
                  </a:cubicBezTo>
                  <a:cubicBezTo>
                    <a:pt x="42" y="161"/>
                    <a:pt x="36" y="160"/>
                    <a:pt x="30" y="159"/>
                  </a:cubicBezTo>
                  <a:cubicBezTo>
                    <a:pt x="24" y="159"/>
                    <a:pt x="18" y="158"/>
                    <a:pt x="14" y="154"/>
                  </a:cubicBezTo>
                  <a:cubicBezTo>
                    <a:pt x="8" y="147"/>
                    <a:pt x="0" y="126"/>
                    <a:pt x="8" y="108"/>
                  </a:cubicBezTo>
                  <a:cubicBezTo>
                    <a:pt x="17" y="88"/>
                    <a:pt x="39" y="86"/>
                    <a:pt x="48" y="86"/>
                  </a:cubicBezTo>
                  <a:cubicBezTo>
                    <a:pt x="53" y="86"/>
                    <a:pt x="57" y="87"/>
                    <a:pt x="61" y="88"/>
                  </a:cubicBezTo>
                  <a:cubicBezTo>
                    <a:pt x="65" y="89"/>
                    <a:pt x="69" y="89"/>
                    <a:pt x="73" y="89"/>
                  </a:cubicBezTo>
                  <a:lnTo>
                    <a:pt x="78" y="90"/>
                  </a:lnTo>
                  <a:cubicBezTo>
                    <a:pt x="82" y="90"/>
                    <a:pt x="89" y="90"/>
                    <a:pt x="91" y="89"/>
                  </a:cubicBezTo>
                  <a:cubicBezTo>
                    <a:pt x="90" y="89"/>
                    <a:pt x="90" y="88"/>
                    <a:pt x="88" y="88"/>
                  </a:cubicBezTo>
                  <a:cubicBezTo>
                    <a:pt x="78" y="88"/>
                    <a:pt x="71" y="88"/>
                    <a:pt x="63" y="79"/>
                  </a:cubicBezTo>
                  <a:cubicBezTo>
                    <a:pt x="60" y="75"/>
                    <a:pt x="57" y="74"/>
                    <a:pt x="49" y="78"/>
                  </a:cubicBezTo>
                  <a:cubicBezTo>
                    <a:pt x="47" y="79"/>
                    <a:pt x="46" y="80"/>
                    <a:pt x="45" y="81"/>
                  </a:cubicBezTo>
                  <a:cubicBezTo>
                    <a:pt x="40" y="84"/>
                    <a:pt x="35" y="88"/>
                    <a:pt x="26" y="83"/>
                  </a:cubicBezTo>
                  <a:cubicBezTo>
                    <a:pt x="18" y="79"/>
                    <a:pt x="16" y="68"/>
                    <a:pt x="18" y="61"/>
                  </a:cubicBezTo>
                  <a:cubicBezTo>
                    <a:pt x="20" y="54"/>
                    <a:pt x="25" y="49"/>
                    <a:pt x="32" y="49"/>
                  </a:cubicBezTo>
                  <a:cubicBezTo>
                    <a:pt x="39" y="49"/>
                    <a:pt x="45" y="47"/>
                    <a:pt x="48" y="45"/>
                  </a:cubicBezTo>
                  <a:cubicBezTo>
                    <a:pt x="50" y="42"/>
                    <a:pt x="55" y="41"/>
                    <a:pt x="59" y="40"/>
                  </a:cubicBezTo>
                  <a:cubicBezTo>
                    <a:pt x="58" y="39"/>
                    <a:pt x="57" y="38"/>
                    <a:pt x="56" y="36"/>
                  </a:cubicBezTo>
                  <a:cubicBezTo>
                    <a:pt x="55" y="35"/>
                    <a:pt x="54" y="31"/>
                    <a:pt x="58" y="27"/>
                  </a:cubicBezTo>
                  <a:cubicBezTo>
                    <a:pt x="59" y="25"/>
                    <a:pt x="60" y="24"/>
                    <a:pt x="61" y="23"/>
                  </a:cubicBezTo>
                  <a:cubicBezTo>
                    <a:pt x="66" y="17"/>
                    <a:pt x="72" y="9"/>
                    <a:pt x="85" y="9"/>
                  </a:cubicBezTo>
                  <a:cubicBezTo>
                    <a:pt x="90" y="9"/>
                    <a:pt x="95" y="8"/>
                    <a:pt x="98" y="8"/>
                  </a:cubicBezTo>
                  <a:cubicBezTo>
                    <a:pt x="104" y="6"/>
                    <a:pt x="109" y="5"/>
                    <a:pt x="113" y="9"/>
                  </a:cubicBezTo>
                  <a:cubicBezTo>
                    <a:pt x="114" y="10"/>
                    <a:pt x="115" y="13"/>
                    <a:pt x="114" y="16"/>
                  </a:cubicBezTo>
                  <a:cubicBezTo>
                    <a:pt x="117" y="15"/>
                    <a:pt x="122" y="14"/>
                    <a:pt x="128" y="12"/>
                  </a:cubicBezTo>
                  <a:cubicBezTo>
                    <a:pt x="139" y="10"/>
                    <a:pt x="152" y="6"/>
                    <a:pt x="160" y="3"/>
                  </a:cubicBezTo>
                  <a:cubicBezTo>
                    <a:pt x="169" y="0"/>
                    <a:pt x="181" y="2"/>
                    <a:pt x="193" y="4"/>
                  </a:cubicBezTo>
                  <a:cubicBezTo>
                    <a:pt x="200" y="5"/>
                    <a:pt x="208" y="7"/>
                    <a:pt x="215" y="7"/>
                  </a:cubicBezTo>
                  <a:lnTo>
                    <a:pt x="246" y="7"/>
                  </a:lnTo>
                  <a:cubicBezTo>
                    <a:pt x="253" y="7"/>
                    <a:pt x="262" y="9"/>
                    <a:pt x="270" y="11"/>
                  </a:cubicBezTo>
                  <a:cubicBezTo>
                    <a:pt x="277" y="13"/>
                    <a:pt x="283" y="14"/>
                    <a:pt x="287" y="14"/>
                  </a:cubicBezTo>
                  <a:cubicBezTo>
                    <a:pt x="298" y="14"/>
                    <a:pt x="306" y="14"/>
                    <a:pt x="309" y="20"/>
                  </a:cubicBezTo>
                  <a:cubicBezTo>
                    <a:pt x="309" y="22"/>
                    <a:pt x="310" y="26"/>
                    <a:pt x="306" y="30"/>
                  </a:cubicBezTo>
                  <a:cubicBezTo>
                    <a:pt x="303" y="33"/>
                    <a:pt x="298" y="35"/>
                    <a:pt x="294" y="36"/>
                  </a:cubicBezTo>
                  <a:cubicBezTo>
                    <a:pt x="293" y="36"/>
                    <a:pt x="292" y="37"/>
                    <a:pt x="291" y="37"/>
                  </a:cubicBezTo>
                  <a:cubicBezTo>
                    <a:pt x="290" y="43"/>
                    <a:pt x="288" y="51"/>
                    <a:pt x="282" y="53"/>
                  </a:cubicBezTo>
                  <a:cubicBezTo>
                    <a:pt x="279" y="54"/>
                    <a:pt x="275" y="54"/>
                    <a:pt x="272" y="51"/>
                  </a:cubicBezTo>
                  <a:cubicBezTo>
                    <a:pt x="273" y="52"/>
                    <a:pt x="274" y="53"/>
                    <a:pt x="274" y="54"/>
                  </a:cubicBezTo>
                  <a:cubicBezTo>
                    <a:pt x="277" y="61"/>
                    <a:pt x="276" y="69"/>
                    <a:pt x="270" y="75"/>
                  </a:cubicBezTo>
                  <a:cubicBezTo>
                    <a:pt x="266" y="79"/>
                    <a:pt x="261" y="82"/>
                    <a:pt x="258" y="84"/>
                  </a:cubicBezTo>
                  <a:cubicBezTo>
                    <a:pt x="261" y="91"/>
                    <a:pt x="262" y="104"/>
                    <a:pt x="252" y="114"/>
                  </a:cubicBezTo>
                  <a:cubicBezTo>
                    <a:pt x="250" y="117"/>
                    <a:pt x="248" y="119"/>
                    <a:pt x="245" y="121"/>
                  </a:cubicBezTo>
                  <a:cubicBezTo>
                    <a:pt x="243" y="123"/>
                    <a:pt x="241" y="126"/>
                    <a:pt x="240" y="127"/>
                  </a:cubicBezTo>
                  <a:cubicBezTo>
                    <a:pt x="243" y="133"/>
                    <a:pt x="245" y="143"/>
                    <a:pt x="240" y="148"/>
                  </a:cubicBezTo>
                  <a:cubicBezTo>
                    <a:pt x="239" y="149"/>
                    <a:pt x="235" y="154"/>
                    <a:pt x="227" y="150"/>
                  </a:cubicBezTo>
                  <a:cubicBezTo>
                    <a:pt x="219" y="146"/>
                    <a:pt x="213" y="138"/>
                    <a:pt x="207" y="132"/>
                  </a:cubicBezTo>
                  <a:cubicBezTo>
                    <a:pt x="206" y="130"/>
                    <a:pt x="205" y="129"/>
                    <a:pt x="204" y="128"/>
                  </a:cubicBezTo>
                  <a:cubicBezTo>
                    <a:pt x="202" y="126"/>
                    <a:pt x="201" y="126"/>
                    <a:pt x="201" y="126"/>
                  </a:cubicBezTo>
                  <a:cubicBezTo>
                    <a:pt x="200" y="126"/>
                    <a:pt x="199" y="126"/>
                    <a:pt x="197" y="130"/>
                  </a:cubicBezTo>
                  <a:cubicBezTo>
                    <a:pt x="196" y="132"/>
                    <a:pt x="195" y="136"/>
                    <a:pt x="194" y="138"/>
                  </a:cubicBezTo>
                  <a:cubicBezTo>
                    <a:pt x="192" y="144"/>
                    <a:pt x="190" y="150"/>
                    <a:pt x="185" y="151"/>
                  </a:cubicBezTo>
                  <a:cubicBezTo>
                    <a:pt x="183" y="152"/>
                    <a:pt x="179" y="152"/>
                    <a:pt x="175" y="148"/>
                  </a:cubicBezTo>
                  <a:cubicBezTo>
                    <a:pt x="171" y="143"/>
                    <a:pt x="171" y="138"/>
                    <a:pt x="171" y="133"/>
                  </a:cubicBezTo>
                  <a:cubicBezTo>
                    <a:pt x="170" y="128"/>
                    <a:pt x="170" y="126"/>
                    <a:pt x="165" y="123"/>
                  </a:cubicBezTo>
                  <a:cubicBezTo>
                    <a:pt x="160" y="120"/>
                    <a:pt x="154" y="118"/>
                    <a:pt x="149" y="117"/>
                  </a:cubicBezTo>
                  <a:cubicBezTo>
                    <a:pt x="149" y="119"/>
                    <a:pt x="149" y="121"/>
                    <a:pt x="146" y="124"/>
                  </a:cubicBezTo>
                  <a:cubicBezTo>
                    <a:pt x="145" y="125"/>
                    <a:pt x="144" y="126"/>
                    <a:pt x="143" y="128"/>
                  </a:cubicBezTo>
                  <a:cubicBezTo>
                    <a:pt x="140" y="133"/>
                    <a:pt x="133" y="144"/>
                    <a:pt x="121" y="138"/>
                  </a:cubicBezTo>
                  <a:cubicBezTo>
                    <a:pt x="116" y="135"/>
                    <a:pt x="112" y="131"/>
                    <a:pt x="109" y="126"/>
                  </a:cubicBezTo>
                  <a:cubicBezTo>
                    <a:pt x="110" y="130"/>
                    <a:pt x="113" y="133"/>
                    <a:pt x="117" y="138"/>
                  </a:cubicBezTo>
                  <a:cubicBezTo>
                    <a:pt x="118" y="139"/>
                    <a:pt x="120" y="140"/>
                    <a:pt x="122" y="141"/>
                  </a:cubicBezTo>
                  <a:cubicBezTo>
                    <a:pt x="126" y="143"/>
                    <a:pt x="135" y="147"/>
                    <a:pt x="132" y="159"/>
                  </a:cubicBezTo>
                  <a:cubicBezTo>
                    <a:pt x="128" y="170"/>
                    <a:pt x="114" y="202"/>
                    <a:pt x="106" y="217"/>
                  </a:cubicBezTo>
                  <a:cubicBezTo>
                    <a:pt x="103" y="222"/>
                    <a:pt x="88" y="247"/>
                    <a:pt x="76" y="2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43" name="Freeform 309">
              <a:extLst>
                <a:ext uri="{FF2B5EF4-FFF2-40B4-BE49-F238E27FC236}">
                  <a16:creationId xmlns:a16="http://schemas.microsoft.com/office/drawing/2014/main" id="{42F221AF-8723-914D-9836-6AC88366C047}"/>
                </a:ext>
              </a:extLst>
            </p:cNvPr>
            <p:cNvSpPr>
              <a:spLocks noEditPoints="1"/>
            </p:cNvSpPr>
            <p:nvPr/>
          </p:nvSpPr>
          <p:spPr bwMode="auto">
            <a:xfrm>
              <a:off x="6502400" y="3567113"/>
              <a:ext cx="61913" cy="47625"/>
            </a:xfrm>
            <a:custGeom>
              <a:avLst/>
              <a:gdLst>
                <a:gd name="T0" fmla="*/ 13 w 82"/>
                <a:gd name="T1" fmla="*/ 32 h 63"/>
                <a:gd name="T2" fmla="*/ 15 w 82"/>
                <a:gd name="T3" fmla="*/ 36 h 63"/>
                <a:gd name="T4" fmla="*/ 25 w 82"/>
                <a:gd name="T5" fmla="*/ 40 h 63"/>
                <a:gd name="T6" fmla="*/ 44 w 82"/>
                <a:gd name="T7" fmla="*/ 47 h 63"/>
                <a:gd name="T8" fmla="*/ 55 w 82"/>
                <a:gd name="T9" fmla="*/ 49 h 63"/>
                <a:gd name="T10" fmla="*/ 70 w 82"/>
                <a:gd name="T11" fmla="*/ 36 h 63"/>
                <a:gd name="T12" fmla="*/ 63 w 82"/>
                <a:gd name="T13" fmla="*/ 22 h 63"/>
                <a:gd name="T14" fmla="*/ 60 w 82"/>
                <a:gd name="T15" fmla="*/ 18 h 63"/>
                <a:gd name="T16" fmla="*/ 59 w 82"/>
                <a:gd name="T17" fmla="*/ 19 h 63"/>
                <a:gd name="T18" fmla="*/ 50 w 82"/>
                <a:gd name="T19" fmla="*/ 25 h 63"/>
                <a:gd name="T20" fmla="*/ 42 w 82"/>
                <a:gd name="T21" fmla="*/ 21 h 63"/>
                <a:gd name="T22" fmla="*/ 39 w 82"/>
                <a:gd name="T23" fmla="*/ 15 h 63"/>
                <a:gd name="T24" fmla="*/ 30 w 82"/>
                <a:gd name="T25" fmla="*/ 22 h 63"/>
                <a:gd name="T26" fmla="*/ 27 w 82"/>
                <a:gd name="T27" fmla="*/ 25 h 63"/>
                <a:gd name="T28" fmla="*/ 13 w 82"/>
                <a:gd name="T29" fmla="*/ 32 h 63"/>
                <a:gd name="T30" fmla="*/ 49 w 82"/>
                <a:gd name="T31" fmla="*/ 63 h 63"/>
                <a:gd name="T32" fmla="*/ 35 w 82"/>
                <a:gd name="T33" fmla="*/ 56 h 63"/>
                <a:gd name="T34" fmla="*/ 25 w 82"/>
                <a:gd name="T35" fmla="*/ 53 h 63"/>
                <a:gd name="T36" fmla="*/ 6 w 82"/>
                <a:gd name="T37" fmla="*/ 45 h 63"/>
                <a:gd name="T38" fmla="*/ 0 w 82"/>
                <a:gd name="T39" fmla="*/ 32 h 63"/>
                <a:gd name="T40" fmla="*/ 5 w 82"/>
                <a:gd name="T41" fmla="*/ 22 h 63"/>
                <a:gd name="T42" fmla="*/ 9 w 82"/>
                <a:gd name="T43" fmla="*/ 20 h 63"/>
                <a:gd name="T44" fmla="*/ 18 w 82"/>
                <a:gd name="T45" fmla="*/ 16 h 63"/>
                <a:gd name="T46" fmla="*/ 21 w 82"/>
                <a:gd name="T47" fmla="*/ 14 h 63"/>
                <a:gd name="T48" fmla="*/ 37 w 82"/>
                <a:gd name="T49" fmla="*/ 2 h 63"/>
                <a:gd name="T50" fmla="*/ 46 w 82"/>
                <a:gd name="T51" fmla="*/ 3 h 63"/>
                <a:gd name="T52" fmla="*/ 51 w 82"/>
                <a:gd name="T53" fmla="*/ 10 h 63"/>
                <a:gd name="T54" fmla="*/ 52 w 82"/>
                <a:gd name="T55" fmla="*/ 9 h 63"/>
                <a:gd name="T56" fmla="*/ 53 w 82"/>
                <a:gd name="T57" fmla="*/ 7 h 63"/>
                <a:gd name="T58" fmla="*/ 61 w 82"/>
                <a:gd name="T59" fmla="*/ 1 h 63"/>
                <a:gd name="T60" fmla="*/ 69 w 82"/>
                <a:gd name="T61" fmla="*/ 8 h 63"/>
                <a:gd name="T62" fmla="*/ 69 w 82"/>
                <a:gd name="T63" fmla="*/ 8 h 63"/>
                <a:gd name="T64" fmla="*/ 73 w 82"/>
                <a:gd name="T65" fmla="*/ 15 h 63"/>
                <a:gd name="T66" fmla="*/ 82 w 82"/>
                <a:gd name="T67" fmla="*/ 36 h 63"/>
                <a:gd name="T68" fmla="*/ 60 w 82"/>
                <a:gd name="T69" fmla="*/ 60 h 63"/>
                <a:gd name="T70" fmla="*/ 49 w 82"/>
                <a:gd name="T71"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2" h="63">
                  <a:moveTo>
                    <a:pt x="13" y="32"/>
                  </a:moveTo>
                  <a:cubicBezTo>
                    <a:pt x="13" y="33"/>
                    <a:pt x="14" y="35"/>
                    <a:pt x="15" y="36"/>
                  </a:cubicBezTo>
                  <a:cubicBezTo>
                    <a:pt x="17" y="39"/>
                    <a:pt x="19" y="40"/>
                    <a:pt x="25" y="40"/>
                  </a:cubicBezTo>
                  <a:cubicBezTo>
                    <a:pt x="34" y="40"/>
                    <a:pt x="37" y="41"/>
                    <a:pt x="44" y="47"/>
                  </a:cubicBezTo>
                  <a:cubicBezTo>
                    <a:pt x="48" y="52"/>
                    <a:pt x="48" y="52"/>
                    <a:pt x="55" y="49"/>
                  </a:cubicBezTo>
                  <a:cubicBezTo>
                    <a:pt x="66" y="44"/>
                    <a:pt x="70" y="40"/>
                    <a:pt x="70" y="36"/>
                  </a:cubicBezTo>
                  <a:cubicBezTo>
                    <a:pt x="70" y="32"/>
                    <a:pt x="66" y="27"/>
                    <a:pt x="63" y="22"/>
                  </a:cubicBezTo>
                  <a:cubicBezTo>
                    <a:pt x="62" y="21"/>
                    <a:pt x="61" y="20"/>
                    <a:pt x="60" y="18"/>
                  </a:cubicBezTo>
                  <a:lnTo>
                    <a:pt x="59" y="19"/>
                  </a:lnTo>
                  <a:cubicBezTo>
                    <a:pt x="57" y="21"/>
                    <a:pt x="55" y="25"/>
                    <a:pt x="50" y="25"/>
                  </a:cubicBezTo>
                  <a:cubicBezTo>
                    <a:pt x="48" y="25"/>
                    <a:pt x="45" y="24"/>
                    <a:pt x="42" y="21"/>
                  </a:cubicBezTo>
                  <a:cubicBezTo>
                    <a:pt x="40" y="19"/>
                    <a:pt x="39" y="17"/>
                    <a:pt x="39" y="15"/>
                  </a:cubicBezTo>
                  <a:cubicBezTo>
                    <a:pt x="35" y="17"/>
                    <a:pt x="33" y="19"/>
                    <a:pt x="30" y="22"/>
                  </a:cubicBezTo>
                  <a:lnTo>
                    <a:pt x="27" y="25"/>
                  </a:lnTo>
                  <a:cubicBezTo>
                    <a:pt x="22" y="30"/>
                    <a:pt x="17" y="32"/>
                    <a:pt x="13" y="32"/>
                  </a:cubicBezTo>
                  <a:close/>
                  <a:moveTo>
                    <a:pt x="49" y="63"/>
                  </a:moveTo>
                  <a:cubicBezTo>
                    <a:pt x="43" y="63"/>
                    <a:pt x="39" y="60"/>
                    <a:pt x="35" y="56"/>
                  </a:cubicBezTo>
                  <a:cubicBezTo>
                    <a:pt x="31" y="53"/>
                    <a:pt x="31" y="53"/>
                    <a:pt x="25" y="53"/>
                  </a:cubicBezTo>
                  <a:cubicBezTo>
                    <a:pt x="14" y="53"/>
                    <a:pt x="10" y="49"/>
                    <a:pt x="6" y="45"/>
                  </a:cubicBezTo>
                  <a:cubicBezTo>
                    <a:pt x="3" y="42"/>
                    <a:pt x="0" y="38"/>
                    <a:pt x="0" y="32"/>
                  </a:cubicBezTo>
                  <a:cubicBezTo>
                    <a:pt x="0" y="28"/>
                    <a:pt x="2" y="25"/>
                    <a:pt x="5" y="22"/>
                  </a:cubicBezTo>
                  <a:cubicBezTo>
                    <a:pt x="6" y="21"/>
                    <a:pt x="7" y="20"/>
                    <a:pt x="9" y="20"/>
                  </a:cubicBezTo>
                  <a:cubicBezTo>
                    <a:pt x="9" y="20"/>
                    <a:pt x="15" y="20"/>
                    <a:pt x="18" y="16"/>
                  </a:cubicBezTo>
                  <a:lnTo>
                    <a:pt x="21" y="14"/>
                  </a:lnTo>
                  <a:cubicBezTo>
                    <a:pt x="25" y="9"/>
                    <a:pt x="29" y="5"/>
                    <a:pt x="37" y="2"/>
                  </a:cubicBezTo>
                  <a:cubicBezTo>
                    <a:pt x="39" y="2"/>
                    <a:pt x="43" y="0"/>
                    <a:pt x="46" y="3"/>
                  </a:cubicBezTo>
                  <a:cubicBezTo>
                    <a:pt x="49" y="5"/>
                    <a:pt x="50" y="8"/>
                    <a:pt x="51" y="10"/>
                  </a:cubicBezTo>
                  <a:cubicBezTo>
                    <a:pt x="51" y="9"/>
                    <a:pt x="51" y="9"/>
                    <a:pt x="52" y="9"/>
                  </a:cubicBezTo>
                  <a:cubicBezTo>
                    <a:pt x="52" y="9"/>
                    <a:pt x="52" y="8"/>
                    <a:pt x="53" y="7"/>
                  </a:cubicBezTo>
                  <a:cubicBezTo>
                    <a:pt x="54" y="5"/>
                    <a:pt x="56" y="1"/>
                    <a:pt x="61" y="1"/>
                  </a:cubicBezTo>
                  <a:cubicBezTo>
                    <a:pt x="66" y="2"/>
                    <a:pt x="68" y="6"/>
                    <a:pt x="69" y="8"/>
                  </a:cubicBezTo>
                  <a:cubicBezTo>
                    <a:pt x="69" y="8"/>
                    <a:pt x="69" y="8"/>
                    <a:pt x="69" y="8"/>
                  </a:cubicBezTo>
                  <a:cubicBezTo>
                    <a:pt x="69" y="10"/>
                    <a:pt x="71" y="13"/>
                    <a:pt x="73" y="15"/>
                  </a:cubicBezTo>
                  <a:cubicBezTo>
                    <a:pt x="77" y="21"/>
                    <a:pt x="82" y="28"/>
                    <a:pt x="82" y="36"/>
                  </a:cubicBezTo>
                  <a:cubicBezTo>
                    <a:pt x="82" y="49"/>
                    <a:pt x="71" y="55"/>
                    <a:pt x="60" y="60"/>
                  </a:cubicBezTo>
                  <a:cubicBezTo>
                    <a:pt x="56" y="62"/>
                    <a:pt x="52" y="63"/>
                    <a:pt x="4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44" name="Freeform 310">
              <a:extLst>
                <a:ext uri="{FF2B5EF4-FFF2-40B4-BE49-F238E27FC236}">
                  <a16:creationId xmlns:a16="http://schemas.microsoft.com/office/drawing/2014/main" id="{E66AD8DB-6B93-7A42-9CE5-247B8291AFC6}"/>
                </a:ext>
              </a:extLst>
            </p:cNvPr>
            <p:cNvSpPr>
              <a:spLocks noEditPoints="1"/>
            </p:cNvSpPr>
            <p:nvPr/>
          </p:nvSpPr>
          <p:spPr bwMode="auto">
            <a:xfrm>
              <a:off x="6526213" y="3540126"/>
              <a:ext cx="46038" cy="26988"/>
            </a:xfrm>
            <a:custGeom>
              <a:avLst/>
              <a:gdLst>
                <a:gd name="T0" fmla="*/ 24 w 60"/>
                <a:gd name="T1" fmla="*/ 22 h 36"/>
                <a:gd name="T2" fmla="*/ 33 w 60"/>
                <a:gd name="T3" fmla="*/ 23 h 36"/>
                <a:gd name="T4" fmla="*/ 30 w 60"/>
                <a:gd name="T5" fmla="*/ 20 h 36"/>
                <a:gd name="T6" fmla="*/ 28 w 60"/>
                <a:gd name="T7" fmla="*/ 21 h 36"/>
                <a:gd name="T8" fmla="*/ 24 w 60"/>
                <a:gd name="T9" fmla="*/ 22 h 36"/>
                <a:gd name="T10" fmla="*/ 24 w 60"/>
                <a:gd name="T11" fmla="*/ 22 h 36"/>
                <a:gd name="T12" fmla="*/ 51 w 60"/>
                <a:gd name="T13" fmla="*/ 36 h 36"/>
                <a:gd name="T14" fmla="*/ 48 w 60"/>
                <a:gd name="T15" fmla="*/ 35 h 36"/>
                <a:gd name="T16" fmla="*/ 38 w 60"/>
                <a:gd name="T17" fmla="*/ 35 h 36"/>
                <a:gd name="T18" fmla="*/ 31 w 60"/>
                <a:gd name="T19" fmla="*/ 35 h 36"/>
                <a:gd name="T20" fmla="*/ 12 w 60"/>
                <a:gd name="T21" fmla="*/ 24 h 36"/>
                <a:gd name="T22" fmla="*/ 12 w 60"/>
                <a:gd name="T23" fmla="*/ 20 h 36"/>
                <a:gd name="T24" fmla="*/ 1 w 60"/>
                <a:gd name="T25" fmla="*/ 14 h 36"/>
                <a:gd name="T26" fmla="*/ 5 w 60"/>
                <a:gd name="T27" fmla="*/ 4 h 36"/>
                <a:gd name="T28" fmla="*/ 16 w 60"/>
                <a:gd name="T29" fmla="*/ 1 h 36"/>
                <a:gd name="T30" fmla="*/ 22 w 60"/>
                <a:gd name="T31" fmla="*/ 8 h 36"/>
                <a:gd name="T32" fmla="*/ 23 w 60"/>
                <a:gd name="T33" fmla="*/ 10 h 36"/>
                <a:gd name="T34" fmla="*/ 24 w 60"/>
                <a:gd name="T35" fmla="*/ 9 h 36"/>
                <a:gd name="T36" fmla="*/ 39 w 60"/>
                <a:gd name="T37" fmla="*/ 12 h 36"/>
                <a:gd name="T38" fmla="*/ 48 w 60"/>
                <a:gd name="T39" fmla="*/ 19 h 36"/>
                <a:gd name="T40" fmla="*/ 57 w 60"/>
                <a:gd name="T41" fmla="*/ 33 h 36"/>
                <a:gd name="T42" fmla="*/ 51 w 60"/>
                <a:gd name="T43"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 h="36">
                  <a:moveTo>
                    <a:pt x="24" y="22"/>
                  </a:moveTo>
                  <a:cubicBezTo>
                    <a:pt x="26" y="23"/>
                    <a:pt x="29" y="23"/>
                    <a:pt x="33" y="23"/>
                  </a:cubicBezTo>
                  <a:cubicBezTo>
                    <a:pt x="32" y="22"/>
                    <a:pt x="31" y="21"/>
                    <a:pt x="30" y="20"/>
                  </a:cubicBezTo>
                  <a:cubicBezTo>
                    <a:pt x="30" y="20"/>
                    <a:pt x="29" y="21"/>
                    <a:pt x="28" y="21"/>
                  </a:cubicBezTo>
                  <a:cubicBezTo>
                    <a:pt x="27" y="21"/>
                    <a:pt x="26" y="22"/>
                    <a:pt x="24" y="22"/>
                  </a:cubicBezTo>
                  <a:cubicBezTo>
                    <a:pt x="24" y="22"/>
                    <a:pt x="24" y="22"/>
                    <a:pt x="24" y="22"/>
                  </a:cubicBezTo>
                  <a:close/>
                  <a:moveTo>
                    <a:pt x="51" y="36"/>
                  </a:moveTo>
                  <a:cubicBezTo>
                    <a:pt x="50" y="36"/>
                    <a:pt x="49" y="36"/>
                    <a:pt x="48" y="35"/>
                  </a:cubicBezTo>
                  <a:cubicBezTo>
                    <a:pt x="45" y="34"/>
                    <a:pt x="42" y="35"/>
                    <a:pt x="38" y="35"/>
                  </a:cubicBezTo>
                  <a:cubicBezTo>
                    <a:pt x="36" y="35"/>
                    <a:pt x="34" y="35"/>
                    <a:pt x="31" y="35"/>
                  </a:cubicBezTo>
                  <a:cubicBezTo>
                    <a:pt x="25" y="35"/>
                    <a:pt x="12" y="35"/>
                    <a:pt x="12" y="24"/>
                  </a:cubicBezTo>
                  <a:cubicBezTo>
                    <a:pt x="12" y="22"/>
                    <a:pt x="12" y="21"/>
                    <a:pt x="12" y="20"/>
                  </a:cubicBezTo>
                  <a:cubicBezTo>
                    <a:pt x="8" y="20"/>
                    <a:pt x="2" y="19"/>
                    <a:pt x="1" y="14"/>
                  </a:cubicBezTo>
                  <a:cubicBezTo>
                    <a:pt x="1" y="12"/>
                    <a:pt x="0" y="8"/>
                    <a:pt x="5" y="4"/>
                  </a:cubicBezTo>
                  <a:cubicBezTo>
                    <a:pt x="5" y="4"/>
                    <a:pt x="10" y="0"/>
                    <a:pt x="16" y="1"/>
                  </a:cubicBezTo>
                  <a:cubicBezTo>
                    <a:pt x="18" y="2"/>
                    <a:pt x="21" y="3"/>
                    <a:pt x="22" y="8"/>
                  </a:cubicBezTo>
                  <a:cubicBezTo>
                    <a:pt x="23" y="9"/>
                    <a:pt x="23" y="9"/>
                    <a:pt x="23" y="10"/>
                  </a:cubicBezTo>
                  <a:cubicBezTo>
                    <a:pt x="23" y="10"/>
                    <a:pt x="24" y="9"/>
                    <a:pt x="24" y="9"/>
                  </a:cubicBezTo>
                  <a:cubicBezTo>
                    <a:pt x="27" y="8"/>
                    <a:pt x="34" y="6"/>
                    <a:pt x="39" y="12"/>
                  </a:cubicBezTo>
                  <a:cubicBezTo>
                    <a:pt x="40" y="13"/>
                    <a:pt x="45" y="16"/>
                    <a:pt x="48" y="19"/>
                  </a:cubicBezTo>
                  <a:cubicBezTo>
                    <a:pt x="56" y="25"/>
                    <a:pt x="60" y="28"/>
                    <a:pt x="57" y="33"/>
                  </a:cubicBezTo>
                  <a:cubicBezTo>
                    <a:pt x="56" y="35"/>
                    <a:pt x="53" y="36"/>
                    <a:pt x="5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45" name="Freeform 311">
              <a:extLst>
                <a:ext uri="{FF2B5EF4-FFF2-40B4-BE49-F238E27FC236}">
                  <a16:creationId xmlns:a16="http://schemas.microsoft.com/office/drawing/2014/main" id="{4581217A-C826-8145-8E58-102A95707DE3}"/>
                </a:ext>
              </a:extLst>
            </p:cNvPr>
            <p:cNvSpPr>
              <a:spLocks noEditPoints="1"/>
            </p:cNvSpPr>
            <p:nvPr/>
          </p:nvSpPr>
          <p:spPr bwMode="auto">
            <a:xfrm>
              <a:off x="6478588" y="3532188"/>
              <a:ext cx="26988" cy="30163"/>
            </a:xfrm>
            <a:custGeom>
              <a:avLst/>
              <a:gdLst/>
              <a:ahLst/>
              <a:cxnLst/>
              <a:rect l="0" t="0" r="r" b="b"/>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46" name="Freeform 312">
              <a:extLst>
                <a:ext uri="{FF2B5EF4-FFF2-40B4-BE49-F238E27FC236}">
                  <a16:creationId xmlns:a16="http://schemas.microsoft.com/office/drawing/2014/main" id="{23850C31-AB34-8B43-A218-6AFF1EAFDF82}"/>
                </a:ext>
              </a:extLst>
            </p:cNvPr>
            <p:cNvSpPr>
              <a:spLocks noEditPoints="1"/>
            </p:cNvSpPr>
            <p:nvPr/>
          </p:nvSpPr>
          <p:spPr bwMode="auto">
            <a:xfrm>
              <a:off x="6500813" y="3530601"/>
              <a:ext cx="25400" cy="30163"/>
            </a:xfrm>
            <a:custGeom>
              <a:avLst/>
              <a:gdLst>
                <a:gd name="T0" fmla="*/ 25 w 33"/>
                <a:gd name="T1" fmla="*/ 26 h 40"/>
                <a:gd name="T2" fmla="*/ 25 w 33"/>
                <a:gd name="T3" fmla="*/ 26 h 40"/>
                <a:gd name="T4" fmla="*/ 14 w 33"/>
                <a:gd name="T5" fmla="*/ 27 h 40"/>
                <a:gd name="T6" fmla="*/ 18 w 33"/>
                <a:gd name="T7" fmla="*/ 27 h 40"/>
                <a:gd name="T8" fmla="*/ 19 w 33"/>
                <a:gd name="T9" fmla="*/ 25 h 40"/>
                <a:gd name="T10" fmla="*/ 19 w 33"/>
                <a:gd name="T11" fmla="*/ 19 h 40"/>
                <a:gd name="T12" fmla="*/ 14 w 33"/>
                <a:gd name="T13" fmla="*/ 25 h 40"/>
                <a:gd name="T14" fmla="*/ 14 w 33"/>
                <a:gd name="T15" fmla="*/ 27 h 40"/>
                <a:gd name="T16" fmla="*/ 14 w 33"/>
                <a:gd name="T17" fmla="*/ 40 h 40"/>
                <a:gd name="T18" fmla="*/ 7 w 33"/>
                <a:gd name="T19" fmla="*/ 39 h 40"/>
                <a:gd name="T20" fmla="*/ 5 w 33"/>
                <a:gd name="T21" fmla="*/ 37 h 40"/>
                <a:gd name="T22" fmla="*/ 0 w 33"/>
                <a:gd name="T23" fmla="*/ 26 h 40"/>
                <a:gd name="T24" fmla="*/ 6 w 33"/>
                <a:gd name="T25" fmla="*/ 15 h 40"/>
                <a:gd name="T26" fmla="*/ 12 w 33"/>
                <a:gd name="T27" fmla="*/ 8 h 40"/>
                <a:gd name="T28" fmla="*/ 21 w 33"/>
                <a:gd name="T29" fmla="*/ 0 h 40"/>
                <a:gd name="T30" fmla="*/ 28 w 33"/>
                <a:gd name="T31" fmla="*/ 3 h 40"/>
                <a:gd name="T32" fmla="*/ 31 w 33"/>
                <a:gd name="T33" fmla="*/ 27 h 40"/>
                <a:gd name="T34" fmla="*/ 31 w 33"/>
                <a:gd name="T35" fmla="*/ 27 h 40"/>
                <a:gd name="T36" fmla="*/ 24 w 33"/>
                <a:gd name="T37" fmla="*/ 38 h 40"/>
                <a:gd name="T38" fmla="*/ 14 w 33"/>
                <a:gd name="T3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 h="40">
                  <a:moveTo>
                    <a:pt x="25" y="26"/>
                  </a:moveTo>
                  <a:lnTo>
                    <a:pt x="25" y="26"/>
                  </a:lnTo>
                  <a:close/>
                  <a:moveTo>
                    <a:pt x="14" y="27"/>
                  </a:moveTo>
                  <a:cubicBezTo>
                    <a:pt x="15" y="28"/>
                    <a:pt x="17" y="27"/>
                    <a:pt x="18" y="27"/>
                  </a:cubicBezTo>
                  <a:cubicBezTo>
                    <a:pt x="19" y="26"/>
                    <a:pt x="19" y="26"/>
                    <a:pt x="19" y="25"/>
                  </a:cubicBezTo>
                  <a:cubicBezTo>
                    <a:pt x="19" y="23"/>
                    <a:pt x="20" y="21"/>
                    <a:pt x="19" y="19"/>
                  </a:cubicBezTo>
                  <a:cubicBezTo>
                    <a:pt x="18" y="21"/>
                    <a:pt x="16" y="23"/>
                    <a:pt x="14" y="25"/>
                  </a:cubicBezTo>
                  <a:cubicBezTo>
                    <a:pt x="13" y="26"/>
                    <a:pt x="13" y="27"/>
                    <a:pt x="14" y="27"/>
                  </a:cubicBezTo>
                  <a:close/>
                  <a:moveTo>
                    <a:pt x="14" y="40"/>
                  </a:moveTo>
                  <a:cubicBezTo>
                    <a:pt x="12" y="40"/>
                    <a:pt x="9" y="40"/>
                    <a:pt x="7" y="39"/>
                  </a:cubicBezTo>
                  <a:cubicBezTo>
                    <a:pt x="7" y="38"/>
                    <a:pt x="6" y="38"/>
                    <a:pt x="5" y="37"/>
                  </a:cubicBezTo>
                  <a:cubicBezTo>
                    <a:pt x="4" y="37"/>
                    <a:pt x="0" y="32"/>
                    <a:pt x="0" y="26"/>
                  </a:cubicBezTo>
                  <a:cubicBezTo>
                    <a:pt x="1" y="23"/>
                    <a:pt x="2" y="19"/>
                    <a:pt x="6" y="15"/>
                  </a:cubicBezTo>
                  <a:cubicBezTo>
                    <a:pt x="8" y="13"/>
                    <a:pt x="10" y="10"/>
                    <a:pt x="12" y="8"/>
                  </a:cubicBezTo>
                  <a:cubicBezTo>
                    <a:pt x="14" y="4"/>
                    <a:pt x="17" y="0"/>
                    <a:pt x="21" y="0"/>
                  </a:cubicBezTo>
                  <a:cubicBezTo>
                    <a:pt x="23" y="0"/>
                    <a:pt x="26" y="1"/>
                    <a:pt x="28" y="3"/>
                  </a:cubicBezTo>
                  <a:cubicBezTo>
                    <a:pt x="31" y="8"/>
                    <a:pt x="33" y="18"/>
                    <a:pt x="31" y="27"/>
                  </a:cubicBezTo>
                  <a:cubicBezTo>
                    <a:pt x="31" y="27"/>
                    <a:pt x="31" y="27"/>
                    <a:pt x="31" y="27"/>
                  </a:cubicBezTo>
                  <a:cubicBezTo>
                    <a:pt x="30" y="32"/>
                    <a:pt x="28" y="36"/>
                    <a:pt x="24" y="38"/>
                  </a:cubicBezTo>
                  <a:cubicBezTo>
                    <a:pt x="21" y="39"/>
                    <a:pt x="17" y="40"/>
                    <a:pt x="14"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47" name="Freeform 313">
              <a:extLst>
                <a:ext uri="{FF2B5EF4-FFF2-40B4-BE49-F238E27FC236}">
                  <a16:creationId xmlns:a16="http://schemas.microsoft.com/office/drawing/2014/main" id="{95F2F7BB-26B4-BF4E-B16B-44E7DB2F98C0}"/>
                </a:ext>
              </a:extLst>
            </p:cNvPr>
            <p:cNvSpPr>
              <a:spLocks/>
            </p:cNvSpPr>
            <p:nvPr/>
          </p:nvSpPr>
          <p:spPr bwMode="auto">
            <a:xfrm>
              <a:off x="6500813" y="3554413"/>
              <a:ext cx="26988" cy="15875"/>
            </a:xfrm>
            <a:custGeom>
              <a:avLst/>
              <a:gdLst>
                <a:gd name="T0" fmla="*/ 19 w 37"/>
                <a:gd name="T1" fmla="*/ 20 h 20"/>
                <a:gd name="T2" fmla="*/ 4 w 37"/>
                <a:gd name="T3" fmla="*/ 16 h 20"/>
                <a:gd name="T4" fmla="*/ 2 w 37"/>
                <a:gd name="T5" fmla="*/ 14 h 20"/>
                <a:gd name="T6" fmla="*/ 1 w 37"/>
                <a:gd name="T7" fmla="*/ 6 h 20"/>
                <a:gd name="T8" fmla="*/ 27 w 37"/>
                <a:gd name="T9" fmla="*/ 0 h 20"/>
                <a:gd name="T10" fmla="*/ 35 w 37"/>
                <a:gd name="T11" fmla="*/ 5 h 20"/>
                <a:gd name="T12" fmla="*/ 25 w 37"/>
                <a:gd name="T13" fmla="*/ 19 h 20"/>
                <a:gd name="T14" fmla="*/ 19 w 37"/>
                <a:gd name="T15" fmla="*/ 2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20">
                  <a:moveTo>
                    <a:pt x="19" y="20"/>
                  </a:moveTo>
                  <a:cubicBezTo>
                    <a:pt x="13" y="20"/>
                    <a:pt x="7" y="17"/>
                    <a:pt x="4" y="16"/>
                  </a:cubicBezTo>
                  <a:cubicBezTo>
                    <a:pt x="3" y="16"/>
                    <a:pt x="2" y="15"/>
                    <a:pt x="2" y="14"/>
                  </a:cubicBezTo>
                  <a:cubicBezTo>
                    <a:pt x="0" y="12"/>
                    <a:pt x="0" y="8"/>
                    <a:pt x="1" y="6"/>
                  </a:cubicBezTo>
                  <a:cubicBezTo>
                    <a:pt x="3" y="3"/>
                    <a:pt x="7" y="0"/>
                    <a:pt x="27" y="0"/>
                  </a:cubicBezTo>
                  <a:cubicBezTo>
                    <a:pt x="32" y="0"/>
                    <a:pt x="35" y="3"/>
                    <a:pt x="35" y="5"/>
                  </a:cubicBezTo>
                  <a:cubicBezTo>
                    <a:pt x="37" y="11"/>
                    <a:pt x="29" y="17"/>
                    <a:pt x="25" y="19"/>
                  </a:cubicBezTo>
                  <a:cubicBezTo>
                    <a:pt x="23" y="19"/>
                    <a:pt x="21" y="20"/>
                    <a:pt x="19"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48" name="Freeform 314">
              <a:extLst>
                <a:ext uri="{FF2B5EF4-FFF2-40B4-BE49-F238E27FC236}">
                  <a16:creationId xmlns:a16="http://schemas.microsoft.com/office/drawing/2014/main" id="{DFFD2016-2D43-584B-9BC5-FC34748FAE62}"/>
                </a:ext>
              </a:extLst>
            </p:cNvPr>
            <p:cNvSpPr>
              <a:spLocks noEditPoints="1"/>
            </p:cNvSpPr>
            <p:nvPr/>
          </p:nvSpPr>
          <p:spPr bwMode="auto">
            <a:xfrm>
              <a:off x="6169025" y="3425826"/>
              <a:ext cx="119063" cy="109538"/>
            </a:xfrm>
            <a:custGeom>
              <a:avLst/>
              <a:gdLst>
                <a:gd name="T0" fmla="*/ 16 w 157"/>
                <a:gd name="T1" fmla="*/ 31 h 148"/>
                <a:gd name="T2" fmla="*/ 21 w 157"/>
                <a:gd name="T3" fmla="*/ 32 h 148"/>
                <a:gd name="T4" fmla="*/ 37 w 157"/>
                <a:gd name="T5" fmla="*/ 36 h 148"/>
                <a:gd name="T6" fmla="*/ 46 w 157"/>
                <a:gd name="T7" fmla="*/ 44 h 148"/>
                <a:gd name="T8" fmla="*/ 38 w 157"/>
                <a:gd name="T9" fmla="*/ 69 h 148"/>
                <a:gd name="T10" fmla="*/ 34 w 157"/>
                <a:gd name="T11" fmla="*/ 76 h 148"/>
                <a:gd name="T12" fmla="*/ 54 w 157"/>
                <a:gd name="T13" fmla="*/ 117 h 148"/>
                <a:gd name="T14" fmla="*/ 63 w 157"/>
                <a:gd name="T15" fmla="*/ 124 h 148"/>
                <a:gd name="T16" fmla="*/ 62 w 157"/>
                <a:gd name="T17" fmla="*/ 123 h 148"/>
                <a:gd name="T18" fmla="*/ 58 w 157"/>
                <a:gd name="T19" fmla="*/ 112 h 148"/>
                <a:gd name="T20" fmla="*/ 73 w 157"/>
                <a:gd name="T21" fmla="*/ 96 h 148"/>
                <a:gd name="T22" fmla="*/ 87 w 157"/>
                <a:gd name="T23" fmla="*/ 92 h 148"/>
                <a:gd name="T24" fmla="*/ 97 w 157"/>
                <a:gd name="T25" fmla="*/ 88 h 148"/>
                <a:gd name="T26" fmla="*/ 135 w 157"/>
                <a:gd name="T27" fmla="*/ 58 h 148"/>
                <a:gd name="T28" fmla="*/ 144 w 157"/>
                <a:gd name="T29" fmla="*/ 54 h 148"/>
                <a:gd name="T30" fmla="*/ 141 w 157"/>
                <a:gd name="T31" fmla="*/ 48 h 148"/>
                <a:gd name="T32" fmla="*/ 135 w 157"/>
                <a:gd name="T33" fmla="*/ 44 h 148"/>
                <a:gd name="T34" fmla="*/ 129 w 157"/>
                <a:gd name="T35" fmla="*/ 48 h 148"/>
                <a:gd name="T36" fmla="*/ 115 w 157"/>
                <a:gd name="T37" fmla="*/ 55 h 148"/>
                <a:gd name="T38" fmla="*/ 103 w 157"/>
                <a:gd name="T39" fmla="*/ 49 h 148"/>
                <a:gd name="T40" fmla="*/ 100 w 157"/>
                <a:gd name="T41" fmla="*/ 41 h 148"/>
                <a:gd name="T42" fmla="*/ 110 w 157"/>
                <a:gd name="T43" fmla="*/ 26 h 148"/>
                <a:gd name="T44" fmla="*/ 109 w 157"/>
                <a:gd name="T45" fmla="*/ 26 h 148"/>
                <a:gd name="T46" fmla="*/ 105 w 157"/>
                <a:gd name="T47" fmla="*/ 27 h 148"/>
                <a:gd name="T48" fmla="*/ 46 w 157"/>
                <a:gd name="T49" fmla="*/ 19 h 148"/>
                <a:gd name="T50" fmla="*/ 16 w 157"/>
                <a:gd name="T51" fmla="*/ 31 h 148"/>
                <a:gd name="T52" fmla="*/ 83 w 157"/>
                <a:gd name="T53" fmla="*/ 144 h 148"/>
                <a:gd name="T54" fmla="*/ 83 w 157"/>
                <a:gd name="T55" fmla="*/ 144 h 148"/>
                <a:gd name="T56" fmla="*/ 88 w 157"/>
                <a:gd name="T57" fmla="*/ 148 h 148"/>
                <a:gd name="T58" fmla="*/ 45 w 157"/>
                <a:gd name="T59" fmla="*/ 125 h 148"/>
                <a:gd name="T60" fmla="*/ 23 w 157"/>
                <a:gd name="T61" fmla="*/ 71 h 148"/>
                <a:gd name="T62" fmla="*/ 27 w 157"/>
                <a:gd name="T63" fmla="*/ 62 h 148"/>
                <a:gd name="T64" fmla="*/ 34 w 157"/>
                <a:gd name="T65" fmla="*/ 48 h 148"/>
                <a:gd name="T66" fmla="*/ 19 w 157"/>
                <a:gd name="T67" fmla="*/ 44 h 148"/>
                <a:gd name="T68" fmla="*/ 1 w 157"/>
                <a:gd name="T69" fmla="*/ 35 h 148"/>
                <a:gd name="T70" fmla="*/ 3 w 157"/>
                <a:gd name="T71" fmla="*/ 26 h 148"/>
                <a:gd name="T72" fmla="*/ 50 w 157"/>
                <a:gd name="T73" fmla="*/ 7 h 148"/>
                <a:gd name="T74" fmla="*/ 103 w 157"/>
                <a:gd name="T75" fmla="*/ 15 h 148"/>
                <a:gd name="T76" fmla="*/ 107 w 157"/>
                <a:gd name="T77" fmla="*/ 14 h 148"/>
                <a:gd name="T78" fmla="*/ 130 w 157"/>
                <a:gd name="T79" fmla="*/ 16 h 148"/>
                <a:gd name="T80" fmla="*/ 127 w 157"/>
                <a:gd name="T81" fmla="*/ 28 h 148"/>
                <a:gd name="T82" fmla="*/ 120 w 157"/>
                <a:gd name="T83" fmla="*/ 35 h 148"/>
                <a:gd name="T84" fmla="*/ 112 w 157"/>
                <a:gd name="T85" fmla="*/ 42 h 148"/>
                <a:gd name="T86" fmla="*/ 115 w 157"/>
                <a:gd name="T87" fmla="*/ 42 h 148"/>
                <a:gd name="T88" fmla="*/ 120 w 157"/>
                <a:gd name="T89" fmla="*/ 40 h 148"/>
                <a:gd name="T90" fmla="*/ 135 w 157"/>
                <a:gd name="T91" fmla="*/ 32 h 148"/>
                <a:gd name="T92" fmla="*/ 150 w 157"/>
                <a:gd name="T93" fmla="*/ 40 h 148"/>
                <a:gd name="T94" fmla="*/ 156 w 157"/>
                <a:gd name="T95" fmla="*/ 57 h 148"/>
                <a:gd name="T96" fmla="*/ 138 w 157"/>
                <a:gd name="T97" fmla="*/ 70 h 148"/>
                <a:gd name="T98" fmla="*/ 106 w 157"/>
                <a:gd name="T99" fmla="*/ 96 h 148"/>
                <a:gd name="T100" fmla="*/ 88 w 157"/>
                <a:gd name="T101" fmla="*/ 104 h 148"/>
                <a:gd name="T102" fmla="*/ 79 w 157"/>
                <a:gd name="T103" fmla="*/ 106 h 148"/>
                <a:gd name="T104" fmla="*/ 71 w 157"/>
                <a:gd name="T105" fmla="*/ 114 h 148"/>
                <a:gd name="T106" fmla="*/ 67 w 157"/>
                <a:gd name="T107" fmla="*/ 119 h 148"/>
                <a:gd name="T108" fmla="*/ 71 w 157"/>
                <a:gd name="T109" fmla="*/ 115 h 148"/>
                <a:gd name="T110" fmla="*/ 80 w 157"/>
                <a:gd name="T111" fmla="*/ 123 h 148"/>
                <a:gd name="T112" fmla="*/ 95 w 157"/>
                <a:gd name="T113" fmla="*/ 144 h 148"/>
                <a:gd name="T114" fmla="*/ 88 w 157"/>
                <a:gd name="T115"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 h="148">
                  <a:moveTo>
                    <a:pt x="16" y="31"/>
                  </a:moveTo>
                  <a:cubicBezTo>
                    <a:pt x="18" y="31"/>
                    <a:pt x="20" y="32"/>
                    <a:pt x="21" y="32"/>
                  </a:cubicBezTo>
                  <a:cubicBezTo>
                    <a:pt x="26" y="33"/>
                    <a:pt x="32" y="34"/>
                    <a:pt x="37" y="36"/>
                  </a:cubicBezTo>
                  <a:cubicBezTo>
                    <a:pt x="43" y="38"/>
                    <a:pt x="45" y="41"/>
                    <a:pt x="46" y="44"/>
                  </a:cubicBezTo>
                  <a:cubicBezTo>
                    <a:pt x="48" y="52"/>
                    <a:pt x="43" y="60"/>
                    <a:pt x="38" y="69"/>
                  </a:cubicBezTo>
                  <a:cubicBezTo>
                    <a:pt x="37" y="71"/>
                    <a:pt x="35" y="74"/>
                    <a:pt x="34" y="76"/>
                  </a:cubicBezTo>
                  <a:cubicBezTo>
                    <a:pt x="30" y="84"/>
                    <a:pt x="38" y="99"/>
                    <a:pt x="54" y="117"/>
                  </a:cubicBezTo>
                  <a:cubicBezTo>
                    <a:pt x="56" y="119"/>
                    <a:pt x="60" y="122"/>
                    <a:pt x="63" y="124"/>
                  </a:cubicBezTo>
                  <a:cubicBezTo>
                    <a:pt x="63" y="124"/>
                    <a:pt x="63" y="124"/>
                    <a:pt x="62" y="123"/>
                  </a:cubicBezTo>
                  <a:cubicBezTo>
                    <a:pt x="58" y="119"/>
                    <a:pt x="58" y="115"/>
                    <a:pt x="58" y="112"/>
                  </a:cubicBezTo>
                  <a:cubicBezTo>
                    <a:pt x="59" y="105"/>
                    <a:pt x="66" y="100"/>
                    <a:pt x="73" y="96"/>
                  </a:cubicBezTo>
                  <a:cubicBezTo>
                    <a:pt x="78" y="92"/>
                    <a:pt x="83" y="92"/>
                    <a:pt x="87" y="92"/>
                  </a:cubicBezTo>
                  <a:cubicBezTo>
                    <a:pt x="91" y="91"/>
                    <a:pt x="94" y="91"/>
                    <a:pt x="97" y="88"/>
                  </a:cubicBezTo>
                  <a:cubicBezTo>
                    <a:pt x="105" y="79"/>
                    <a:pt x="121" y="61"/>
                    <a:pt x="135" y="58"/>
                  </a:cubicBezTo>
                  <a:cubicBezTo>
                    <a:pt x="141" y="57"/>
                    <a:pt x="143" y="55"/>
                    <a:pt x="144" y="54"/>
                  </a:cubicBezTo>
                  <a:cubicBezTo>
                    <a:pt x="144" y="53"/>
                    <a:pt x="143" y="51"/>
                    <a:pt x="141" y="48"/>
                  </a:cubicBezTo>
                  <a:cubicBezTo>
                    <a:pt x="138" y="46"/>
                    <a:pt x="136" y="44"/>
                    <a:pt x="135" y="44"/>
                  </a:cubicBezTo>
                  <a:cubicBezTo>
                    <a:pt x="133" y="44"/>
                    <a:pt x="131" y="47"/>
                    <a:pt x="129" y="48"/>
                  </a:cubicBezTo>
                  <a:cubicBezTo>
                    <a:pt x="125" y="53"/>
                    <a:pt x="120" y="55"/>
                    <a:pt x="115" y="55"/>
                  </a:cubicBezTo>
                  <a:cubicBezTo>
                    <a:pt x="112" y="55"/>
                    <a:pt x="108" y="54"/>
                    <a:pt x="103" y="49"/>
                  </a:cubicBezTo>
                  <a:cubicBezTo>
                    <a:pt x="100" y="46"/>
                    <a:pt x="100" y="43"/>
                    <a:pt x="100" y="41"/>
                  </a:cubicBezTo>
                  <a:cubicBezTo>
                    <a:pt x="100" y="35"/>
                    <a:pt x="105" y="31"/>
                    <a:pt x="110" y="26"/>
                  </a:cubicBezTo>
                  <a:cubicBezTo>
                    <a:pt x="110" y="26"/>
                    <a:pt x="110" y="26"/>
                    <a:pt x="109" y="26"/>
                  </a:cubicBezTo>
                  <a:lnTo>
                    <a:pt x="105" y="27"/>
                  </a:lnTo>
                  <a:cubicBezTo>
                    <a:pt x="92" y="29"/>
                    <a:pt x="73" y="27"/>
                    <a:pt x="46" y="19"/>
                  </a:cubicBezTo>
                  <a:cubicBezTo>
                    <a:pt x="34" y="16"/>
                    <a:pt x="21" y="26"/>
                    <a:pt x="16" y="31"/>
                  </a:cubicBezTo>
                  <a:close/>
                  <a:moveTo>
                    <a:pt x="83" y="144"/>
                  </a:moveTo>
                  <a:lnTo>
                    <a:pt x="83" y="144"/>
                  </a:lnTo>
                  <a:close/>
                  <a:moveTo>
                    <a:pt x="88" y="148"/>
                  </a:moveTo>
                  <a:cubicBezTo>
                    <a:pt x="81" y="148"/>
                    <a:pt x="56" y="138"/>
                    <a:pt x="45" y="125"/>
                  </a:cubicBezTo>
                  <a:cubicBezTo>
                    <a:pt x="30" y="109"/>
                    <a:pt x="14" y="87"/>
                    <a:pt x="23" y="71"/>
                  </a:cubicBezTo>
                  <a:cubicBezTo>
                    <a:pt x="24" y="68"/>
                    <a:pt x="26" y="65"/>
                    <a:pt x="27" y="62"/>
                  </a:cubicBezTo>
                  <a:cubicBezTo>
                    <a:pt x="30" y="58"/>
                    <a:pt x="35" y="50"/>
                    <a:pt x="34" y="48"/>
                  </a:cubicBezTo>
                  <a:cubicBezTo>
                    <a:pt x="29" y="46"/>
                    <a:pt x="24" y="45"/>
                    <a:pt x="19" y="44"/>
                  </a:cubicBezTo>
                  <a:cubicBezTo>
                    <a:pt x="10" y="43"/>
                    <a:pt x="3" y="41"/>
                    <a:pt x="1" y="35"/>
                  </a:cubicBezTo>
                  <a:cubicBezTo>
                    <a:pt x="0" y="33"/>
                    <a:pt x="0" y="30"/>
                    <a:pt x="3" y="26"/>
                  </a:cubicBezTo>
                  <a:cubicBezTo>
                    <a:pt x="4" y="25"/>
                    <a:pt x="25" y="0"/>
                    <a:pt x="50" y="7"/>
                  </a:cubicBezTo>
                  <a:cubicBezTo>
                    <a:pt x="74" y="14"/>
                    <a:pt x="92" y="17"/>
                    <a:pt x="103" y="15"/>
                  </a:cubicBezTo>
                  <a:lnTo>
                    <a:pt x="107" y="14"/>
                  </a:lnTo>
                  <a:cubicBezTo>
                    <a:pt x="120" y="12"/>
                    <a:pt x="127" y="11"/>
                    <a:pt x="130" y="16"/>
                  </a:cubicBezTo>
                  <a:cubicBezTo>
                    <a:pt x="132" y="20"/>
                    <a:pt x="131" y="24"/>
                    <a:pt x="127" y="28"/>
                  </a:cubicBezTo>
                  <a:cubicBezTo>
                    <a:pt x="125" y="30"/>
                    <a:pt x="122" y="32"/>
                    <a:pt x="120" y="35"/>
                  </a:cubicBezTo>
                  <a:cubicBezTo>
                    <a:pt x="117" y="37"/>
                    <a:pt x="113" y="40"/>
                    <a:pt x="112" y="42"/>
                  </a:cubicBezTo>
                  <a:cubicBezTo>
                    <a:pt x="113" y="42"/>
                    <a:pt x="114" y="42"/>
                    <a:pt x="115" y="42"/>
                  </a:cubicBezTo>
                  <a:cubicBezTo>
                    <a:pt x="117" y="42"/>
                    <a:pt x="118" y="41"/>
                    <a:pt x="120" y="40"/>
                  </a:cubicBezTo>
                  <a:cubicBezTo>
                    <a:pt x="123" y="37"/>
                    <a:pt x="128" y="32"/>
                    <a:pt x="135" y="32"/>
                  </a:cubicBezTo>
                  <a:cubicBezTo>
                    <a:pt x="140" y="32"/>
                    <a:pt x="145" y="34"/>
                    <a:pt x="150" y="40"/>
                  </a:cubicBezTo>
                  <a:cubicBezTo>
                    <a:pt x="157" y="47"/>
                    <a:pt x="157" y="53"/>
                    <a:pt x="156" y="57"/>
                  </a:cubicBezTo>
                  <a:cubicBezTo>
                    <a:pt x="154" y="64"/>
                    <a:pt x="147" y="68"/>
                    <a:pt x="138" y="70"/>
                  </a:cubicBezTo>
                  <a:cubicBezTo>
                    <a:pt x="128" y="72"/>
                    <a:pt x="112" y="89"/>
                    <a:pt x="106" y="96"/>
                  </a:cubicBezTo>
                  <a:cubicBezTo>
                    <a:pt x="100" y="103"/>
                    <a:pt x="93" y="104"/>
                    <a:pt x="88" y="104"/>
                  </a:cubicBezTo>
                  <a:cubicBezTo>
                    <a:pt x="85" y="104"/>
                    <a:pt x="82" y="105"/>
                    <a:pt x="79" y="106"/>
                  </a:cubicBezTo>
                  <a:cubicBezTo>
                    <a:pt x="71" y="112"/>
                    <a:pt x="71" y="114"/>
                    <a:pt x="71" y="114"/>
                  </a:cubicBezTo>
                  <a:lnTo>
                    <a:pt x="67" y="119"/>
                  </a:lnTo>
                  <a:lnTo>
                    <a:pt x="71" y="115"/>
                  </a:lnTo>
                  <a:cubicBezTo>
                    <a:pt x="73" y="117"/>
                    <a:pt x="76" y="120"/>
                    <a:pt x="80" y="123"/>
                  </a:cubicBezTo>
                  <a:cubicBezTo>
                    <a:pt x="92" y="134"/>
                    <a:pt x="97" y="138"/>
                    <a:pt x="95" y="144"/>
                  </a:cubicBezTo>
                  <a:cubicBezTo>
                    <a:pt x="94" y="146"/>
                    <a:pt x="91" y="148"/>
                    <a:pt x="88" y="1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49" name="Freeform 315">
              <a:extLst>
                <a:ext uri="{FF2B5EF4-FFF2-40B4-BE49-F238E27FC236}">
                  <a16:creationId xmlns:a16="http://schemas.microsoft.com/office/drawing/2014/main" id="{4DE5E02B-767D-984C-8ECB-E93F39A468EC}"/>
                </a:ext>
              </a:extLst>
            </p:cNvPr>
            <p:cNvSpPr>
              <a:spLocks noEditPoints="1"/>
            </p:cNvSpPr>
            <p:nvPr/>
          </p:nvSpPr>
          <p:spPr bwMode="auto">
            <a:xfrm>
              <a:off x="6226175" y="3524251"/>
              <a:ext cx="80963" cy="114300"/>
            </a:xfrm>
            <a:custGeom>
              <a:avLst/>
              <a:gdLst>
                <a:gd name="T0" fmla="*/ 33 w 106"/>
                <a:gd name="T1" fmla="*/ 13 h 155"/>
                <a:gd name="T2" fmla="*/ 17 w 106"/>
                <a:gd name="T3" fmla="*/ 36 h 155"/>
                <a:gd name="T4" fmla="*/ 35 w 106"/>
                <a:gd name="T5" fmla="*/ 71 h 155"/>
                <a:gd name="T6" fmla="*/ 40 w 106"/>
                <a:gd name="T7" fmla="*/ 94 h 155"/>
                <a:gd name="T8" fmla="*/ 39 w 106"/>
                <a:gd name="T9" fmla="*/ 109 h 155"/>
                <a:gd name="T10" fmla="*/ 48 w 106"/>
                <a:gd name="T11" fmla="*/ 137 h 155"/>
                <a:gd name="T12" fmla="*/ 50 w 106"/>
                <a:gd name="T13" fmla="*/ 124 h 155"/>
                <a:gd name="T14" fmla="*/ 62 w 106"/>
                <a:gd name="T15" fmla="*/ 102 h 155"/>
                <a:gd name="T16" fmla="*/ 74 w 106"/>
                <a:gd name="T17" fmla="*/ 87 h 155"/>
                <a:gd name="T18" fmla="*/ 92 w 106"/>
                <a:gd name="T19" fmla="*/ 46 h 155"/>
                <a:gd name="T20" fmla="*/ 86 w 106"/>
                <a:gd name="T21" fmla="*/ 45 h 155"/>
                <a:gd name="T22" fmla="*/ 69 w 106"/>
                <a:gd name="T23" fmla="*/ 34 h 155"/>
                <a:gd name="T24" fmla="*/ 35 w 106"/>
                <a:gd name="T25" fmla="*/ 14 h 155"/>
                <a:gd name="T26" fmla="*/ 33 w 106"/>
                <a:gd name="T27" fmla="*/ 13 h 155"/>
                <a:gd name="T28" fmla="*/ 52 w 106"/>
                <a:gd name="T29" fmla="*/ 155 h 155"/>
                <a:gd name="T30" fmla="*/ 44 w 106"/>
                <a:gd name="T31" fmla="*/ 150 h 155"/>
                <a:gd name="T32" fmla="*/ 27 w 106"/>
                <a:gd name="T33" fmla="*/ 109 h 155"/>
                <a:gd name="T34" fmla="*/ 28 w 106"/>
                <a:gd name="T35" fmla="*/ 93 h 155"/>
                <a:gd name="T36" fmla="*/ 26 w 106"/>
                <a:gd name="T37" fmla="*/ 79 h 155"/>
                <a:gd name="T38" fmla="*/ 5 w 106"/>
                <a:gd name="T39" fmla="*/ 33 h 155"/>
                <a:gd name="T40" fmla="*/ 30 w 106"/>
                <a:gd name="T41" fmla="*/ 1 h 155"/>
                <a:gd name="T42" fmla="*/ 41 w 106"/>
                <a:gd name="T43" fmla="*/ 3 h 155"/>
                <a:gd name="T44" fmla="*/ 78 w 106"/>
                <a:gd name="T45" fmla="*/ 26 h 155"/>
                <a:gd name="T46" fmla="*/ 91 w 106"/>
                <a:gd name="T47" fmla="*/ 33 h 155"/>
                <a:gd name="T48" fmla="*/ 104 w 106"/>
                <a:gd name="T49" fmla="*/ 48 h 155"/>
                <a:gd name="T50" fmla="*/ 84 w 106"/>
                <a:gd name="T51" fmla="*/ 94 h 155"/>
                <a:gd name="T52" fmla="*/ 72 w 106"/>
                <a:gd name="T53" fmla="*/ 110 h 155"/>
                <a:gd name="T54" fmla="*/ 62 w 106"/>
                <a:gd name="T55" fmla="*/ 127 h 155"/>
                <a:gd name="T56" fmla="*/ 61 w 106"/>
                <a:gd name="T57" fmla="*/ 138 h 155"/>
                <a:gd name="T58" fmla="*/ 54 w 106"/>
                <a:gd name="T59" fmla="*/ 154 h 155"/>
                <a:gd name="T60" fmla="*/ 52 w 106"/>
                <a:gd name="T61"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 h="155">
                  <a:moveTo>
                    <a:pt x="33" y="13"/>
                  </a:moveTo>
                  <a:cubicBezTo>
                    <a:pt x="30" y="13"/>
                    <a:pt x="20" y="25"/>
                    <a:pt x="17" y="36"/>
                  </a:cubicBezTo>
                  <a:cubicBezTo>
                    <a:pt x="15" y="44"/>
                    <a:pt x="25" y="60"/>
                    <a:pt x="35" y="71"/>
                  </a:cubicBezTo>
                  <a:cubicBezTo>
                    <a:pt x="42" y="78"/>
                    <a:pt x="41" y="86"/>
                    <a:pt x="40" y="94"/>
                  </a:cubicBezTo>
                  <a:cubicBezTo>
                    <a:pt x="40" y="98"/>
                    <a:pt x="39" y="103"/>
                    <a:pt x="39" y="109"/>
                  </a:cubicBezTo>
                  <a:cubicBezTo>
                    <a:pt x="39" y="122"/>
                    <a:pt x="43" y="130"/>
                    <a:pt x="48" y="137"/>
                  </a:cubicBezTo>
                  <a:cubicBezTo>
                    <a:pt x="49" y="133"/>
                    <a:pt x="49" y="128"/>
                    <a:pt x="50" y="124"/>
                  </a:cubicBezTo>
                  <a:cubicBezTo>
                    <a:pt x="52" y="115"/>
                    <a:pt x="56" y="109"/>
                    <a:pt x="62" y="102"/>
                  </a:cubicBezTo>
                  <a:cubicBezTo>
                    <a:pt x="65" y="98"/>
                    <a:pt x="69" y="94"/>
                    <a:pt x="74" y="87"/>
                  </a:cubicBezTo>
                  <a:cubicBezTo>
                    <a:pt x="87" y="68"/>
                    <a:pt x="91" y="51"/>
                    <a:pt x="92" y="46"/>
                  </a:cubicBezTo>
                  <a:cubicBezTo>
                    <a:pt x="92" y="47"/>
                    <a:pt x="89" y="46"/>
                    <a:pt x="86" y="45"/>
                  </a:cubicBezTo>
                  <a:cubicBezTo>
                    <a:pt x="81" y="43"/>
                    <a:pt x="74" y="40"/>
                    <a:pt x="69" y="34"/>
                  </a:cubicBezTo>
                  <a:cubicBezTo>
                    <a:pt x="62" y="27"/>
                    <a:pt x="42" y="17"/>
                    <a:pt x="35" y="14"/>
                  </a:cubicBezTo>
                  <a:cubicBezTo>
                    <a:pt x="34" y="14"/>
                    <a:pt x="33" y="13"/>
                    <a:pt x="33" y="13"/>
                  </a:cubicBezTo>
                  <a:close/>
                  <a:moveTo>
                    <a:pt x="52" y="155"/>
                  </a:moveTo>
                  <a:cubicBezTo>
                    <a:pt x="49" y="155"/>
                    <a:pt x="46" y="153"/>
                    <a:pt x="44" y="150"/>
                  </a:cubicBezTo>
                  <a:cubicBezTo>
                    <a:pt x="35" y="141"/>
                    <a:pt x="27" y="129"/>
                    <a:pt x="27" y="109"/>
                  </a:cubicBezTo>
                  <a:cubicBezTo>
                    <a:pt x="27" y="102"/>
                    <a:pt x="27" y="97"/>
                    <a:pt x="28" y="93"/>
                  </a:cubicBezTo>
                  <a:cubicBezTo>
                    <a:pt x="29" y="85"/>
                    <a:pt x="29" y="82"/>
                    <a:pt x="26" y="79"/>
                  </a:cubicBezTo>
                  <a:cubicBezTo>
                    <a:pt x="20" y="72"/>
                    <a:pt x="0" y="50"/>
                    <a:pt x="5" y="33"/>
                  </a:cubicBezTo>
                  <a:cubicBezTo>
                    <a:pt x="8" y="23"/>
                    <a:pt x="18" y="3"/>
                    <a:pt x="30" y="1"/>
                  </a:cubicBezTo>
                  <a:cubicBezTo>
                    <a:pt x="34" y="0"/>
                    <a:pt x="38" y="0"/>
                    <a:pt x="41" y="3"/>
                  </a:cubicBezTo>
                  <a:cubicBezTo>
                    <a:pt x="47" y="6"/>
                    <a:pt x="69" y="16"/>
                    <a:pt x="78" y="26"/>
                  </a:cubicBezTo>
                  <a:cubicBezTo>
                    <a:pt x="81" y="30"/>
                    <a:pt x="86" y="31"/>
                    <a:pt x="91" y="33"/>
                  </a:cubicBezTo>
                  <a:cubicBezTo>
                    <a:pt x="97" y="35"/>
                    <a:pt x="106" y="39"/>
                    <a:pt x="104" y="48"/>
                  </a:cubicBezTo>
                  <a:cubicBezTo>
                    <a:pt x="103" y="54"/>
                    <a:pt x="99" y="73"/>
                    <a:pt x="84" y="94"/>
                  </a:cubicBezTo>
                  <a:cubicBezTo>
                    <a:pt x="79" y="101"/>
                    <a:pt x="75" y="106"/>
                    <a:pt x="72" y="110"/>
                  </a:cubicBezTo>
                  <a:cubicBezTo>
                    <a:pt x="66" y="117"/>
                    <a:pt x="63" y="120"/>
                    <a:pt x="62" y="127"/>
                  </a:cubicBezTo>
                  <a:cubicBezTo>
                    <a:pt x="61" y="130"/>
                    <a:pt x="61" y="134"/>
                    <a:pt x="61" y="138"/>
                  </a:cubicBezTo>
                  <a:cubicBezTo>
                    <a:pt x="60" y="146"/>
                    <a:pt x="60" y="152"/>
                    <a:pt x="54" y="154"/>
                  </a:cubicBezTo>
                  <a:cubicBezTo>
                    <a:pt x="53" y="155"/>
                    <a:pt x="53" y="155"/>
                    <a:pt x="52"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50" name="Freeform 316">
              <a:extLst>
                <a:ext uri="{FF2B5EF4-FFF2-40B4-BE49-F238E27FC236}">
                  <a16:creationId xmlns:a16="http://schemas.microsoft.com/office/drawing/2014/main" id="{12FD2156-E8A2-5844-8578-C98A38901676}"/>
                </a:ext>
              </a:extLst>
            </p:cNvPr>
            <p:cNvSpPr>
              <a:spLocks noEditPoints="1"/>
            </p:cNvSpPr>
            <p:nvPr/>
          </p:nvSpPr>
          <p:spPr bwMode="auto">
            <a:xfrm>
              <a:off x="6270625" y="3413126"/>
              <a:ext cx="88900" cy="42863"/>
            </a:xfrm>
            <a:custGeom>
              <a:avLst/>
              <a:gdLst/>
              <a:ahLst/>
              <a:cxnLst/>
              <a:rect l="0" t="0" r="r" b="b"/>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grpSp>
      <p:sp>
        <p:nvSpPr>
          <p:cNvPr id="51" name="TextBox 50">
            <a:extLst>
              <a:ext uri="{FF2B5EF4-FFF2-40B4-BE49-F238E27FC236}">
                <a16:creationId xmlns:a16="http://schemas.microsoft.com/office/drawing/2014/main" id="{090C3D4C-EC43-2645-A9FD-A61B06F60383}"/>
              </a:ext>
            </a:extLst>
          </p:cNvPr>
          <p:cNvSpPr txBox="1"/>
          <p:nvPr/>
        </p:nvSpPr>
        <p:spPr>
          <a:xfrm>
            <a:off x="6936679" y="4208500"/>
            <a:ext cx="925678" cy="418576"/>
          </a:xfrm>
          <a:prstGeom prst="rect">
            <a:avLst/>
          </a:prstGeom>
          <a:noFill/>
        </p:spPr>
        <p:txBody>
          <a:bodyPr wrap="square" lIns="0" tIns="0" rIns="0" bIns="0" rtlCol="0">
            <a:spAutoFit/>
          </a:bodyPr>
          <a:lstStyle/>
          <a:p>
            <a:pPr algn="ctr">
              <a:lnSpc>
                <a:spcPct val="85000"/>
              </a:lnSpc>
            </a:pPr>
            <a:r>
              <a:rPr lang="en-US" sz="1600" dirty="0">
                <a:solidFill>
                  <a:srgbClr val="FFFFFF"/>
                </a:solidFill>
                <a:latin typeface="Arial" charset="0"/>
                <a:ea typeface="Arial" charset="0"/>
                <a:cs typeface="Arial" charset="0"/>
              </a:rPr>
              <a:t>Element Five</a:t>
            </a:r>
            <a:endParaRPr lang="en-US" sz="1400" dirty="0">
              <a:solidFill>
                <a:srgbClr val="FFFFFF"/>
              </a:solidFill>
              <a:latin typeface="Arial" charset="0"/>
              <a:ea typeface="Arial" charset="0"/>
              <a:cs typeface="Arial" charset="0"/>
            </a:endParaRPr>
          </a:p>
        </p:txBody>
      </p:sp>
      <p:sp>
        <p:nvSpPr>
          <p:cNvPr id="52" name="Freeform 88">
            <a:extLst>
              <a:ext uri="{FF2B5EF4-FFF2-40B4-BE49-F238E27FC236}">
                <a16:creationId xmlns:a16="http://schemas.microsoft.com/office/drawing/2014/main" id="{E5FB8BD8-4938-5A4D-8B0F-D5C398D45556}"/>
              </a:ext>
            </a:extLst>
          </p:cNvPr>
          <p:cNvSpPr>
            <a:spLocks noChangeAspect="1" noEditPoints="1"/>
          </p:cNvSpPr>
          <p:nvPr/>
        </p:nvSpPr>
        <p:spPr bwMode="auto">
          <a:xfrm>
            <a:off x="7153718" y="3682846"/>
            <a:ext cx="492500" cy="469908"/>
          </a:xfrm>
          <a:custGeom>
            <a:avLst/>
            <a:gdLst>
              <a:gd name="T0" fmla="*/ 429 w 637"/>
              <a:gd name="T1" fmla="*/ 596 h 636"/>
              <a:gd name="T2" fmla="*/ 441 w 637"/>
              <a:gd name="T3" fmla="*/ 608 h 636"/>
              <a:gd name="T4" fmla="*/ 492 w 637"/>
              <a:gd name="T5" fmla="*/ 518 h 636"/>
              <a:gd name="T6" fmla="*/ 506 w 637"/>
              <a:gd name="T7" fmla="*/ 513 h 636"/>
              <a:gd name="T8" fmla="*/ 520 w 637"/>
              <a:gd name="T9" fmla="*/ 520 h 636"/>
              <a:gd name="T10" fmla="*/ 514 w 637"/>
              <a:gd name="T11" fmla="*/ 506 h 636"/>
              <a:gd name="T12" fmla="*/ 518 w 637"/>
              <a:gd name="T13" fmla="*/ 491 h 636"/>
              <a:gd name="T14" fmla="*/ 608 w 637"/>
              <a:gd name="T15" fmla="*/ 440 h 636"/>
              <a:gd name="T16" fmla="*/ 597 w 637"/>
              <a:gd name="T17" fmla="*/ 429 h 636"/>
              <a:gd name="T18" fmla="*/ 481 w 637"/>
              <a:gd name="T19" fmla="*/ 445 h 636"/>
              <a:gd name="T20" fmla="*/ 470 w 637"/>
              <a:gd name="T21" fmla="*/ 441 h 636"/>
              <a:gd name="T22" fmla="*/ 333 w 637"/>
              <a:gd name="T23" fmla="*/ 277 h 636"/>
              <a:gd name="T24" fmla="*/ 330 w 637"/>
              <a:gd name="T25" fmla="*/ 268 h 636"/>
              <a:gd name="T26" fmla="*/ 336 w 637"/>
              <a:gd name="T27" fmla="*/ 260 h 636"/>
              <a:gd name="T28" fmla="*/ 578 w 637"/>
              <a:gd name="T29" fmla="*/ 132 h 636"/>
              <a:gd name="T30" fmla="*/ 546 w 637"/>
              <a:gd name="T31" fmla="*/ 100 h 636"/>
              <a:gd name="T32" fmla="*/ 247 w 637"/>
              <a:gd name="T33" fmla="*/ 178 h 636"/>
              <a:gd name="T34" fmla="*/ 237 w 637"/>
              <a:gd name="T35" fmla="*/ 175 h 636"/>
              <a:gd name="T36" fmla="*/ 234 w 637"/>
              <a:gd name="T37" fmla="*/ 173 h 636"/>
              <a:gd name="T38" fmla="*/ 48 w 637"/>
              <a:gd name="T39" fmla="*/ 48 h 636"/>
              <a:gd name="T40" fmla="*/ 173 w 637"/>
              <a:gd name="T41" fmla="*/ 234 h 636"/>
              <a:gd name="T42" fmla="*/ 176 w 637"/>
              <a:gd name="T43" fmla="*/ 236 h 636"/>
              <a:gd name="T44" fmla="*/ 179 w 637"/>
              <a:gd name="T45" fmla="*/ 247 h 636"/>
              <a:gd name="T46" fmla="*/ 100 w 637"/>
              <a:gd name="T47" fmla="*/ 545 h 636"/>
              <a:gd name="T48" fmla="*/ 133 w 637"/>
              <a:gd name="T49" fmla="*/ 578 h 636"/>
              <a:gd name="T50" fmla="*/ 260 w 637"/>
              <a:gd name="T51" fmla="*/ 335 h 636"/>
              <a:gd name="T52" fmla="*/ 268 w 637"/>
              <a:gd name="T53" fmla="*/ 330 h 636"/>
              <a:gd name="T54" fmla="*/ 277 w 637"/>
              <a:gd name="T55" fmla="*/ 332 h 636"/>
              <a:gd name="T56" fmla="*/ 441 w 637"/>
              <a:gd name="T57" fmla="*/ 470 h 636"/>
              <a:gd name="T58" fmla="*/ 445 w 637"/>
              <a:gd name="T59" fmla="*/ 480 h 636"/>
              <a:gd name="T60" fmla="*/ 429 w 637"/>
              <a:gd name="T61" fmla="*/ 596 h 636"/>
              <a:gd name="T62" fmla="*/ 443 w 637"/>
              <a:gd name="T63" fmla="*/ 636 h 636"/>
              <a:gd name="T64" fmla="*/ 435 w 637"/>
              <a:gd name="T65" fmla="*/ 633 h 636"/>
              <a:gd name="T66" fmla="*/ 410 w 637"/>
              <a:gd name="T67" fmla="*/ 608 h 636"/>
              <a:gd name="T68" fmla="*/ 407 w 637"/>
              <a:gd name="T69" fmla="*/ 599 h 636"/>
              <a:gd name="T70" fmla="*/ 423 w 637"/>
              <a:gd name="T71" fmla="*/ 483 h 636"/>
              <a:gd name="T72" fmla="*/ 273 w 637"/>
              <a:gd name="T73" fmla="*/ 358 h 636"/>
              <a:gd name="T74" fmla="*/ 145 w 637"/>
              <a:gd name="T75" fmla="*/ 601 h 636"/>
              <a:gd name="T76" fmla="*/ 137 w 637"/>
              <a:gd name="T77" fmla="*/ 606 h 636"/>
              <a:gd name="T78" fmla="*/ 128 w 637"/>
              <a:gd name="T79" fmla="*/ 603 h 636"/>
              <a:gd name="T80" fmla="*/ 81 w 637"/>
              <a:gd name="T81" fmla="*/ 556 h 636"/>
              <a:gd name="T82" fmla="*/ 78 w 637"/>
              <a:gd name="T83" fmla="*/ 546 h 636"/>
              <a:gd name="T84" fmla="*/ 156 w 637"/>
              <a:gd name="T85" fmla="*/ 247 h 636"/>
              <a:gd name="T86" fmla="*/ 33 w 637"/>
              <a:gd name="T87" fmla="*/ 32 h 636"/>
              <a:gd name="T88" fmla="*/ 248 w 637"/>
              <a:gd name="T89" fmla="*/ 156 h 636"/>
              <a:gd name="T90" fmla="*/ 547 w 637"/>
              <a:gd name="T91" fmla="*/ 77 h 636"/>
              <a:gd name="T92" fmla="*/ 557 w 637"/>
              <a:gd name="T93" fmla="*/ 80 h 636"/>
              <a:gd name="T94" fmla="*/ 604 w 637"/>
              <a:gd name="T95" fmla="*/ 127 h 636"/>
              <a:gd name="T96" fmla="*/ 607 w 637"/>
              <a:gd name="T97" fmla="*/ 136 h 636"/>
              <a:gd name="T98" fmla="*/ 601 w 637"/>
              <a:gd name="T99" fmla="*/ 144 h 636"/>
              <a:gd name="T100" fmla="*/ 359 w 637"/>
              <a:gd name="T101" fmla="*/ 273 h 636"/>
              <a:gd name="T102" fmla="*/ 484 w 637"/>
              <a:gd name="T103" fmla="*/ 423 h 636"/>
              <a:gd name="T104" fmla="*/ 599 w 637"/>
              <a:gd name="T105" fmla="*/ 407 h 636"/>
              <a:gd name="T106" fmla="*/ 608 w 637"/>
              <a:gd name="T107" fmla="*/ 410 h 636"/>
              <a:gd name="T108" fmla="*/ 634 w 637"/>
              <a:gd name="T109" fmla="*/ 435 h 636"/>
              <a:gd name="T110" fmla="*/ 637 w 637"/>
              <a:gd name="T111" fmla="*/ 444 h 636"/>
              <a:gd name="T112" fmla="*/ 631 w 637"/>
              <a:gd name="T113" fmla="*/ 452 h 636"/>
              <a:gd name="T114" fmla="*/ 538 w 637"/>
              <a:gd name="T115" fmla="*/ 505 h 636"/>
              <a:gd name="T116" fmla="*/ 538 w 637"/>
              <a:gd name="T117" fmla="*/ 537 h 636"/>
              <a:gd name="T118" fmla="*/ 506 w 637"/>
              <a:gd name="T119" fmla="*/ 537 h 636"/>
              <a:gd name="T120" fmla="*/ 453 w 637"/>
              <a:gd name="T121" fmla="*/ 631 h 636"/>
              <a:gd name="T122" fmla="*/ 445 w 637"/>
              <a:gd name="T123" fmla="*/ 636 h 636"/>
              <a:gd name="T124" fmla="*/ 443 w 637"/>
              <a:gd name="T125"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37" h="636">
                <a:moveTo>
                  <a:pt x="429" y="596"/>
                </a:moveTo>
                <a:lnTo>
                  <a:pt x="441" y="608"/>
                </a:lnTo>
                <a:lnTo>
                  <a:pt x="492" y="518"/>
                </a:lnTo>
                <a:cubicBezTo>
                  <a:pt x="495" y="512"/>
                  <a:pt x="501" y="511"/>
                  <a:pt x="506" y="513"/>
                </a:cubicBezTo>
                <a:cubicBezTo>
                  <a:pt x="513" y="517"/>
                  <a:pt x="517" y="519"/>
                  <a:pt x="520" y="520"/>
                </a:cubicBezTo>
                <a:cubicBezTo>
                  <a:pt x="519" y="517"/>
                  <a:pt x="517" y="512"/>
                  <a:pt x="514" y="506"/>
                </a:cubicBezTo>
                <a:cubicBezTo>
                  <a:pt x="511" y="500"/>
                  <a:pt x="513" y="494"/>
                  <a:pt x="518" y="491"/>
                </a:cubicBezTo>
                <a:lnTo>
                  <a:pt x="608" y="440"/>
                </a:lnTo>
                <a:lnTo>
                  <a:pt x="597" y="429"/>
                </a:lnTo>
                <a:lnTo>
                  <a:pt x="481" y="445"/>
                </a:lnTo>
                <a:cubicBezTo>
                  <a:pt x="477" y="445"/>
                  <a:pt x="473" y="444"/>
                  <a:pt x="470" y="441"/>
                </a:cubicBezTo>
                <a:cubicBezTo>
                  <a:pt x="436" y="395"/>
                  <a:pt x="387" y="337"/>
                  <a:pt x="333" y="277"/>
                </a:cubicBezTo>
                <a:cubicBezTo>
                  <a:pt x="331" y="274"/>
                  <a:pt x="330" y="271"/>
                  <a:pt x="330" y="268"/>
                </a:cubicBezTo>
                <a:cubicBezTo>
                  <a:pt x="331" y="264"/>
                  <a:pt x="333" y="261"/>
                  <a:pt x="336" y="260"/>
                </a:cubicBezTo>
                <a:lnTo>
                  <a:pt x="578" y="132"/>
                </a:lnTo>
                <a:lnTo>
                  <a:pt x="546" y="100"/>
                </a:lnTo>
                <a:lnTo>
                  <a:pt x="247" y="178"/>
                </a:lnTo>
                <a:cubicBezTo>
                  <a:pt x="244" y="179"/>
                  <a:pt x="240" y="178"/>
                  <a:pt x="237" y="175"/>
                </a:cubicBezTo>
                <a:lnTo>
                  <a:pt x="234" y="173"/>
                </a:lnTo>
                <a:cubicBezTo>
                  <a:pt x="131" y="70"/>
                  <a:pt x="69" y="27"/>
                  <a:pt x="48" y="48"/>
                </a:cubicBezTo>
                <a:cubicBezTo>
                  <a:pt x="28" y="68"/>
                  <a:pt x="70" y="131"/>
                  <a:pt x="173" y="234"/>
                </a:cubicBezTo>
                <a:lnTo>
                  <a:pt x="176" y="236"/>
                </a:lnTo>
                <a:cubicBezTo>
                  <a:pt x="179" y="239"/>
                  <a:pt x="180" y="243"/>
                  <a:pt x="179" y="247"/>
                </a:cubicBezTo>
                <a:lnTo>
                  <a:pt x="100" y="545"/>
                </a:lnTo>
                <a:lnTo>
                  <a:pt x="133" y="578"/>
                </a:lnTo>
                <a:lnTo>
                  <a:pt x="260" y="335"/>
                </a:lnTo>
                <a:cubicBezTo>
                  <a:pt x="262" y="332"/>
                  <a:pt x="265" y="330"/>
                  <a:pt x="268" y="330"/>
                </a:cubicBezTo>
                <a:cubicBezTo>
                  <a:pt x="272" y="329"/>
                  <a:pt x="275" y="330"/>
                  <a:pt x="277" y="332"/>
                </a:cubicBezTo>
                <a:cubicBezTo>
                  <a:pt x="337" y="386"/>
                  <a:pt x="395" y="435"/>
                  <a:pt x="441" y="470"/>
                </a:cubicBezTo>
                <a:cubicBezTo>
                  <a:pt x="444" y="472"/>
                  <a:pt x="446" y="476"/>
                  <a:pt x="445" y="480"/>
                </a:cubicBezTo>
                <a:lnTo>
                  <a:pt x="429" y="596"/>
                </a:lnTo>
                <a:close/>
                <a:moveTo>
                  <a:pt x="443" y="636"/>
                </a:moveTo>
                <a:cubicBezTo>
                  <a:pt x="440" y="636"/>
                  <a:pt x="437" y="635"/>
                  <a:pt x="435" y="633"/>
                </a:cubicBezTo>
                <a:lnTo>
                  <a:pt x="410" y="608"/>
                </a:lnTo>
                <a:cubicBezTo>
                  <a:pt x="408" y="605"/>
                  <a:pt x="407" y="602"/>
                  <a:pt x="407" y="599"/>
                </a:cubicBezTo>
                <a:lnTo>
                  <a:pt x="423" y="483"/>
                </a:lnTo>
                <a:cubicBezTo>
                  <a:pt x="380" y="451"/>
                  <a:pt x="327" y="407"/>
                  <a:pt x="273" y="358"/>
                </a:cubicBezTo>
                <a:lnTo>
                  <a:pt x="145" y="601"/>
                </a:lnTo>
                <a:cubicBezTo>
                  <a:pt x="143" y="604"/>
                  <a:pt x="140" y="606"/>
                  <a:pt x="137" y="606"/>
                </a:cubicBezTo>
                <a:cubicBezTo>
                  <a:pt x="134" y="607"/>
                  <a:pt x="130" y="606"/>
                  <a:pt x="128" y="603"/>
                </a:cubicBezTo>
                <a:lnTo>
                  <a:pt x="81" y="556"/>
                </a:lnTo>
                <a:cubicBezTo>
                  <a:pt x="78" y="554"/>
                  <a:pt x="77" y="550"/>
                  <a:pt x="78" y="546"/>
                </a:cubicBezTo>
                <a:lnTo>
                  <a:pt x="156" y="247"/>
                </a:lnTo>
                <a:cubicBezTo>
                  <a:pt x="35" y="126"/>
                  <a:pt x="0" y="65"/>
                  <a:pt x="33" y="32"/>
                </a:cubicBezTo>
                <a:cubicBezTo>
                  <a:pt x="66" y="0"/>
                  <a:pt x="126" y="34"/>
                  <a:pt x="248" y="156"/>
                </a:cubicBezTo>
                <a:lnTo>
                  <a:pt x="547" y="77"/>
                </a:lnTo>
                <a:cubicBezTo>
                  <a:pt x="550" y="76"/>
                  <a:pt x="554" y="77"/>
                  <a:pt x="557" y="80"/>
                </a:cubicBezTo>
                <a:lnTo>
                  <a:pt x="604" y="127"/>
                </a:lnTo>
                <a:cubicBezTo>
                  <a:pt x="607" y="129"/>
                  <a:pt x="608" y="133"/>
                  <a:pt x="607" y="136"/>
                </a:cubicBezTo>
                <a:cubicBezTo>
                  <a:pt x="607" y="140"/>
                  <a:pt x="605" y="143"/>
                  <a:pt x="601" y="144"/>
                </a:cubicBezTo>
                <a:lnTo>
                  <a:pt x="359" y="273"/>
                </a:lnTo>
                <a:cubicBezTo>
                  <a:pt x="407" y="327"/>
                  <a:pt x="451" y="380"/>
                  <a:pt x="484" y="423"/>
                </a:cubicBezTo>
                <a:lnTo>
                  <a:pt x="599" y="407"/>
                </a:lnTo>
                <a:cubicBezTo>
                  <a:pt x="603" y="406"/>
                  <a:pt x="606" y="407"/>
                  <a:pt x="608" y="410"/>
                </a:cubicBezTo>
                <a:lnTo>
                  <a:pt x="634" y="435"/>
                </a:lnTo>
                <a:cubicBezTo>
                  <a:pt x="636" y="437"/>
                  <a:pt x="637" y="441"/>
                  <a:pt x="637" y="444"/>
                </a:cubicBezTo>
                <a:cubicBezTo>
                  <a:pt x="636" y="447"/>
                  <a:pt x="634" y="450"/>
                  <a:pt x="631" y="452"/>
                </a:cubicBezTo>
                <a:lnTo>
                  <a:pt x="538" y="505"/>
                </a:lnTo>
                <a:cubicBezTo>
                  <a:pt x="543" y="517"/>
                  <a:pt x="546" y="530"/>
                  <a:pt x="538" y="537"/>
                </a:cubicBezTo>
                <a:cubicBezTo>
                  <a:pt x="530" y="545"/>
                  <a:pt x="518" y="543"/>
                  <a:pt x="506" y="537"/>
                </a:cubicBezTo>
                <a:lnTo>
                  <a:pt x="453" y="631"/>
                </a:lnTo>
                <a:cubicBezTo>
                  <a:pt x="451" y="634"/>
                  <a:pt x="448" y="636"/>
                  <a:pt x="445" y="636"/>
                </a:cubicBezTo>
                <a:cubicBezTo>
                  <a:pt x="444" y="636"/>
                  <a:pt x="444" y="636"/>
                  <a:pt x="443" y="63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53" name="TextBox 52">
            <a:extLst>
              <a:ext uri="{FF2B5EF4-FFF2-40B4-BE49-F238E27FC236}">
                <a16:creationId xmlns:a16="http://schemas.microsoft.com/office/drawing/2014/main" id="{3488B077-9AD7-3E43-9EC6-CC7A9C36AE13}"/>
              </a:ext>
            </a:extLst>
          </p:cNvPr>
          <p:cNvSpPr txBox="1"/>
          <p:nvPr/>
        </p:nvSpPr>
        <p:spPr>
          <a:xfrm>
            <a:off x="8257809" y="5509762"/>
            <a:ext cx="925678" cy="418576"/>
          </a:xfrm>
          <a:prstGeom prst="rect">
            <a:avLst/>
          </a:prstGeom>
          <a:noFill/>
        </p:spPr>
        <p:txBody>
          <a:bodyPr wrap="square" lIns="0" tIns="0" rIns="0" bIns="0" rtlCol="0">
            <a:spAutoFit/>
          </a:bodyPr>
          <a:lstStyle/>
          <a:p>
            <a:pPr algn="ctr">
              <a:lnSpc>
                <a:spcPct val="85000"/>
              </a:lnSpc>
            </a:pPr>
            <a:r>
              <a:rPr lang="en-US" sz="1600" dirty="0">
                <a:solidFill>
                  <a:srgbClr val="FFFFFF"/>
                </a:solidFill>
                <a:latin typeface="Arial" charset="0"/>
                <a:ea typeface="Arial" charset="0"/>
                <a:cs typeface="Arial" charset="0"/>
              </a:rPr>
              <a:t>Element Six</a:t>
            </a:r>
            <a:endParaRPr lang="en-US" sz="1400" dirty="0">
              <a:solidFill>
                <a:srgbClr val="FFFFFF"/>
              </a:solidFill>
              <a:latin typeface="Arial" charset="0"/>
              <a:ea typeface="Arial" charset="0"/>
              <a:cs typeface="Arial" charset="0"/>
            </a:endParaRPr>
          </a:p>
        </p:txBody>
      </p:sp>
      <p:grpSp>
        <p:nvGrpSpPr>
          <p:cNvPr id="54" name="Group 53">
            <a:extLst>
              <a:ext uri="{FF2B5EF4-FFF2-40B4-BE49-F238E27FC236}">
                <a16:creationId xmlns:a16="http://schemas.microsoft.com/office/drawing/2014/main" id="{478977D5-FDFA-B24D-9FCD-10B8C3EB982E}"/>
              </a:ext>
            </a:extLst>
          </p:cNvPr>
          <p:cNvGrpSpPr>
            <a:grpSpLocks noChangeAspect="1"/>
          </p:cNvGrpSpPr>
          <p:nvPr/>
        </p:nvGrpSpPr>
        <p:grpSpPr>
          <a:xfrm>
            <a:off x="8373865" y="5040591"/>
            <a:ext cx="693566" cy="369903"/>
            <a:chOff x="5635626" y="2781300"/>
            <a:chExt cx="428626" cy="228601"/>
          </a:xfrm>
          <a:solidFill>
            <a:srgbClr val="FFFFFF"/>
          </a:solidFill>
        </p:grpSpPr>
        <p:sp>
          <p:nvSpPr>
            <p:cNvPr id="55" name="Freeform 273">
              <a:extLst>
                <a:ext uri="{FF2B5EF4-FFF2-40B4-BE49-F238E27FC236}">
                  <a16:creationId xmlns:a16="http://schemas.microsoft.com/office/drawing/2014/main" id="{2B28DA6D-41C8-4E40-96D6-3C2DCAE3BE13}"/>
                </a:ext>
              </a:extLst>
            </p:cNvPr>
            <p:cNvSpPr>
              <a:spLocks noEditPoints="1"/>
            </p:cNvSpPr>
            <p:nvPr/>
          </p:nvSpPr>
          <p:spPr bwMode="auto">
            <a:xfrm>
              <a:off x="5951539" y="2935288"/>
              <a:ext cx="77788" cy="74613"/>
            </a:xfrm>
            <a:custGeom>
              <a:avLst/>
              <a:gdLst>
                <a:gd name="T0" fmla="*/ 72 w 144"/>
                <a:gd name="T1" fmla="*/ 22 h 144"/>
                <a:gd name="T2" fmla="*/ 21 w 144"/>
                <a:gd name="T3" fmla="*/ 72 h 144"/>
                <a:gd name="T4" fmla="*/ 72 w 144"/>
                <a:gd name="T5" fmla="*/ 123 h 144"/>
                <a:gd name="T6" fmla="*/ 122 w 144"/>
                <a:gd name="T7" fmla="*/ 72 h 144"/>
                <a:gd name="T8" fmla="*/ 72 w 144"/>
                <a:gd name="T9" fmla="*/ 22 h 144"/>
                <a:gd name="T10" fmla="*/ 72 w 144"/>
                <a:gd name="T11" fmla="*/ 144 h 144"/>
                <a:gd name="T12" fmla="*/ 0 w 144"/>
                <a:gd name="T13" fmla="*/ 72 h 144"/>
                <a:gd name="T14" fmla="*/ 72 w 144"/>
                <a:gd name="T15" fmla="*/ 0 h 144"/>
                <a:gd name="T16" fmla="*/ 144 w 144"/>
                <a:gd name="T17" fmla="*/ 72 h 144"/>
                <a:gd name="T18" fmla="*/ 72 w 144"/>
                <a:gd name="T19"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4" h="144">
                  <a:moveTo>
                    <a:pt x="72" y="22"/>
                  </a:moveTo>
                  <a:cubicBezTo>
                    <a:pt x="44" y="22"/>
                    <a:pt x="21" y="44"/>
                    <a:pt x="21" y="72"/>
                  </a:cubicBezTo>
                  <a:cubicBezTo>
                    <a:pt x="21" y="100"/>
                    <a:pt x="44" y="123"/>
                    <a:pt x="72" y="123"/>
                  </a:cubicBezTo>
                  <a:cubicBezTo>
                    <a:pt x="100" y="123"/>
                    <a:pt x="122" y="100"/>
                    <a:pt x="122" y="72"/>
                  </a:cubicBezTo>
                  <a:cubicBezTo>
                    <a:pt x="122" y="44"/>
                    <a:pt x="100" y="22"/>
                    <a:pt x="72" y="22"/>
                  </a:cubicBezTo>
                  <a:close/>
                  <a:moveTo>
                    <a:pt x="72" y="144"/>
                  </a:moveTo>
                  <a:cubicBezTo>
                    <a:pt x="32" y="144"/>
                    <a:pt x="0" y="112"/>
                    <a:pt x="0" y="72"/>
                  </a:cubicBezTo>
                  <a:cubicBezTo>
                    <a:pt x="0" y="32"/>
                    <a:pt x="32" y="0"/>
                    <a:pt x="72" y="0"/>
                  </a:cubicBezTo>
                  <a:cubicBezTo>
                    <a:pt x="112" y="0"/>
                    <a:pt x="144" y="32"/>
                    <a:pt x="144" y="72"/>
                  </a:cubicBezTo>
                  <a:cubicBezTo>
                    <a:pt x="144" y="112"/>
                    <a:pt x="112" y="144"/>
                    <a:pt x="72" y="14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56" name="Freeform 274">
              <a:extLst>
                <a:ext uri="{FF2B5EF4-FFF2-40B4-BE49-F238E27FC236}">
                  <a16:creationId xmlns:a16="http://schemas.microsoft.com/office/drawing/2014/main" id="{E31A8B2D-52C2-D541-AB5A-FCD3A78F2510}"/>
                </a:ext>
              </a:extLst>
            </p:cNvPr>
            <p:cNvSpPr>
              <a:spLocks noEditPoints="1"/>
            </p:cNvSpPr>
            <p:nvPr/>
          </p:nvSpPr>
          <p:spPr bwMode="auto">
            <a:xfrm>
              <a:off x="5975351" y="2959100"/>
              <a:ext cx="28575" cy="26988"/>
            </a:xfrm>
            <a:custGeom>
              <a:avLst/>
              <a:gdLst>
                <a:gd name="T0" fmla="*/ 26 w 52"/>
                <a:gd name="T1" fmla="*/ 16 h 51"/>
                <a:gd name="T2" fmla="*/ 17 w 52"/>
                <a:gd name="T3" fmla="*/ 25 h 51"/>
                <a:gd name="T4" fmla="*/ 26 w 52"/>
                <a:gd name="T5" fmla="*/ 34 h 51"/>
                <a:gd name="T6" fmla="*/ 35 w 52"/>
                <a:gd name="T7" fmla="*/ 25 h 51"/>
                <a:gd name="T8" fmla="*/ 26 w 52"/>
                <a:gd name="T9" fmla="*/ 16 h 51"/>
                <a:gd name="T10" fmla="*/ 26 w 52"/>
                <a:gd name="T11" fmla="*/ 51 h 51"/>
                <a:gd name="T12" fmla="*/ 0 w 52"/>
                <a:gd name="T13" fmla="*/ 25 h 51"/>
                <a:gd name="T14" fmla="*/ 26 w 52"/>
                <a:gd name="T15" fmla="*/ 0 h 51"/>
                <a:gd name="T16" fmla="*/ 52 w 52"/>
                <a:gd name="T17" fmla="*/ 25 h 51"/>
                <a:gd name="T18" fmla="*/ 26 w 52"/>
                <a:gd name="T19"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51">
                  <a:moveTo>
                    <a:pt x="26" y="16"/>
                  </a:moveTo>
                  <a:cubicBezTo>
                    <a:pt x="21" y="16"/>
                    <a:pt x="17" y="20"/>
                    <a:pt x="17" y="25"/>
                  </a:cubicBezTo>
                  <a:cubicBezTo>
                    <a:pt x="17" y="30"/>
                    <a:pt x="21" y="34"/>
                    <a:pt x="26" y="34"/>
                  </a:cubicBezTo>
                  <a:cubicBezTo>
                    <a:pt x="31" y="34"/>
                    <a:pt x="35" y="30"/>
                    <a:pt x="35" y="25"/>
                  </a:cubicBezTo>
                  <a:cubicBezTo>
                    <a:pt x="35" y="20"/>
                    <a:pt x="31" y="16"/>
                    <a:pt x="26" y="16"/>
                  </a:cubicBezTo>
                  <a:close/>
                  <a:moveTo>
                    <a:pt x="26" y="51"/>
                  </a:moveTo>
                  <a:cubicBezTo>
                    <a:pt x="12" y="51"/>
                    <a:pt x="0" y="39"/>
                    <a:pt x="0" y="25"/>
                  </a:cubicBezTo>
                  <a:cubicBezTo>
                    <a:pt x="0" y="11"/>
                    <a:pt x="12" y="0"/>
                    <a:pt x="26" y="0"/>
                  </a:cubicBezTo>
                  <a:cubicBezTo>
                    <a:pt x="40" y="0"/>
                    <a:pt x="52" y="11"/>
                    <a:pt x="52" y="25"/>
                  </a:cubicBezTo>
                  <a:cubicBezTo>
                    <a:pt x="52" y="39"/>
                    <a:pt x="40" y="51"/>
                    <a:pt x="26" y="5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57" name="Freeform 275">
              <a:extLst>
                <a:ext uri="{FF2B5EF4-FFF2-40B4-BE49-F238E27FC236}">
                  <a16:creationId xmlns:a16="http://schemas.microsoft.com/office/drawing/2014/main" id="{A31B4C0A-2959-5741-AF2E-A5329D70238E}"/>
                </a:ext>
              </a:extLst>
            </p:cNvPr>
            <p:cNvSpPr>
              <a:spLocks noEditPoints="1"/>
            </p:cNvSpPr>
            <p:nvPr/>
          </p:nvSpPr>
          <p:spPr bwMode="auto">
            <a:xfrm>
              <a:off x="5657851" y="2935288"/>
              <a:ext cx="79375" cy="74613"/>
            </a:xfrm>
            <a:custGeom>
              <a:avLst/>
              <a:gdLst>
                <a:gd name="T0" fmla="*/ 73 w 145"/>
                <a:gd name="T1" fmla="*/ 22 h 144"/>
                <a:gd name="T2" fmla="*/ 22 w 145"/>
                <a:gd name="T3" fmla="*/ 72 h 144"/>
                <a:gd name="T4" fmla="*/ 73 w 145"/>
                <a:gd name="T5" fmla="*/ 123 h 144"/>
                <a:gd name="T6" fmla="*/ 123 w 145"/>
                <a:gd name="T7" fmla="*/ 72 h 144"/>
                <a:gd name="T8" fmla="*/ 73 w 145"/>
                <a:gd name="T9" fmla="*/ 22 h 144"/>
                <a:gd name="T10" fmla="*/ 73 w 145"/>
                <a:gd name="T11" fmla="*/ 144 h 144"/>
                <a:gd name="T12" fmla="*/ 0 w 145"/>
                <a:gd name="T13" fmla="*/ 72 h 144"/>
                <a:gd name="T14" fmla="*/ 73 w 145"/>
                <a:gd name="T15" fmla="*/ 0 h 144"/>
                <a:gd name="T16" fmla="*/ 145 w 145"/>
                <a:gd name="T17" fmla="*/ 72 h 144"/>
                <a:gd name="T18" fmla="*/ 73 w 145"/>
                <a:gd name="T19"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5" h="144">
                  <a:moveTo>
                    <a:pt x="73" y="22"/>
                  </a:moveTo>
                  <a:cubicBezTo>
                    <a:pt x="45" y="22"/>
                    <a:pt x="22" y="44"/>
                    <a:pt x="22" y="72"/>
                  </a:cubicBezTo>
                  <a:cubicBezTo>
                    <a:pt x="22" y="100"/>
                    <a:pt x="45" y="123"/>
                    <a:pt x="73" y="123"/>
                  </a:cubicBezTo>
                  <a:cubicBezTo>
                    <a:pt x="100" y="123"/>
                    <a:pt x="123" y="100"/>
                    <a:pt x="123" y="72"/>
                  </a:cubicBezTo>
                  <a:cubicBezTo>
                    <a:pt x="123" y="44"/>
                    <a:pt x="100" y="22"/>
                    <a:pt x="73" y="22"/>
                  </a:cubicBezTo>
                  <a:close/>
                  <a:moveTo>
                    <a:pt x="73" y="144"/>
                  </a:moveTo>
                  <a:cubicBezTo>
                    <a:pt x="33" y="144"/>
                    <a:pt x="0" y="112"/>
                    <a:pt x="0" y="72"/>
                  </a:cubicBezTo>
                  <a:cubicBezTo>
                    <a:pt x="0" y="32"/>
                    <a:pt x="33" y="0"/>
                    <a:pt x="73" y="0"/>
                  </a:cubicBezTo>
                  <a:cubicBezTo>
                    <a:pt x="112" y="0"/>
                    <a:pt x="145" y="32"/>
                    <a:pt x="145" y="72"/>
                  </a:cubicBezTo>
                  <a:cubicBezTo>
                    <a:pt x="145" y="112"/>
                    <a:pt x="112" y="144"/>
                    <a:pt x="73" y="14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58" name="Freeform 276">
              <a:extLst>
                <a:ext uri="{FF2B5EF4-FFF2-40B4-BE49-F238E27FC236}">
                  <a16:creationId xmlns:a16="http://schemas.microsoft.com/office/drawing/2014/main" id="{839335CF-75D4-4946-A206-05047E8D0162}"/>
                </a:ext>
              </a:extLst>
            </p:cNvPr>
            <p:cNvSpPr>
              <a:spLocks noEditPoints="1"/>
            </p:cNvSpPr>
            <p:nvPr/>
          </p:nvSpPr>
          <p:spPr bwMode="auto">
            <a:xfrm>
              <a:off x="5684839" y="2959100"/>
              <a:ext cx="26988" cy="25400"/>
            </a:xfrm>
            <a:custGeom>
              <a:avLst/>
              <a:gdLst>
                <a:gd name="T0" fmla="*/ 25 w 50"/>
                <a:gd name="T1" fmla="*/ 17 h 50"/>
                <a:gd name="T2" fmla="*/ 16 w 50"/>
                <a:gd name="T3" fmla="*/ 25 h 50"/>
                <a:gd name="T4" fmla="*/ 25 w 50"/>
                <a:gd name="T5" fmla="*/ 34 h 50"/>
                <a:gd name="T6" fmla="*/ 33 w 50"/>
                <a:gd name="T7" fmla="*/ 25 h 50"/>
                <a:gd name="T8" fmla="*/ 25 w 50"/>
                <a:gd name="T9" fmla="*/ 17 h 50"/>
                <a:gd name="T10" fmla="*/ 25 w 50"/>
                <a:gd name="T11" fmla="*/ 50 h 50"/>
                <a:gd name="T12" fmla="*/ 0 w 50"/>
                <a:gd name="T13" fmla="*/ 25 h 50"/>
                <a:gd name="T14" fmla="*/ 25 w 50"/>
                <a:gd name="T15" fmla="*/ 0 h 50"/>
                <a:gd name="T16" fmla="*/ 50 w 50"/>
                <a:gd name="T17" fmla="*/ 25 h 50"/>
                <a:gd name="T18" fmla="*/ 25 w 50"/>
                <a:gd name="T19"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25" y="17"/>
                  </a:moveTo>
                  <a:cubicBezTo>
                    <a:pt x="20" y="17"/>
                    <a:pt x="16" y="21"/>
                    <a:pt x="16" y="25"/>
                  </a:cubicBezTo>
                  <a:cubicBezTo>
                    <a:pt x="16" y="30"/>
                    <a:pt x="20" y="34"/>
                    <a:pt x="25" y="34"/>
                  </a:cubicBezTo>
                  <a:cubicBezTo>
                    <a:pt x="29" y="34"/>
                    <a:pt x="33" y="30"/>
                    <a:pt x="33" y="25"/>
                  </a:cubicBezTo>
                  <a:cubicBezTo>
                    <a:pt x="33" y="21"/>
                    <a:pt x="29" y="17"/>
                    <a:pt x="25" y="17"/>
                  </a:cubicBezTo>
                  <a:close/>
                  <a:moveTo>
                    <a:pt x="25" y="50"/>
                  </a:moveTo>
                  <a:cubicBezTo>
                    <a:pt x="11" y="50"/>
                    <a:pt x="0" y="39"/>
                    <a:pt x="0" y="25"/>
                  </a:cubicBezTo>
                  <a:cubicBezTo>
                    <a:pt x="0" y="11"/>
                    <a:pt x="11" y="0"/>
                    <a:pt x="25" y="0"/>
                  </a:cubicBezTo>
                  <a:cubicBezTo>
                    <a:pt x="38" y="0"/>
                    <a:pt x="50" y="11"/>
                    <a:pt x="50" y="25"/>
                  </a:cubicBezTo>
                  <a:cubicBezTo>
                    <a:pt x="50" y="39"/>
                    <a:pt x="38" y="50"/>
                    <a:pt x="25" y="5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59" name="Freeform 277">
              <a:extLst>
                <a:ext uri="{FF2B5EF4-FFF2-40B4-BE49-F238E27FC236}">
                  <a16:creationId xmlns:a16="http://schemas.microsoft.com/office/drawing/2014/main" id="{7AE95A8D-1609-A842-A73C-26FBF94B7DFB}"/>
                </a:ext>
              </a:extLst>
            </p:cNvPr>
            <p:cNvSpPr>
              <a:spLocks/>
            </p:cNvSpPr>
            <p:nvPr/>
          </p:nvSpPr>
          <p:spPr bwMode="auto">
            <a:xfrm>
              <a:off x="5724526" y="2963863"/>
              <a:ext cx="107950" cy="11113"/>
            </a:xfrm>
            <a:custGeom>
              <a:avLst/>
              <a:gdLst>
                <a:gd name="T0" fmla="*/ 187 w 198"/>
                <a:gd name="T1" fmla="*/ 21 h 21"/>
                <a:gd name="T2" fmla="*/ 11 w 198"/>
                <a:gd name="T3" fmla="*/ 21 h 21"/>
                <a:gd name="T4" fmla="*/ 0 w 198"/>
                <a:gd name="T5" fmla="*/ 10 h 21"/>
                <a:gd name="T6" fmla="*/ 11 w 198"/>
                <a:gd name="T7" fmla="*/ 0 h 21"/>
                <a:gd name="T8" fmla="*/ 187 w 198"/>
                <a:gd name="T9" fmla="*/ 0 h 21"/>
                <a:gd name="T10" fmla="*/ 198 w 198"/>
                <a:gd name="T11" fmla="*/ 10 h 21"/>
                <a:gd name="T12" fmla="*/ 187 w 198"/>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98" h="21">
                  <a:moveTo>
                    <a:pt x="187" y="21"/>
                  </a:moveTo>
                  <a:lnTo>
                    <a:pt x="11" y="21"/>
                  </a:lnTo>
                  <a:cubicBezTo>
                    <a:pt x="5" y="21"/>
                    <a:pt x="0" y="16"/>
                    <a:pt x="0" y="10"/>
                  </a:cubicBezTo>
                  <a:cubicBezTo>
                    <a:pt x="0" y="4"/>
                    <a:pt x="5" y="0"/>
                    <a:pt x="11" y="0"/>
                  </a:cubicBezTo>
                  <a:lnTo>
                    <a:pt x="187" y="0"/>
                  </a:lnTo>
                  <a:cubicBezTo>
                    <a:pt x="193" y="0"/>
                    <a:pt x="198" y="4"/>
                    <a:pt x="198" y="10"/>
                  </a:cubicBezTo>
                  <a:cubicBezTo>
                    <a:pt x="198" y="16"/>
                    <a:pt x="193" y="21"/>
                    <a:pt x="187" y="2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60" name="Freeform 278">
              <a:extLst>
                <a:ext uri="{FF2B5EF4-FFF2-40B4-BE49-F238E27FC236}">
                  <a16:creationId xmlns:a16="http://schemas.microsoft.com/office/drawing/2014/main" id="{74C7037E-9304-7843-AE46-8F16F7E1707E}"/>
                </a:ext>
              </a:extLst>
            </p:cNvPr>
            <p:cNvSpPr>
              <a:spLocks/>
            </p:cNvSpPr>
            <p:nvPr/>
          </p:nvSpPr>
          <p:spPr bwMode="auto">
            <a:xfrm>
              <a:off x="5635626" y="2941638"/>
              <a:ext cx="46038" cy="33338"/>
            </a:xfrm>
            <a:custGeom>
              <a:avLst/>
              <a:gdLst>
                <a:gd name="T0" fmla="*/ 53 w 84"/>
                <a:gd name="T1" fmla="*/ 65 h 65"/>
                <a:gd name="T2" fmla="*/ 11 w 84"/>
                <a:gd name="T3" fmla="*/ 65 h 65"/>
                <a:gd name="T4" fmla="*/ 0 w 84"/>
                <a:gd name="T5" fmla="*/ 54 h 65"/>
                <a:gd name="T6" fmla="*/ 0 w 84"/>
                <a:gd name="T7" fmla="*/ 11 h 65"/>
                <a:gd name="T8" fmla="*/ 11 w 84"/>
                <a:gd name="T9" fmla="*/ 0 h 65"/>
                <a:gd name="T10" fmla="*/ 74 w 84"/>
                <a:gd name="T11" fmla="*/ 0 h 65"/>
                <a:gd name="T12" fmla="*/ 84 w 84"/>
                <a:gd name="T13" fmla="*/ 11 h 65"/>
                <a:gd name="T14" fmla="*/ 74 w 84"/>
                <a:gd name="T15" fmla="*/ 22 h 65"/>
                <a:gd name="T16" fmla="*/ 22 w 84"/>
                <a:gd name="T17" fmla="*/ 22 h 65"/>
                <a:gd name="T18" fmla="*/ 22 w 84"/>
                <a:gd name="T19" fmla="*/ 44 h 65"/>
                <a:gd name="T20" fmla="*/ 53 w 84"/>
                <a:gd name="T21" fmla="*/ 44 h 65"/>
                <a:gd name="T22" fmla="*/ 64 w 84"/>
                <a:gd name="T23" fmla="*/ 54 h 65"/>
                <a:gd name="T24" fmla="*/ 53 w 84"/>
                <a:gd name="T25"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65">
                  <a:moveTo>
                    <a:pt x="53" y="65"/>
                  </a:moveTo>
                  <a:lnTo>
                    <a:pt x="11" y="65"/>
                  </a:lnTo>
                  <a:cubicBezTo>
                    <a:pt x="5" y="65"/>
                    <a:pt x="0" y="60"/>
                    <a:pt x="0" y="54"/>
                  </a:cubicBezTo>
                  <a:lnTo>
                    <a:pt x="0" y="11"/>
                  </a:lnTo>
                  <a:cubicBezTo>
                    <a:pt x="0" y="5"/>
                    <a:pt x="5" y="0"/>
                    <a:pt x="11" y="0"/>
                  </a:cubicBezTo>
                  <a:lnTo>
                    <a:pt x="74" y="0"/>
                  </a:lnTo>
                  <a:cubicBezTo>
                    <a:pt x="80" y="0"/>
                    <a:pt x="84" y="5"/>
                    <a:pt x="84" y="11"/>
                  </a:cubicBezTo>
                  <a:cubicBezTo>
                    <a:pt x="84" y="17"/>
                    <a:pt x="80" y="22"/>
                    <a:pt x="74" y="22"/>
                  </a:cubicBezTo>
                  <a:lnTo>
                    <a:pt x="22" y="22"/>
                  </a:lnTo>
                  <a:lnTo>
                    <a:pt x="22" y="44"/>
                  </a:lnTo>
                  <a:lnTo>
                    <a:pt x="53" y="44"/>
                  </a:lnTo>
                  <a:cubicBezTo>
                    <a:pt x="59" y="44"/>
                    <a:pt x="64" y="48"/>
                    <a:pt x="64" y="54"/>
                  </a:cubicBezTo>
                  <a:cubicBezTo>
                    <a:pt x="64" y="60"/>
                    <a:pt x="59" y="65"/>
                    <a:pt x="53" y="6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61" name="Freeform 279">
              <a:extLst>
                <a:ext uri="{FF2B5EF4-FFF2-40B4-BE49-F238E27FC236}">
                  <a16:creationId xmlns:a16="http://schemas.microsoft.com/office/drawing/2014/main" id="{1E228DF1-C104-574F-85E2-2D2246233923}"/>
                </a:ext>
              </a:extLst>
            </p:cNvPr>
            <p:cNvSpPr>
              <a:spLocks/>
            </p:cNvSpPr>
            <p:nvPr/>
          </p:nvSpPr>
          <p:spPr bwMode="auto">
            <a:xfrm>
              <a:off x="5713414" y="2819400"/>
              <a:ext cx="350838" cy="157163"/>
            </a:xfrm>
            <a:custGeom>
              <a:avLst/>
              <a:gdLst>
                <a:gd name="T0" fmla="*/ 636 w 647"/>
                <a:gd name="T1" fmla="*/ 303 h 303"/>
                <a:gd name="T2" fmla="*/ 570 w 647"/>
                <a:gd name="T3" fmla="*/ 303 h 303"/>
                <a:gd name="T4" fmla="*/ 559 w 647"/>
                <a:gd name="T5" fmla="*/ 292 h 303"/>
                <a:gd name="T6" fmla="*/ 570 w 647"/>
                <a:gd name="T7" fmla="*/ 281 h 303"/>
                <a:gd name="T8" fmla="*/ 626 w 647"/>
                <a:gd name="T9" fmla="*/ 281 h 303"/>
                <a:gd name="T10" fmla="*/ 626 w 647"/>
                <a:gd name="T11" fmla="*/ 242 h 303"/>
                <a:gd name="T12" fmla="*/ 617 w 647"/>
                <a:gd name="T13" fmla="*/ 242 h 303"/>
                <a:gd name="T14" fmla="*/ 606 w 647"/>
                <a:gd name="T15" fmla="*/ 232 h 303"/>
                <a:gd name="T16" fmla="*/ 606 w 647"/>
                <a:gd name="T17" fmla="*/ 162 h 303"/>
                <a:gd name="T18" fmla="*/ 592 w 647"/>
                <a:gd name="T19" fmla="*/ 139 h 303"/>
                <a:gd name="T20" fmla="*/ 541 w 647"/>
                <a:gd name="T21" fmla="*/ 129 h 303"/>
                <a:gd name="T22" fmla="*/ 533 w 647"/>
                <a:gd name="T23" fmla="*/ 123 h 303"/>
                <a:gd name="T24" fmla="*/ 498 w 647"/>
                <a:gd name="T25" fmla="*/ 38 h 303"/>
                <a:gd name="T26" fmla="*/ 345 w 647"/>
                <a:gd name="T27" fmla="*/ 23 h 303"/>
                <a:gd name="T28" fmla="*/ 345 w 647"/>
                <a:gd name="T29" fmla="*/ 248 h 303"/>
                <a:gd name="T30" fmla="*/ 334 w 647"/>
                <a:gd name="T31" fmla="*/ 259 h 303"/>
                <a:gd name="T32" fmla="*/ 11 w 647"/>
                <a:gd name="T33" fmla="*/ 259 h 303"/>
                <a:gd name="T34" fmla="*/ 0 w 647"/>
                <a:gd name="T35" fmla="*/ 248 h 303"/>
                <a:gd name="T36" fmla="*/ 11 w 647"/>
                <a:gd name="T37" fmla="*/ 237 h 303"/>
                <a:gd name="T38" fmla="*/ 323 w 647"/>
                <a:gd name="T39" fmla="*/ 237 h 303"/>
                <a:gd name="T40" fmla="*/ 323 w 647"/>
                <a:gd name="T41" fmla="*/ 11 h 303"/>
                <a:gd name="T42" fmla="*/ 327 w 647"/>
                <a:gd name="T43" fmla="*/ 3 h 303"/>
                <a:gd name="T44" fmla="*/ 335 w 647"/>
                <a:gd name="T45" fmla="*/ 0 h 303"/>
                <a:gd name="T46" fmla="*/ 507 w 647"/>
                <a:gd name="T47" fmla="*/ 17 h 303"/>
                <a:gd name="T48" fmla="*/ 516 w 647"/>
                <a:gd name="T49" fmla="*/ 23 h 303"/>
                <a:gd name="T50" fmla="*/ 551 w 647"/>
                <a:gd name="T51" fmla="*/ 109 h 303"/>
                <a:gd name="T52" fmla="*/ 597 w 647"/>
                <a:gd name="T53" fmla="*/ 118 h 303"/>
                <a:gd name="T54" fmla="*/ 628 w 647"/>
                <a:gd name="T55" fmla="*/ 162 h 303"/>
                <a:gd name="T56" fmla="*/ 628 w 647"/>
                <a:gd name="T57" fmla="*/ 221 h 303"/>
                <a:gd name="T58" fmla="*/ 636 w 647"/>
                <a:gd name="T59" fmla="*/ 221 h 303"/>
                <a:gd name="T60" fmla="*/ 647 w 647"/>
                <a:gd name="T61" fmla="*/ 232 h 303"/>
                <a:gd name="T62" fmla="*/ 647 w 647"/>
                <a:gd name="T63" fmla="*/ 292 h 303"/>
                <a:gd name="T64" fmla="*/ 636 w 647"/>
                <a:gd name="T65" fmla="*/ 303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7" h="303">
                  <a:moveTo>
                    <a:pt x="636" y="303"/>
                  </a:moveTo>
                  <a:lnTo>
                    <a:pt x="570" y="303"/>
                  </a:lnTo>
                  <a:cubicBezTo>
                    <a:pt x="564" y="303"/>
                    <a:pt x="559" y="298"/>
                    <a:pt x="559" y="292"/>
                  </a:cubicBezTo>
                  <a:cubicBezTo>
                    <a:pt x="559" y="286"/>
                    <a:pt x="564" y="281"/>
                    <a:pt x="570" y="281"/>
                  </a:cubicBezTo>
                  <a:lnTo>
                    <a:pt x="626" y="281"/>
                  </a:lnTo>
                  <a:lnTo>
                    <a:pt x="626" y="242"/>
                  </a:lnTo>
                  <a:lnTo>
                    <a:pt x="617" y="242"/>
                  </a:lnTo>
                  <a:cubicBezTo>
                    <a:pt x="611" y="242"/>
                    <a:pt x="606" y="238"/>
                    <a:pt x="606" y="232"/>
                  </a:cubicBezTo>
                  <a:lnTo>
                    <a:pt x="606" y="162"/>
                  </a:lnTo>
                  <a:cubicBezTo>
                    <a:pt x="606" y="144"/>
                    <a:pt x="593" y="139"/>
                    <a:pt x="592" y="139"/>
                  </a:cubicBezTo>
                  <a:lnTo>
                    <a:pt x="541" y="129"/>
                  </a:lnTo>
                  <a:cubicBezTo>
                    <a:pt x="538" y="129"/>
                    <a:pt x="535" y="126"/>
                    <a:pt x="533" y="123"/>
                  </a:cubicBezTo>
                  <a:lnTo>
                    <a:pt x="498" y="38"/>
                  </a:lnTo>
                  <a:lnTo>
                    <a:pt x="345" y="23"/>
                  </a:lnTo>
                  <a:lnTo>
                    <a:pt x="345" y="248"/>
                  </a:lnTo>
                  <a:cubicBezTo>
                    <a:pt x="345" y="254"/>
                    <a:pt x="340" y="259"/>
                    <a:pt x="334" y="259"/>
                  </a:cubicBezTo>
                  <a:lnTo>
                    <a:pt x="11" y="259"/>
                  </a:lnTo>
                  <a:cubicBezTo>
                    <a:pt x="5" y="259"/>
                    <a:pt x="0" y="254"/>
                    <a:pt x="0" y="248"/>
                  </a:cubicBezTo>
                  <a:cubicBezTo>
                    <a:pt x="0" y="242"/>
                    <a:pt x="5" y="237"/>
                    <a:pt x="11" y="237"/>
                  </a:cubicBezTo>
                  <a:lnTo>
                    <a:pt x="323" y="237"/>
                  </a:lnTo>
                  <a:lnTo>
                    <a:pt x="323" y="11"/>
                  </a:lnTo>
                  <a:cubicBezTo>
                    <a:pt x="323" y="8"/>
                    <a:pt x="324" y="5"/>
                    <a:pt x="327" y="3"/>
                  </a:cubicBezTo>
                  <a:cubicBezTo>
                    <a:pt x="329" y="1"/>
                    <a:pt x="332" y="0"/>
                    <a:pt x="335" y="0"/>
                  </a:cubicBezTo>
                  <a:lnTo>
                    <a:pt x="507" y="17"/>
                  </a:lnTo>
                  <a:cubicBezTo>
                    <a:pt x="511" y="17"/>
                    <a:pt x="514" y="20"/>
                    <a:pt x="516" y="23"/>
                  </a:cubicBezTo>
                  <a:lnTo>
                    <a:pt x="551" y="109"/>
                  </a:lnTo>
                  <a:lnTo>
                    <a:pt x="597" y="118"/>
                  </a:lnTo>
                  <a:cubicBezTo>
                    <a:pt x="608" y="121"/>
                    <a:pt x="628" y="134"/>
                    <a:pt x="628" y="162"/>
                  </a:cubicBezTo>
                  <a:lnTo>
                    <a:pt x="628" y="221"/>
                  </a:lnTo>
                  <a:lnTo>
                    <a:pt x="636" y="221"/>
                  </a:lnTo>
                  <a:cubicBezTo>
                    <a:pt x="642" y="221"/>
                    <a:pt x="647" y="226"/>
                    <a:pt x="647" y="232"/>
                  </a:cubicBezTo>
                  <a:lnTo>
                    <a:pt x="647" y="292"/>
                  </a:lnTo>
                  <a:cubicBezTo>
                    <a:pt x="647" y="298"/>
                    <a:pt x="642" y="303"/>
                    <a:pt x="636" y="30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62" name="Freeform 280">
              <a:extLst>
                <a:ext uri="{FF2B5EF4-FFF2-40B4-BE49-F238E27FC236}">
                  <a16:creationId xmlns:a16="http://schemas.microsoft.com/office/drawing/2014/main" id="{214DDEFB-30A1-4B4F-92B6-8DFEF71C9FD6}"/>
                </a:ext>
              </a:extLst>
            </p:cNvPr>
            <p:cNvSpPr>
              <a:spLocks/>
            </p:cNvSpPr>
            <p:nvPr/>
          </p:nvSpPr>
          <p:spPr bwMode="auto">
            <a:xfrm>
              <a:off x="5870576" y="2963863"/>
              <a:ext cx="92075" cy="12700"/>
            </a:xfrm>
            <a:custGeom>
              <a:avLst/>
              <a:gdLst>
                <a:gd name="T0" fmla="*/ 158 w 169"/>
                <a:gd name="T1" fmla="*/ 22 h 22"/>
                <a:gd name="T2" fmla="*/ 11 w 169"/>
                <a:gd name="T3" fmla="*/ 22 h 22"/>
                <a:gd name="T4" fmla="*/ 0 w 169"/>
                <a:gd name="T5" fmla="*/ 11 h 22"/>
                <a:gd name="T6" fmla="*/ 11 w 169"/>
                <a:gd name="T7" fmla="*/ 0 h 22"/>
                <a:gd name="T8" fmla="*/ 158 w 169"/>
                <a:gd name="T9" fmla="*/ 0 h 22"/>
                <a:gd name="T10" fmla="*/ 169 w 169"/>
                <a:gd name="T11" fmla="*/ 11 h 22"/>
                <a:gd name="T12" fmla="*/ 158 w 169"/>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169" h="22">
                  <a:moveTo>
                    <a:pt x="158" y="22"/>
                  </a:moveTo>
                  <a:lnTo>
                    <a:pt x="11" y="22"/>
                  </a:lnTo>
                  <a:cubicBezTo>
                    <a:pt x="5" y="22"/>
                    <a:pt x="0" y="17"/>
                    <a:pt x="0" y="11"/>
                  </a:cubicBezTo>
                  <a:cubicBezTo>
                    <a:pt x="0" y="5"/>
                    <a:pt x="5" y="0"/>
                    <a:pt x="11" y="0"/>
                  </a:cubicBezTo>
                  <a:lnTo>
                    <a:pt x="158" y="0"/>
                  </a:lnTo>
                  <a:cubicBezTo>
                    <a:pt x="164" y="0"/>
                    <a:pt x="169" y="5"/>
                    <a:pt x="169" y="11"/>
                  </a:cubicBezTo>
                  <a:cubicBezTo>
                    <a:pt x="169" y="17"/>
                    <a:pt x="164" y="22"/>
                    <a:pt x="158" y="2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63" name="Freeform 281">
              <a:extLst>
                <a:ext uri="{FF2B5EF4-FFF2-40B4-BE49-F238E27FC236}">
                  <a16:creationId xmlns:a16="http://schemas.microsoft.com/office/drawing/2014/main" id="{57ACA360-C92D-9146-928E-CBBF428CD801}"/>
                </a:ext>
              </a:extLst>
            </p:cNvPr>
            <p:cNvSpPr>
              <a:spLocks noEditPoints="1"/>
            </p:cNvSpPr>
            <p:nvPr/>
          </p:nvSpPr>
          <p:spPr bwMode="auto">
            <a:xfrm>
              <a:off x="5819776" y="2954338"/>
              <a:ext cx="60325" cy="30163"/>
            </a:xfrm>
            <a:custGeom>
              <a:avLst/>
              <a:gdLst>
                <a:gd name="T0" fmla="*/ 22 w 110"/>
                <a:gd name="T1" fmla="*/ 35 h 57"/>
                <a:gd name="T2" fmla="*/ 89 w 110"/>
                <a:gd name="T3" fmla="*/ 35 h 57"/>
                <a:gd name="T4" fmla="*/ 89 w 110"/>
                <a:gd name="T5" fmla="*/ 22 h 57"/>
                <a:gd name="T6" fmla="*/ 22 w 110"/>
                <a:gd name="T7" fmla="*/ 22 h 57"/>
                <a:gd name="T8" fmla="*/ 22 w 110"/>
                <a:gd name="T9" fmla="*/ 35 h 57"/>
                <a:gd name="T10" fmla="*/ 99 w 110"/>
                <a:gd name="T11" fmla="*/ 57 h 57"/>
                <a:gd name="T12" fmla="*/ 11 w 110"/>
                <a:gd name="T13" fmla="*/ 57 h 57"/>
                <a:gd name="T14" fmla="*/ 0 w 110"/>
                <a:gd name="T15" fmla="*/ 46 h 57"/>
                <a:gd name="T16" fmla="*/ 0 w 110"/>
                <a:gd name="T17" fmla="*/ 11 h 57"/>
                <a:gd name="T18" fmla="*/ 11 w 110"/>
                <a:gd name="T19" fmla="*/ 0 h 57"/>
                <a:gd name="T20" fmla="*/ 99 w 110"/>
                <a:gd name="T21" fmla="*/ 0 h 57"/>
                <a:gd name="T22" fmla="*/ 110 w 110"/>
                <a:gd name="T23" fmla="*/ 11 h 57"/>
                <a:gd name="T24" fmla="*/ 110 w 110"/>
                <a:gd name="T25" fmla="*/ 46 h 57"/>
                <a:gd name="T26" fmla="*/ 99 w 110"/>
                <a:gd name="T27"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0" h="57">
                  <a:moveTo>
                    <a:pt x="22" y="35"/>
                  </a:moveTo>
                  <a:lnTo>
                    <a:pt x="89" y="35"/>
                  </a:lnTo>
                  <a:lnTo>
                    <a:pt x="89" y="22"/>
                  </a:lnTo>
                  <a:lnTo>
                    <a:pt x="22" y="22"/>
                  </a:lnTo>
                  <a:lnTo>
                    <a:pt x="22" y="35"/>
                  </a:lnTo>
                  <a:close/>
                  <a:moveTo>
                    <a:pt x="99" y="57"/>
                  </a:moveTo>
                  <a:lnTo>
                    <a:pt x="11" y="57"/>
                  </a:lnTo>
                  <a:cubicBezTo>
                    <a:pt x="5" y="57"/>
                    <a:pt x="0" y="52"/>
                    <a:pt x="0" y="46"/>
                  </a:cubicBezTo>
                  <a:lnTo>
                    <a:pt x="0" y="11"/>
                  </a:lnTo>
                  <a:cubicBezTo>
                    <a:pt x="0" y="5"/>
                    <a:pt x="5" y="0"/>
                    <a:pt x="11" y="0"/>
                  </a:cubicBezTo>
                  <a:lnTo>
                    <a:pt x="99" y="0"/>
                  </a:lnTo>
                  <a:cubicBezTo>
                    <a:pt x="105" y="0"/>
                    <a:pt x="110" y="5"/>
                    <a:pt x="110" y="11"/>
                  </a:cubicBezTo>
                  <a:lnTo>
                    <a:pt x="110" y="46"/>
                  </a:lnTo>
                  <a:cubicBezTo>
                    <a:pt x="110" y="52"/>
                    <a:pt x="105" y="57"/>
                    <a:pt x="99" y="5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64" name="Freeform 282">
              <a:extLst>
                <a:ext uri="{FF2B5EF4-FFF2-40B4-BE49-F238E27FC236}">
                  <a16:creationId xmlns:a16="http://schemas.microsoft.com/office/drawing/2014/main" id="{CC7E5966-CC7D-9F45-B6DB-FD7E34166E16}"/>
                </a:ext>
              </a:extLst>
            </p:cNvPr>
            <p:cNvSpPr>
              <a:spLocks noEditPoints="1"/>
            </p:cNvSpPr>
            <p:nvPr/>
          </p:nvSpPr>
          <p:spPr bwMode="auto">
            <a:xfrm>
              <a:off x="5903914" y="2838450"/>
              <a:ext cx="95250" cy="44450"/>
            </a:xfrm>
            <a:custGeom>
              <a:avLst/>
              <a:gdLst>
                <a:gd name="T0" fmla="*/ 17 w 176"/>
                <a:gd name="T1" fmla="*/ 70 h 86"/>
                <a:gd name="T2" fmla="*/ 155 w 176"/>
                <a:gd name="T3" fmla="*/ 70 h 86"/>
                <a:gd name="T4" fmla="*/ 136 w 176"/>
                <a:gd name="T5" fmla="*/ 17 h 86"/>
                <a:gd name="T6" fmla="*/ 17 w 176"/>
                <a:gd name="T7" fmla="*/ 17 h 86"/>
                <a:gd name="T8" fmla="*/ 17 w 176"/>
                <a:gd name="T9" fmla="*/ 70 h 86"/>
                <a:gd name="T10" fmla="*/ 167 w 176"/>
                <a:gd name="T11" fmla="*/ 86 h 86"/>
                <a:gd name="T12" fmla="*/ 9 w 176"/>
                <a:gd name="T13" fmla="*/ 86 h 86"/>
                <a:gd name="T14" fmla="*/ 0 w 176"/>
                <a:gd name="T15" fmla="*/ 78 h 86"/>
                <a:gd name="T16" fmla="*/ 0 w 176"/>
                <a:gd name="T17" fmla="*/ 9 h 86"/>
                <a:gd name="T18" fmla="*/ 9 w 176"/>
                <a:gd name="T19" fmla="*/ 0 h 86"/>
                <a:gd name="T20" fmla="*/ 142 w 176"/>
                <a:gd name="T21" fmla="*/ 0 h 86"/>
                <a:gd name="T22" fmla="*/ 150 w 176"/>
                <a:gd name="T23" fmla="*/ 6 h 86"/>
                <a:gd name="T24" fmla="*/ 175 w 176"/>
                <a:gd name="T25" fmla="*/ 75 h 86"/>
                <a:gd name="T26" fmla="*/ 174 w 176"/>
                <a:gd name="T27" fmla="*/ 83 h 86"/>
                <a:gd name="T28" fmla="*/ 167 w 176"/>
                <a:gd name="T29"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6" h="86">
                  <a:moveTo>
                    <a:pt x="17" y="70"/>
                  </a:moveTo>
                  <a:lnTo>
                    <a:pt x="155" y="70"/>
                  </a:lnTo>
                  <a:lnTo>
                    <a:pt x="136" y="17"/>
                  </a:lnTo>
                  <a:lnTo>
                    <a:pt x="17" y="17"/>
                  </a:lnTo>
                  <a:lnTo>
                    <a:pt x="17" y="70"/>
                  </a:lnTo>
                  <a:close/>
                  <a:moveTo>
                    <a:pt x="167" y="86"/>
                  </a:moveTo>
                  <a:lnTo>
                    <a:pt x="9" y="86"/>
                  </a:lnTo>
                  <a:cubicBezTo>
                    <a:pt x="4" y="86"/>
                    <a:pt x="0" y="83"/>
                    <a:pt x="0" y="78"/>
                  </a:cubicBezTo>
                  <a:lnTo>
                    <a:pt x="0" y="9"/>
                  </a:lnTo>
                  <a:cubicBezTo>
                    <a:pt x="0" y="4"/>
                    <a:pt x="4" y="0"/>
                    <a:pt x="9" y="0"/>
                  </a:cubicBezTo>
                  <a:lnTo>
                    <a:pt x="142" y="0"/>
                  </a:lnTo>
                  <a:cubicBezTo>
                    <a:pt x="146" y="0"/>
                    <a:pt x="149" y="3"/>
                    <a:pt x="150" y="6"/>
                  </a:cubicBezTo>
                  <a:lnTo>
                    <a:pt x="175" y="75"/>
                  </a:lnTo>
                  <a:cubicBezTo>
                    <a:pt x="176" y="78"/>
                    <a:pt x="176" y="81"/>
                    <a:pt x="174" y="83"/>
                  </a:cubicBezTo>
                  <a:cubicBezTo>
                    <a:pt x="172" y="85"/>
                    <a:pt x="170" y="86"/>
                    <a:pt x="167" y="8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65" name="Freeform 283">
              <a:extLst>
                <a:ext uri="{FF2B5EF4-FFF2-40B4-BE49-F238E27FC236}">
                  <a16:creationId xmlns:a16="http://schemas.microsoft.com/office/drawing/2014/main" id="{90A5C1B3-3625-DF49-953E-44A52F34C2D2}"/>
                </a:ext>
              </a:extLst>
            </p:cNvPr>
            <p:cNvSpPr>
              <a:spLocks/>
            </p:cNvSpPr>
            <p:nvPr/>
          </p:nvSpPr>
          <p:spPr bwMode="auto">
            <a:xfrm>
              <a:off x="5976939" y="2863850"/>
              <a:ext cx="9525" cy="30163"/>
            </a:xfrm>
            <a:custGeom>
              <a:avLst/>
              <a:gdLst>
                <a:gd name="T0" fmla="*/ 8 w 17"/>
                <a:gd name="T1" fmla="*/ 59 h 59"/>
                <a:gd name="T2" fmla="*/ 0 w 17"/>
                <a:gd name="T3" fmla="*/ 51 h 59"/>
                <a:gd name="T4" fmla="*/ 0 w 17"/>
                <a:gd name="T5" fmla="*/ 8 h 59"/>
                <a:gd name="T6" fmla="*/ 8 w 17"/>
                <a:gd name="T7" fmla="*/ 0 h 59"/>
                <a:gd name="T8" fmla="*/ 17 w 17"/>
                <a:gd name="T9" fmla="*/ 8 h 59"/>
                <a:gd name="T10" fmla="*/ 17 w 17"/>
                <a:gd name="T11" fmla="*/ 51 h 59"/>
                <a:gd name="T12" fmla="*/ 8 w 17"/>
                <a:gd name="T13" fmla="*/ 59 h 59"/>
              </a:gdLst>
              <a:ahLst/>
              <a:cxnLst>
                <a:cxn ang="0">
                  <a:pos x="T0" y="T1"/>
                </a:cxn>
                <a:cxn ang="0">
                  <a:pos x="T2" y="T3"/>
                </a:cxn>
                <a:cxn ang="0">
                  <a:pos x="T4" y="T5"/>
                </a:cxn>
                <a:cxn ang="0">
                  <a:pos x="T6" y="T7"/>
                </a:cxn>
                <a:cxn ang="0">
                  <a:pos x="T8" y="T9"/>
                </a:cxn>
                <a:cxn ang="0">
                  <a:pos x="T10" y="T11"/>
                </a:cxn>
                <a:cxn ang="0">
                  <a:pos x="T12" y="T13"/>
                </a:cxn>
              </a:cxnLst>
              <a:rect l="0" t="0" r="r" b="b"/>
              <a:pathLst>
                <a:path w="17" h="59">
                  <a:moveTo>
                    <a:pt x="8" y="59"/>
                  </a:moveTo>
                  <a:cubicBezTo>
                    <a:pt x="4" y="59"/>
                    <a:pt x="0" y="55"/>
                    <a:pt x="0" y="51"/>
                  </a:cubicBezTo>
                  <a:lnTo>
                    <a:pt x="0" y="8"/>
                  </a:lnTo>
                  <a:cubicBezTo>
                    <a:pt x="0" y="4"/>
                    <a:pt x="4" y="0"/>
                    <a:pt x="8" y="0"/>
                  </a:cubicBezTo>
                  <a:cubicBezTo>
                    <a:pt x="13" y="0"/>
                    <a:pt x="17" y="4"/>
                    <a:pt x="17" y="8"/>
                  </a:cubicBezTo>
                  <a:lnTo>
                    <a:pt x="17" y="51"/>
                  </a:lnTo>
                  <a:cubicBezTo>
                    <a:pt x="17" y="55"/>
                    <a:pt x="13" y="59"/>
                    <a:pt x="8" y="5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66" name="Freeform 284">
              <a:extLst>
                <a:ext uri="{FF2B5EF4-FFF2-40B4-BE49-F238E27FC236}">
                  <a16:creationId xmlns:a16="http://schemas.microsoft.com/office/drawing/2014/main" id="{D05A40F5-F26A-0548-90A2-584B609BDD09}"/>
                </a:ext>
              </a:extLst>
            </p:cNvPr>
            <p:cNvSpPr>
              <a:spLocks/>
            </p:cNvSpPr>
            <p:nvPr/>
          </p:nvSpPr>
          <p:spPr bwMode="auto">
            <a:xfrm>
              <a:off x="5908676" y="2894013"/>
              <a:ext cx="26988" cy="9525"/>
            </a:xfrm>
            <a:custGeom>
              <a:avLst/>
              <a:gdLst>
                <a:gd name="T0" fmla="*/ 39 w 48"/>
                <a:gd name="T1" fmla="*/ 17 h 17"/>
                <a:gd name="T2" fmla="*/ 8 w 48"/>
                <a:gd name="T3" fmla="*/ 17 h 17"/>
                <a:gd name="T4" fmla="*/ 0 w 48"/>
                <a:gd name="T5" fmla="*/ 8 h 17"/>
                <a:gd name="T6" fmla="*/ 8 w 48"/>
                <a:gd name="T7" fmla="*/ 0 h 17"/>
                <a:gd name="T8" fmla="*/ 39 w 48"/>
                <a:gd name="T9" fmla="*/ 0 h 17"/>
                <a:gd name="T10" fmla="*/ 48 w 48"/>
                <a:gd name="T11" fmla="*/ 8 h 17"/>
                <a:gd name="T12" fmla="*/ 39 w 48"/>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48" h="17">
                  <a:moveTo>
                    <a:pt x="39" y="17"/>
                  </a:moveTo>
                  <a:lnTo>
                    <a:pt x="8" y="17"/>
                  </a:lnTo>
                  <a:cubicBezTo>
                    <a:pt x="3" y="17"/>
                    <a:pt x="0" y="13"/>
                    <a:pt x="0" y="8"/>
                  </a:cubicBezTo>
                  <a:cubicBezTo>
                    <a:pt x="0" y="4"/>
                    <a:pt x="3" y="0"/>
                    <a:pt x="8" y="0"/>
                  </a:cubicBezTo>
                  <a:lnTo>
                    <a:pt x="39" y="0"/>
                  </a:lnTo>
                  <a:cubicBezTo>
                    <a:pt x="44" y="0"/>
                    <a:pt x="48" y="4"/>
                    <a:pt x="48" y="8"/>
                  </a:cubicBezTo>
                  <a:cubicBezTo>
                    <a:pt x="48" y="13"/>
                    <a:pt x="44" y="17"/>
                    <a:pt x="39" y="1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67" name="Freeform 285">
              <a:extLst>
                <a:ext uri="{FF2B5EF4-FFF2-40B4-BE49-F238E27FC236}">
                  <a16:creationId xmlns:a16="http://schemas.microsoft.com/office/drawing/2014/main" id="{F161DFC9-FC18-6C42-A549-41FAAACA4177}"/>
                </a:ext>
              </a:extLst>
            </p:cNvPr>
            <p:cNvSpPr>
              <a:spLocks/>
            </p:cNvSpPr>
            <p:nvPr/>
          </p:nvSpPr>
          <p:spPr bwMode="auto">
            <a:xfrm>
              <a:off x="6010276" y="2933700"/>
              <a:ext cx="42863" cy="20638"/>
            </a:xfrm>
            <a:custGeom>
              <a:avLst/>
              <a:gdLst>
                <a:gd name="T0" fmla="*/ 9 w 80"/>
                <a:gd name="T1" fmla="*/ 39 h 39"/>
                <a:gd name="T2" fmla="*/ 2 w 80"/>
                <a:gd name="T3" fmla="*/ 35 h 39"/>
                <a:gd name="T4" fmla="*/ 5 w 80"/>
                <a:gd name="T5" fmla="*/ 23 h 39"/>
                <a:gd name="T6" fmla="*/ 41 w 80"/>
                <a:gd name="T7" fmla="*/ 1 h 39"/>
                <a:gd name="T8" fmla="*/ 45 w 80"/>
                <a:gd name="T9" fmla="*/ 0 h 39"/>
                <a:gd name="T10" fmla="*/ 72 w 80"/>
                <a:gd name="T11" fmla="*/ 0 h 39"/>
                <a:gd name="T12" fmla="*/ 80 w 80"/>
                <a:gd name="T13" fmla="*/ 9 h 39"/>
                <a:gd name="T14" fmla="*/ 72 w 80"/>
                <a:gd name="T15" fmla="*/ 17 h 39"/>
                <a:gd name="T16" fmla="*/ 48 w 80"/>
                <a:gd name="T17" fmla="*/ 17 h 39"/>
                <a:gd name="T18" fmla="*/ 14 w 80"/>
                <a:gd name="T19" fmla="*/ 38 h 39"/>
                <a:gd name="T20" fmla="*/ 9 w 80"/>
                <a:gd name="T21"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39">
                  <a:moveTo>
                    <a:pt x="9" y="39"/>
                  </a:moveTo>
                  <a:cubicBezTo>
                    <a:pt x="6" y="39"/>
                    <a:pt x="4" y="37"/>
                    <a:pt x="2" y="35"/>
                  </a:cubicBezTo>
                  <a:cubicBezTo>
                    <a:pt x="0" y="31"/>
                    <a:pt x="1" y="26"/>
                    <a:pt x="5" y="23"/>
                  </a:cubicBezTo>
                  <a:lnTo>
                    <a:pt x="41" y="1"/>
                  </a:lnTo>
                  <a:cubicBezTo>
                    <a:pt x="42" y="1"/>
                    <a:pt x="44" y="0"/>
                    <a:pt x="45" y="0"/>
                  </a:cubicBezTo>
                  <a:lnTo>
                    <a:pt x="72" y="0"/>
                  </a:lnTo>
                  <a:cubicBezTo>
                    <a:pt x="76" y="0"/>
                    <a:pt x="80" y="4"/>
                    <a:pt x="80" y="9"/>
                  </a:cubicBezTo>
                  <a:cubicBezTo>
                    <a:pt x="80" y="13"/>
                    <a:pt x="76" y="17"/>
                    <a:pt x="72" y="17"/>
                  </a:cubicBezTo>
                  <a:lnTo>
                    <a:pt x="48" y="17"/>
                  </a:lnTo>
                  <a:lnTo>
                    <a:pt x="14" y="38"/>
                  </a:lnTo>
                  <a:cubicBezTo>
                    <a:pt x="12" y="38"/>
                    <a:pt x="11" y="39"/>
                    <a:pt x="9" y="3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68" name="Freeform 286">
              <a:extLst>
                <a:ext uri="{FF2B5EF4-FFF2-40B4-BE49-F238E27FC236}">
                  <a16:creationId xmlns:a16="http://schemas.microsoft.com/office/drawing/2014/main" id="{0A09F94E-3984-2047-84A4-98B4E61771D9}"/>
                </a:ext>
              </a:extLst>
            </p:cNvPr>
            <p:cNvSpPr>
              <a:spLocks/>
            </p:cNvSpPr>
            <p:nvPr/>
          </p:nvSpPr>
          <p:spPr bwMode="auto">
            <a:xfrm>
              <a:off x="5889626" y="2919413"/>
              <a:ext cx="11113" cy="55563"/>
            </a:xfrm>
            <a:custGeom>
              <a:avLst/>
              <a:gdLst>
                <a:gd name="T0" fmla="*/ 11 w 22"/>
                <a:gd name="T1" fmla="*/ 108 h 108"/>
                <a:gd name="T2" fmla="*/ 0 w 22"/>
                <a:gd name="T3" fmla="*/ 97 h 108"/>
                <a:gd name="T4" fmla="*/ 0 w 22"/>
                <a:gd name="T5" fmla="*/ 11 h 108"/>
                <a:gd name="T6" fmla="*/ 11 w 22"/>
                <a:gd name="T7" fmla="*/ 0 h 108"/>
                <a:gd name="T8" fmla="*/ 22 w 22"/>
                <a:gd name="T9" fmla="*/ 11 h 108"/>
                <a:gd name="T10" fmla="*/ 22 w 22"/>
                <a:gd name="T11" fmla="*/ 97 h 108"/>
                <a:gd name="T12" fmla="*/ 11 w 22"/>
                <a:gd name="T13" fmla="*/ 108 h 108"/>
              </a:gdLst>
              <a:ahLst/>
              <a:cxnLst>
                <a:cxn ang="0">
                  <a:pos x="T0" y="T1"/>
                </a:cxn>
                <a:cxn ang="0">
                  <a:pos x="T2" y="T3"/>
                </a:cxn>
                <a:cxn ang="0">
                  <a:pos x="T4" y="T5"/>
                </a:cxn>
                <a:cxn ang="0">
                  <a:pos x="T6" y="T7"/>
                </a:cxn>
                <a:cxn ang="0">
                  <a:pos x="T8" y="T9"/>
                </a:cxn>
                <a:cxn ang="0">
                  <a:pos x="T10" y="T11"/>
                </a:cxn>
                <a:cxn ang="0">
                  <a:pos x="T12" y="T13"/>
                </a:cxn>
              </a:cxnLst>
              <a:rect l="0" t="0" r="r" b="b"/>
              <a:pathLst>
                <a:path w="22" h="108">
                  <a:moveTo>
                    <a:pt x="11" y="108"/>
                  </a:moveTo>
                  <a:cubicBezTo>
                    <a:pt x="5" y="108"/>
                    <a:pt x="0" y="103"/>
                    <a:pt x="0" y="97"/>
                  </a:cubicBezTo>
                  <a:lnTo>
                    <a:pt x="0" y="11"/>
                  </a:lnTo>
                  <a:cubicBezTo>
                    <a:pt x="0" y="5"/>
                    <a:pt x="5" y="0"/>
                    <a:pt x="11" y="0"/>
                  </a:cubicBezTo>
                  <a:cubicBezTo>
                    <a:pt x="17" y="0"/>
                    <a:pt x="22" y="5"/>
                    <a:pt x="22" y="11"/>
                  </a:cubicBezTo>
                  <a:lnTo>
                    <a:pt x="22" y="97"/>
                  </a:lnTo>
                  <a:cubicBezTo>
                    <a:pt x="22" y="103"/>
                    <a:pt x="17" y="108"/>
                    <a:pt x="11" y="10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69" name="Freeform 287">
              <a:extLst>
                <a:ext uri="{FF2B5EF4-FFF2-40B4-BE49-F238E27FC236}">
                  <a16:creationId xmlns:a16="http://schemas.microsoft.com/office/drawing/2014/main" id="{428B3D6A-BED0-604F-90FF-6A4358FF1C25}"/>
                </a:ext>
              </a:extLst>
            </p:cNvPr>
            <p:cNvSpPr>
              <a:spLocks/>
            </p:cNvSpPr>
            <p:nvPr/>
          </p:nvSpPr>
          <p:spPr bwMode="auto">
            <a:xfrm>
              <a:off x="5635626" y="2781300"/>
              <a:ext cx="247650" cy="168275"/>
            </a:xfrm>
            <a:custGeom>
              <a:avLst/>
              <a:gdLst>
                <a:gd name="T0" fmla="*/ 445 w 456"/>
                <a:gd name="T1" fmla="*/ 324 h 324"/>
                <a:gd name="T2" fmla="*/ 434 w 456"/>
                <a:gd name="T3" fmla="*/ 313 h 324"/>
                <a:gd name="T4" fmla="*/ 434 w 456"/>
                <a:gd name="T5" fmla="*/ 22 h 324"/>
                <a:gd name="T6" fmla="*/ 21 w 456"/>
                <a:gd name="T7" fmla="*/ 22 h 324"/>
                <a:gd name="T8" fmla="*/ 21 w 456"/>
                <a:gd name="T9" fmla="*/ 313 h 324"/>
                <a:gd name="T10" fmla="*/ 11 w 456"/>
                <a:gd name="T11" fmla="*/ 324 h 324"/>
                <a:gd name="T12" fmla="*/ 0 w 456"/>
                <a:gd name="T13" fmla="*/ 313 h 324"/>
                <a:gd name="T14" fmla="*/ 0 w 456"/>
                <a:gd name="T15" fmla="*/ 11 h 324"/>
                <a:gd name="T16" fmla="*/ 11 w 456"/>
                <a:gd name="T17" fmla="*/ 0 h 324"/>
                <a:gd name="T18" fmla="*/ 445 w 456"/>
                <a:gd name="T19" fmla="*/ 0 h 324"/>
                <a:gd name="T20" fmla="*/ 456 w 456"/>
                <a:gd name="T21" fmla="*/ 11 h 324"/>
                <a:gd name="T22" fmla="*/ 456 w 456"/>
                <a:gd name="T23" fmla="*/ 313 h 324"/>
                <a:gd name="T24" fmla="*/ 445 w 456"/>
                <a:gd name="T25" fmla="*/ 324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6" h="324">
                  <a:moveTo>
                    <a:pt x="445" y="324"/>
                  </a:moveTo>
                  <a:cubicBezTo>
                    <a:pt x="439" y="324"/>
                    <a:pt x="434" y="319"/>
                    <a:pt x="434" y="313"/>
                  </a:cubicBezTo>
                  <a:lnTo>
                    <a:pt x="434" y="22"/>
                  </a:lnTo>
                  <a:lnTo>
                    <a:pt x="21" y="22"/>
                  </a:lnTo>
                  <a:lnTo>
                    <a:pt x="21" y="313"/>
                  </a:lnTo>
                  <a:cubicBezTo>
                    <a:pt x="21" y="319"/>
                    <a:pt x="16" y="324"/>
                    <a:pt x="11" y="324"/>
                  </a:cubicBezTo>
                  <a:cubicBezTo>
                    <a:pt x="5" y="324"/>
                    <a:pt x="0" y="319"/>
                    <a:pt x="0" y="313"/>
                  </a:cubicBezTo>
                  <a:lnTo>
                    <a:pt x="0" y="11"/>
                  </a:lnTo>
                  <a:cubicBezTo>
                    <a:pt x="0" y="5"/>
                    <a:pt x="5" y="0"/>
                    <a:pt x="11" y="0"/>
                  </a:cubicBezTo>
                  <a:lnTo>
                    <a:pt x="445" y="0"/>
                  </a:lnTo>
                  <a:cubicBezTo>
                    <a:pt x="451" y="0"/>
                    <a:pt x="456" y="5"/>
                    <a:pt x="456" y="11"/>
                  </a:cubicBezTo>
                  <a:lnTo>
                    <a:pt x="456" y="313"/>
                  </a:lnTo>
                  <a:cubicBezTo>
                    <a:pt x="456" y="319"/>
                    <a:pt x="451" y="324"/>
                    <a:pt x="445" y="32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grpSp>
      <p:sp>
        <p:nvSpPr>
          <p:cNvPr id="70" name="TextBox 69">
            <a:extLst>
              <a:ext uri="{FF2B5EF4-FFF2-40B4-BE49-F238E27FC236}">
                <a16:creationId xmlns:a16="http://schemas.microsoft.com/office/drawing/2014/main" id="{1DF80CD8-1D65-5C46-8ED6-ABAE6D281DF7}"/>
              </a:ext>
            </a:extLst>
          </p:cNvPr>
          <p:cNvSpPr txBox="1"/>
          <p:nvPr/>
        </p:nvSpPr>
        <p:spPr>
          <a:xfrm>
            <a:off x="9536598" y="4208500"/>
            <a:ext cx="925678" cy="418576"/>
          </a:xfrm>
          <a:prstGeom prst="rect">
            <a:avLst/>
          </a:prstGeom>
          <a:noFill/>
        </p:spPr>
        <p:txBody>
          <a:bodyPr wrap="square" lIns="0" tIns="0" rIns="0" bIns="0" rtlCol="0">
            <a:spAutoFit/>
          </a:bodyPr>
          <a:lstStyle/>
          <a:p>
            <a:pPr algn="ctr">
              <a:lnSpc>
                <a:spcPct val="85000"/>
              </a:lnSpc>
            </a:pPr>
            <a:r>
              <a:rPr lang="en-US" sz="1600" dirty="0">
                <a:solidFill>
                  <a:srgbClr val="FFFFFF"/>
                </a:solidFill>
                <a:latin typeface="Arial" charset="0"/>
                <a:ea typeface="Arial" charset="0"/>
                <a:cs typeface="Arial" charset="0"/>
              </a:rPr>
              <a:t>Element Seven</a:t>
            </a:r>
            <a:endParaRPr lang="en-US" sz="1400" dirty="0">
              <a:solidFill>
                <a:srgbClr val="FFFFFF"/>
              </a:solidFill>
              <a:latin typeface="Arial" charset="0"/>
              <a:ea typeface="Arial" charset="0"/>
              <a:cs typeface="Arial" charset="0"/>
            </a:endParaRPr>
          </a:p>
        </p:txBody>
      </p:sp>
      <p:grpSp>
        <p:nvGrpSpPr>
          <p:cNvPr id="71" name="Group 70">
            <a:extLst>
              <a:ext uri="{FF2B5EF4-FFF2-40B4-BE49-F238E27FC236}">
                <a16:creationId xmlns:a16="http://schemas.microsoft.com/office/drawing/2014/main" id="{E9AFBF08-84A0-C64B-BB97-48C66DFBE2BA}"/>
              </a:ext>
            </a:extLst>
          </p:cNvPr>
          <p:cNvGrpSpPr>
            <a:grpSpLocks noChangeAspect="1"/>
          </p:cNvGrpSpPr>
          <p:nvPr/>
        </p:nvGrpSpPr>
        <p:grpSpPr>
          <a:xfrm>
            <a:off x="9742790" y="3653638"/>
            <a:ext cx="513295" cy="489695"/>
            <a:chOff x="4102101" y="1214438"/>
            <a:chExt cx="414338" cy="395288"/>
          </a:xfrm>
          <a:solidFill>
            <a:srgbClr val="FFFFFF"/>
          </a:solidFill>
        </p:grpSpPr>
        <p:sp>
          <p:nvSpPr>
            <p:cNvPr id="72" name="Freeform 29">
              <a:extLst>
                <a:ext uri="{FF2B5EF4-FFF2-40B4-BE49-F238E27FC236}">
                  <a16:creationId xmlns:a16="http://schemas.microsoft.com/office/drawing/2014/main" id="{2253DDD6-A157-E04F-8B20-D33D369CCB96}"/>
                </a:ext>
              </a:extLst>
            </p:cNvPr>
            <p:cNvSpPr>
              <a:spLocks noEditPoints="1"/>
            </p:cNvSpPr>
            <p:nvPr/>
          </p:nvSpPr>
          <p:spPr bwMode="auto">
            <a:xfrm>
              <a:off x="4173539" y="1281113"/>
              <a:ext cx="273050" cy="261938"/>
            </a:xfrm>
            <a:custGeom>
              <a:avLst/>
              <a:gdLst>
                <a:gd name="T0" fmla="*/ 45 w 504"/>
                <a:gd name="T1" fmla="*/ 22 h 504"/>
                <a:gd name="T2" fmla="*/ 22 w 504"/>
                <a:gd name="T3" fmla="*/ 44 h 504"/>
                <a:gd name="T4" fmla="*/ 22 w 504"/>
                <a:gd name="T5" fmla="*/ 460 h 504"/>
                <a:gd name="T6" fmla="*/ 45 w 504"/>
                <a:gd name="T7" fmla="*/ 482 h 504"/>
                <a:gd name="T8" fmla="*/ 460 w 504"/>
                <a:gd name="T9" fmla="*/ 482 h 504"/>
                <a:gd name="T10" fmla="*/ 483 w 504"/>
                <a:gd name="T11" fmla="*/ 460 h 504"/>
                <a:gd name="T12" fmla="*/ 483 w 504"/>
                <a:gd name="T13" fmla="*/ 44 h 504"/>
                <a:gd name="T14" fmla="*/ 460 w 504"/>
                <a:gd name="T15" fmla="*/ 22 h 504"/>
                <a:gd name="T16" fmla="*/ 45 w 504"/>
                <a:gd name="T17" fmla="*/ 22 h 504"/>
                <a:gd name="T18" fmla="*/ 460 w 504"/>
                <a:gd name="T19" fmla="*/ 504 h 504"/>
                <a:gd name="T20" fmla="*/ 45 w 504"/>
                <a:gd name="T21" fmla="*/ 504 h 504"/>
                <a:gd name="T22" fmla="*/ 0 w 504"/>
                <a:gd name="T23" fmla="*/ 460 h 504"/>
                <a:gd name="T24" fmla="*/ 0 w 504"/>
                <a:gd name="T25" fmla="*/ 44 h 504"/>
                <a:gd name="T26" fmla="*/ 45 w 504"/>
                <a:gd name="T27" fmla="*/ 0 h 504"/>
                <a:gd name="T28" fmla="*/ 460 w 504"/>
                <a:gd name="T29" fmla="*/ 0 h 504"/>
                <a:gd name="T30" fmla="*/ 504 w 504"/>
                <a:gd name="T31" fmla="*/ 44 h 504"/>
                <a:gd name="T32" fmla="*/ 504 w 504"/>
                <a:gd name="T33" fmla="*/ 460 h 504"/>
                <a:gd name="T34" fmla="*/ 460 w 504"/>
                <a:gd name="T35" fmla="*/ 504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504">
                  <a:moveTo>
                    <a:pt x="45" y="22"/>
                  </a:moveTo>
                  <a:cubicBezTo>
                    <a:pt x="32" y="22"/>
                    <a:pt x="22" y="32"/>
                    <a:pt x="22" y="44"/>
                  </a:cubicBezTo>
                  <a:lnTo>
                    <a:pt x="22" y="460"/>
                  </a:lnTo>
                  <a:cubicBezTo>
                    <a:pt x="22" y="472"/>
                    <a:pt x="32" y="482"/>
                    <a:pt x="45" y="482"/>
                  </a:cubicBezTo>
                  <a:lnTo>
                    <a:pt x="460" y="482"/>
                  </a:lnTo>
                  <a:cubicBezTo>
                    <a:pt x="473" y="482"/>
                    <a:pt x="483" y="472"/>
                    <a:pt x="483" y="460"/>
                  </a:cubicBezTo>
                  <a:lnTo>
                    <a:pt x="483" y="44"/>
                  </a:lnTo>
                  <a:cubicBezTo>
                    <a:pt x="483" y="32"/>
                    <a:pt x="473" y="22"/>
                    <a:pt x="460" y="22"/>
                  </a:cubicBezTo>
                  <a:lnTo>
                    <a:pt x="45" y="22"/>
                  </a:lnTo>
                  <a:close/>
                  <a:moveTo>
                    <a:pt x="460" y="504"/>
                  </a:moveTo>
                  <a:lnTo>
                    <a:pt x="45" y="504"/>
                  </a:lnTo>
                  <a:cubicBezTo>
                    <a:pt x="20" y="504"/>
                    <a:pt x="0" y="484"/>
                    <a:pt x="0" y="460"/>
                  </a:cubicBezTo>
                  <a:lnTo>
                    <a:pt x="0" y="44"/>
                  </a:lnTo>
                  <a:cubicBezTo>
                    <a:pt x="0" y="20"/>
                    <a:pt x="20" y="0"/>
                    <a:pt x="45" y="0"/>
                  </a:cubicBezTo>
                  <a:lnTo>
                    <a:pt x="460" y="0"/>
                  </a:lnTo>
                  <a:cubicBezTo>
                    <a:pt x="485" y="0"/>
                    <a:pt x="504" y="20"/>
                    <a:pt x="504" y="44"/>
                  </a:cubicBezTo>
                  <a:lnTo>
                    <a:pt x="504" y="460"/>
                  </a:lnTo>
                  <a:cubicBezTo>
                    <a:pt x="504" y="484"/>
                    <a:pt x="485" y="504"/>
                    <a:pt x="460" y="50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73" name="Freeform 30">
              <a:extLst>
                <a:ext uri="{FF2B5EF4-FFF2-40B4-BE49-F238E27FC236}">
                  <a16:creationId xmlns:a16="http://schemas.microsoft.com/office/drawing/2014/main" id="{BBF48BFF-4A37-0041-B1F5-C8B9B301CE7C}"/>
                </a:ext>
              </a:extLst>
            </p:cNvPr>
            <p:cNvSpPr>
              <a:spLocks noEditPoints="1"/>
            </p:cNvSpPr>
            <p:nvPr/>
          </p:nvSpPr>
          <p:spPr bwMode="auto">
            <a:xfrm>
              <a:off x="4259264" y="1362076"/>
              <a:ext cx="36513" cy="34925"/>
            </a:xfrm>
            <a:custGeom>
              <a:avLst/>
              <a:gdLst>
                <a:gd name="T0" fmla="*/ 34 w 69"/>
                <a:gd name="T1" fmla="*/ 17 h 69"/>
                <a:gd name="T2" fmla="*/ 17 w 69"/>
                <a:gd name="T3" fmla="*/ 35 h 69"/>
                <a:gd name="T4" fmla="*/ 34 w 69"/>
                <a:gd name="T5" fmla="*/ 53 h 69"/>
                <a:gd name="T6" fmla="*/ 52 w 69"/>
                <a:gd name="T7" fmla="*/ 35 h 69"/>
                <a:gd name="T8" fmla="*/ 34 w 69"/>
                <a:gd name="T9" fmla="*/ 17 h 69"/>
                <a:gd name="T10" fmla="*/ 34 w 69"/>
                <a:gd name="T11" fmla="*/ 69 h 69"/>
                <a:gd name="T12" fmla="*/ 0 w 69"/>
                <a:gd name="T13" fmla="*/ 35 h 69"/>
                <a:gd name="T14" fmla="*/ 34 w 69"/>
                <a:gd name="T15" fmla="*/ 0 h 69"/>
                <a:gd name="T16" fmla="*/ 69 w 69"/>
                <a:gd name="T17" fmla="*/ 35 h 69"/>
                <a:gd name="T18" fmla="*/ 34 w 69"/>
                <a:gd name="T19"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34" y="17"/>
                  </a:moveTo>
                  <a:cubicBezTo>
                    <a:pt x="25" y="17"/>
                    <a:pt x="17" y="25"/>
                    <a:pt x="17" y="35"/>
                  </a:cubicBezTo>
                  <a:cubicBezTo>
                    <a:pt x="17" y="45"/>
                    <a:pt x="25" y="53"/>
                    <a:pt x="34" y="53"/>
                  </a:cubicBezTo>
                  <a:cubicBezTo>
                    <a:pt x="44" y="53"/>
                    <a:pt x="52" y="45"/>
                    <a:pt x="52" y="35"/>
                  </a:cubicBezTo>
                  <a:cubicBezTo>
                    <a:pt x="52" y="25"/>
                    <a:pt x="44" y="17"/>
                    <a:pt x="34" y="17"/>
                  </a:cubicBezTo>
                  <a:close/>
                  <a:moveTo>
                    <a:pt x="34" y="69"/>
                  </a:moveTo>
                  <a:cubicBezTo>
                    <a:pt x="16" y="69"/>
                    <a:pt x="0" y="54"/>
                    <a:pt x="0" y="35"/>
                  </a:cubicBezTo>
                  <a:cubicBezTo>
                    <a:pt x="0" y="16"/>
                    <a:pt x="16" y="0"/>
                    <a:pt x="34" y="0"/>
                  </a:cubicBezTo>
                  <a:cubicBezTo>
                    <a:pt x="53" y="0"/>
                    <a:pt x="69" y="16"/>
                    <a:pt x="69" y="35"/>
                  </a:cubicBezTo>
                  <a:cubicBezTo>
                    <a:pt x="69" y="54"/>
                    <a:pt x="53" y="69"/>
                    <a:pt x="34" y="6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74" name="Freeform 31">
              <a:extLst>
                <a:ext uri="{FF2B5EF4-FFF2-40B4-BE49-F238E27FC236}">
                  <a16:creationId xmlns:a16="http://schemas.microsoft.com/office/drawing/2014/main" id="{637418C4-E8C0-6A47-A670-BC8AC8E0BD64}"/>
                </a:ext>
              </a:extLst>
            </p:cNvPr>
            <p:cNvSpPr>
              <a:spLocks noEditPoints="1"/>
            </p:cNvSpPr>
            <p:nvPr/>
          </p:nvSpPr>
          <p:spPr bwMode="auto">
            <a:xfrm>
              <a:off x="4324351" y="1362076"/>
              <a:ext cx="38100" cy="34925"/>
            </a:xfrm>
            <a:custGeom>
              <a:avLst/>
              <a:gdLst>
                <a:gd name="T0" fmla="*/ 35 w 69"/>
                <a:gd name="T1" fmla="*/ 17 h 69"/>
                <a:gd name="T2" fmla="*/ 17 w 69"/>
                <a:gd name="T3" fmla="*/ 35 h 69"/>
                <a:gd name="T4" fmla="*/ 35 w 69"/>
                <a:gd name="T5" fmla="*/ 53 h 69"/>
                <a:gd name="T6" fmla="*/ 52 w 69"/>
                <a:gd name="T7" fmla="*/ 35 h 69"/>
                <a:gd name="T8" fmla="*/ 35 w 69"/>
                <a:gd name="T9" fmla="*/ 17 h 69"/>
                <a:gd name="T10" fmla="*/ 35 w 69"/>
                <a:gd name="T11" fmla="*/ 69 h 69"/>
                <a:gd name="T12" fmla="*/ 0 w 69"/>
                <a:gd name="T13" fmla="*/ 35 h 69"/>
                <a:gd name="T14" fmla="*/ 35 w 69"/>
                <a:gd name="T15" fmla="*/ 0 h 69"/>
                <a:gd name="T16" fmla="*/ 69 w 69"/>
                <a:gd name="T17" fmla="*/ 35 h 69"/>
                <a:gd name="T18" fmla="*/ 35 w 69"/>
                <a:gd name="T19"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35" y="17"/>
                  </a:moveTo>
                  <a:cubicBezTo>
                    <a:pt x="25" y="17"/>
                    <a:pt x="17" y="25"/>
                    <a:pt x="17" y="35"/>
                  </a:cubicBezTo>
                  <a:cubicBezTo>
                    <a:pt x="17" y="45"/>
                    <a:pt x="25" y="53"/>
                    <a:pt x="35" y="53"/>
                  </a:cubicBezTo>
                  <a:cubicBezTo>
                    <a:pt x="44" y="53"/>
                    <a:pt x="52" y="45"/>
                    <a:pt x="52" y="35"/>
                  </a:cubicBezTo>
                  <a:cubicBezTo>
                    <a:pt x="52" y="25"/>
                    <a:pt x="44" y="17"/>
                    <a:pt x="35" y="17"/>
                  </a:cubicBezTo>
                  <a:close/>
                  <a:moveTo>
                    <a:pt x="35" y="69"/>
                  </a:moveTo>
                  <a:cubicBezTo>
                    <a:pt x="16" y="69"/>
                    <a:pt x="0" y="54"/>
                    <a:pt x="0" y="35"/>
                  </a:cubicBezTo>
                  <a:cubicBezTo>
                    <a:pt x="0" y="16"/>
                    <a:pt x="16" y="0"/>
                    <a:pt x="35" y="0"/>
                  </a:cubicBezTo>
                  <a:cubicBezTo>
                    <a:pt x="53" y="0"/>
                    <a:pt x="69" y="16"/>
                    <a:pt x="69" y="35"/>
                  </a:cubicBezTo>
                  <a:cubicBezTo>
                    <a:pt x="69" y="54"/>
                    <a:pt x="53" y="69"/>
                    <a:pt x="35" y="6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75" name="Freeform 32">
              <a:extLst>
                <a:ext uri="{FF2B5EF4-FFF2-40B4-BE49-F238E27FC236}">
                  <a16:creationId xmlns:a16="http://schemas.microsoft.com/office/drawing/2014/main" id="{85068739-52DD-A149-BAA7-63F4B4D2D4D6}"/>
                </a:ext>
              </a:extLst>
            </p:cNvPr>
            <p:cNvSpPr>
              <a:spLocks noEditPoints="1"/>
            </p:cNvSpPr>
            <p:nvPr/>
          </p:nvSpPr>
          <p:spPr bwMode="auto">
            <a:xfrm>
              <a:off x="4259264" y="1423988"/>
              <a:ext cx="36513" cy="36513"/>
            </a:xfrm>
            <a:custGeom>
              <a:avLst/>
              <a:gdLst>
                <a:gd name="T0" fmla="*/ 34 w 69"/>
                <a:gd name="T1" fmla="*/ 16 h 69"/>
                <a:gd name="T2" fmla="*/ 17 w 69"/>
                <a:gd name="T3" fmla="*/ 34 h 69"/>
                <a:gd name="T4" fmla="*/ 34 w 69"/>
                <a:gd name="T5" fmla="*/ 52 h 69"/>
                <a:gd name="T6" fmla="*/ 52 w 69"/>
                <a:gd name="T7" fmla="*/ 34 h 69"/>
                <a:gd name="T8" fmla="*/ 34 w 69"/>
                <a:gd name="T9" fmla="*/ 16 h 69"/>
                <a:gd name="T10" fmla="*/ 34 w 69"/>
                <a:gd name="T11" fmla="*/ 69 h 69"/>
                <a:gd name="T12" fmla="*/ 0 w 69"/>
                <a:gd name="T13" fmla="*/ 34 h 69"/>
                <a:gd name="T14" fmla="*/ 34 w 69"/>
                <a:gd name="T15" fmla="*/ 0 h 69"/>
                <a:gd name="T16" fmla="*/ 69 w 69"/>
                <a:gd name="T17" fmla="*/ 34 h 69"/>
                <a:gd name="T18" fmla="*/ 34 w 69"/>
                <a:gd name="T19"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34" y="16"/>
                  </a:moveTo>
                  <a:cubicBezTo>
                    <a:pt x="25" y="16"/>
                    <a:pt x="17" y="24"/>
                    <a:pt x="17" y="34"/>
                  </a:cubicBezTo>
                  <a:cubicBezTo>
                    <a:pt x="17" y="44"/>
                    <a:pt x="25" y="52"/>
                    <a:pt x="34" y="52"/>
                  </a:cubicBezTo>
                  <a:cubicBezTo>
                    <a:pt x="44" y="52"/>
                    <a:pt x="52" y="44"/>
                    <a:pt x="52" y="34"/>
                  </a:cubicBezTo>
                  <a:cubicBezTo>
                    <a:pt x="52" y="24"/>
                    <a:pt x="44" y="16"/>
                    <a:pt x="34" y="16"/>
                  </a:cubicBezTo>
                  <a:close/>
                  <a:moveTo>
                    <a:pt x="34" y="69"/>
                  </a:moveTo>
                  <a:cubicBezTo>
                    <a:pt x="16" y="69"/>
                    <a:pt x="0" y="53"/>
                    <a:pt x="0" y="34"/>
                  </a:cubicBezTo>
                  <a:cubicBezTo>
                    <a:pt x="0" y="15"/>
                    <a:pt x="16" y="0"/>
                    <a:pt x="34" y="0"/>
                  </a:cubicBezTo>
                  <a:cubicBezTo>
                    <a:pt x="53" y="0"/>
                    <a:pt x="69" y="15"/>
                    <a:pt x="69" y="34"/>
                  </a:cubicBezTo>
                  <a:cubicBezTo>
                    <a:pt x="69" y="53"/>
                    <a:pt x="53" y="69"/>
                    <a:pt x="34" y="6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76" name="Freeform 33">
              <a:extLst>
                <a:ext uri="{FF2B5EF4-FFF2-40B4-BE49-F238E27FC236}">
                  <a16:creationId xmlns:a16="http://schemas.microsoft.com/office/drawing/2014/main" id="{E77F4A14-8687-BA4D-BB14-FC643BA3641B}"/>
                </a:ext>
              </a:extLst>
            </p:cNvPr>
            <p:cNvSpPr>
              <a:spLocks noEditPoints="1"/>
            </p:cNvSpPr>
            <p:nvPr/>
          </p:nvSpPr>
          <p:spPr bwMode="auto">
            <a:xfrm>
              <a:off x="4324351" y="1423988"/>
              <a:ext cx="38100" cy="36513"/>
            </a:xfrm>
            <a:custGeom>
              <a:avLst/>
              <a:gdLst>
                <a:gd name="T0" fmla="*/ 35 w 69"/>
                <a:gd name="T1" fmla="*/ 16 h 69"/>
                <a:gd name="T2" fmla="*/ 17 w 69"/>
                <a:gd name="T3" fmla="*/ 34 h 69"/>
                <a:gd name="T4" fmla="*/ 35 w 69"/>
                <a:gd name="T5" fmla="*/ 52 h 69"/>
                <a:gd name="T6" fmla="*/ 52 w 69"/>
                <a:gd name="T7" fmla="*/ 34 h 69"/>
                <a:gd name="T8" fmla="*/ 35 w 69"/>
                <a:gd name="T9" fmla="*/ 16 h 69"/>
                <a:gd name="T10" fmla="*/ 35 w 69"/>
                <a:gd name="T11" fmla="*/ 69 h 69"/>
                <a:gd name="T12" fmla="*/ 0 w 69"/>
                <a:gd name="T13" fmla="*/ 34 h 69"/>
                <a:gd name="T14" fmla="*/ 35 w 69"/>
                <a:gd name="T15" fmla="*/ 0 h 69"/>
                <a:gd name="T16" fmla="*/ 69 w 69"/>
                <a:gd name="T17" fmla="*/ 34 h 69"/>
                <a:gd name="T18" fmla="*/ 35 w 69"/>
                <a:gd name="T19"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35" y="16"/>
                  </a:moveTo>
                  <a:cubicBezTo>
                    <a:pt x="25" y="16"/>
                    <a:pt x="17" y="24"/>
                    <a:pt x="17" y="34"/>
                  </a:cubicBezTo>
                  <a:cubicBezTo>
                    <a:pt x="17" y="44"/>
                    <a:pt x="25" y="52"/>
                    <a:pt x="35" y="52"/>
                  </a:cubicBezTo>
                  <a:cubicBezTo>
                    <a:pt x="44" y="52"/>
                    <a:pt x="52" y="44"/>
                    <a:pt x="52" y="34"/>
                  </a:cubicBezTo>
                  <a:cubicBezTo>
                    <a:pt x="52" y="24"/>
                    <a:pt x="44" y="16"/>
                    <a:pt x="35" y="16"/>
                  </a:cubicBezTo>
                  <a:close/>
                  <a:moveTo>
                    <a:pt x="35" y="69"/>
                  </a:moveTo>
                  <a:cubicBezTo>
                    <a:pt x="16" y="69"/>
                    <a:pt x="0" y="53"/>
                    <a:pt x="0" y="34"/>
                  </a:cubicBezTo>
                  <a:cubicBezTo>
                    <a:pt x="0" y="15"/>
                    <a:pt x="16" y="0"/>
                    <a:pt x="35" y="0"/>
                  </a:cubicBezTo>
                  <a:cubicBezTo>
                    <a:pt x="53" y="0"/>
                    <a:pt x="69" y="15"/>
                    <a:pt x="69" y="34"/>
                  </a:cubicBezTo>
                  <a:cubicBezTo>
                    <a:pt x="69" y="53"/>
                    <a:pt x="53" y="69"/>
                    <a:pt x="35" y="6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77" name="Freeform 34">
              <a:extLst>
                <a:ext uri="{FF2B5EF4-FFF2-40B4-BE49-F238E27FC236}">
                  <a16:creationId xmlns:a16="http://schemas.microsoft.com/office/drawing/2014/main" id="{1F880D5E-9AE3-2046-BB98-26EDFB08FA44}"/>
                </a:ext>
              </a:extLst>
            </p:cNvPr>
            <p:cNvSpPr>
              <a:spLocks noEditPoints="1"/>
            </p:cNvSpPr>
            <p:nvPr/>
          </p:nvSpPr>
          <p:spPr bwMode="auto">
            <a:xfrm>
              <a:off x="4435476" y="1323976"/>
              <a:ext cx="44450" cy="179388"/>
            </a:xfrm>
            <a:custGeom>
              <a:avLst/>
              <a:gdLst>
                <a:gd name="T0" fmla="*/ 22 w 82"/>
                <a:gd name="T1" fmla="*/ 326 h 347"/>
                <a:gd name="T2" fmla="*/ 60 w 82"/>
                <a:gd name="T3" fmla="*/ 326 h 347"/>
                <a:gd name="T4" fmla="*/ 60 w 82"/>
                <a:gd name="T5" fmla="*/ 22 h 347"/>
                <a:gd name="T6" fmla="*/ 22 w 82"/>
                <a:gd name="T7" fmla="*/ 22 h 347"/>
                <a:gd name="T8" fmla="*/ 22 w 82"/>
                <a:gd name="T9" fmla="*/ 326 h 347"/>
                <a:gd name="T10" fmla="*/ 71 w 82"/>
                <a:gd name="T11" fmla="*/ 347 h 347"/>
                <a:gd name="T12" fmla="*/ 11 w 82"/>
                <a:gd name="T13" fmla="*/ 347 h 347"/>
                <a:gd name="T14" fmla="*/ 0 w 82"/>
                <a:gd name="T15" fmla="*/ 337 h 347"/>
                <a:gd name="T16" fmla="*/ 0 w 82"/>
                <a:gd name="T17" fmla="*/ 11 h 347"/>
                <a:gd name="T18" fmla="*/ 11 w 82"/>
                <a:gd name="T19" fmla="*/ 0 h 347"/>
                <a:gd name="T20" fmla="*/ 71 w 82"/>
                <a:gd name="T21" fmla="*/ 0 h 347"/>
                <a:gd name="T22" fmla="*/ 82 w 82"/>
                <a:gd name="T23" fmla="*/ 11 h 347"/>
                <a:gd name="T24" fmla="*/ 82 w 82"/>
                <a:gd name="T25" fmla="*/ 337 h 347"/>
                <a:gd name="T26" fmla="*/ 71 w 82"/>
                <a:gd name="T27"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347">
                  <a:moveTo>
                    <a:pt x="22" y="326"/>
                  </a:moveTo>
                  <a:lnTo>
                    <a:pt x="60" y="326"/>
                  </a:lnTo>
                  <a:lnTo>
                    <a:pt x="60" y="22"/>
                  </a:lnTo>
                  <a:lnTo>
                    <a:pt x="22" y="22"/>
                  </a:lnTo>
                  <a:lnTo>
                    <a:pt x="22" y="326"/>
                  </a:lnTo>
                  <a:close/>
                  <a:moveTo>
                    <a:pt x="71" y="347"/>
                  </a:moveTo>
                  <a:lnTo>
                    <a:pt x="11" y="347"/>
                  </a:lnTo>
                  <a:cubicBezTo>
                    <a:pt x="5" y="347"/>
                    <a:pt x="0" y="343"/>
                    <a:pt x="0" y="337"/>
                  </a:cubicBezTo>
                  <a:lnTo>
                    <a:pt x="0" y="11"/>
                  </a:lnTo>
                  <a:cubicBezTo>
                    <a:pt x="0" y="5"/>
                    <a:pt x="5" y="0"/>
                    <a:pt x="11" y="0"/>
                  </a:cubicBezTo>
                  <a:lnTo>
                    <a:pt x="71" y="0"/>
                  </a:lnTo>
                  <a:cubicBezTo>
                    <a:pt x="77" y="0"/>
                    <a:pt x="82" y="5"/>
                    <a:pt x="82" y="11"/>
                  </a:cubicBezTo>
                  <a:lnTo>
                    <a:pt x="82" y="337"/>
                  </a:lnTo>
                  <a:cubicBezTo>
                    <a:pt x="82" y="343"/>
                    <a:pt x="77" y="347"/>
                    <a:pt x="71" y="34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78" name="Freeform 35">
              <a:extLst>
                <a:ext uri="{FF2B5EF4-FFF2-40B4-BE49-F238E27FC236}">
                  <a16:creationId xmlns:a16="http://schemas.microsoft.com/office/drawing/2014/main" id="{9159F718-A793-7D41-8301-7FEC9F9E877C}"/>
                </a:ext>
              </a:extLst>
            </p:cNvPr>
            <p:cNvSpPr>
              <a:spLocks noEditPoints="1"/>
            </p:cNvSpPr>
            <p:nvPr/>
          </p:nvSpPr>
          <p:spPr bwMode="auto">
            <a:xfrm>
              <a:off x="4140201" y="1323976"/>
              <a:ext cx="44450" cy="179388"/>
            </a:xfrm>
            <a:custGeom>
              <a:avLst/>
              <a:gdLst>
                <a:gd name="T0" fmla="*/ 22 w 82"/>
                <a:gd name="T1" fmla="*/ 326 h 347"/>
                <a:gd name="T2" fmla="*/ 61 w 82"/>
                <a:gd name="T3" fmla="*/ 326 h 347"/>
                <a:gd name="T4" fmla="*/ 61 w 82"/>
                <a:gd name="T5" fmla="*/ 22 h 347"/>
                <a:gd name="T6" fmla="*/ 22 w 82"/>
                <a:gd name="T7" fmla="*/ 22 h 347"/>
                <a:gd name="T8" fmla="*/ 22 w 82"/>
                <a:gd name="T9" fmla="*/ 326 h 347"/>
                <a:gd name="T10" fmla="*/ 72 w 82"/>
                <a:gd name="T11" fmla="*/ 347 h 347"/>
                <a:gd name="T12" fmla="*/ 11 w 82"/>
                <a:gd name="T13" fmla="*/ 347 h 347"/>
                <a:gd name="T14" fmla="*/ 0 w 82"/>
                <a:gd name="T15" fmla="*/ 337 h 347"/>
                <a:gd name="T16" fmla="*/ 0 w 82"/>
                <a:gd name="T17" fmla="*/ 11 h 347"/>
                <a:gd name="T18" fmla="*/ 11 w 82"/>
                <a:gd name="T19" fmla="*/ 0 h 347"/>
                <a:gd name="T20" fmla="*/ 72 w 82"/>
                <a:gd name="T21" fmla="*/ 0 h 347"/>
                <a:gd name="T22" fmla="*/ 82 w 82"/>
                <a:gd name="T23" fmla="*/ 11 h 347"/>
                <a:gd name="T24" fmla="*/ 82 w 82"/>
                <a:gd name="T25" fmla="*/ 337 h 347"/>
                <a:gd name="T26" fmla="*/ 72 w 82"/>
                <a:gd name="T27"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347">
                  <a:moveTo>
                    <a:pt x="22" y="326"/>
                  </a:moveTo>
                  <a:lnTo>
                    <a:pt x="61" y="326"/>
                  </a:lnTo>
                  <a:lnTo>
                    <a:pt x="61" y="22"/>
                  </a:lnTo>
                  <a:lnTo>
                    <a:pt x="22" y="22"/>
                  </a:lnTo>
                  <a:lnTo>
                    <a:pt x="22" y="326"/>
                  </a:lnTo>
                  <a:close/>
                  <a:moveTo>
                    <a:pt x="72" y="347"/>
                  </a:moveTo>
                  <a:lnTo>
                    <a:pt x="11" y="347"/>
                  </a:lnTo>
                  <a:cubicBezTo>
                    <a:pt x="5" y="347"/>
                    <a:pt x="0" y="343"/>
                    <a:pt x="0" y="337"/>
                  </a:cubicBezTo>
                  <a:lnTo>
                    <a:pt x="0" y="11"/>
                  </a:lnTo>
                  <a:cubicBezTo>
                    <a:pt x="0" y="5"/>
                    <a:pt x="5" y="0"/>
                    <a:pt x="11" y="0"/>
                  </a:cubicBezTo>
                  <a:lnTo>
                    <a:pt x="72" y="0"/>
                  </a:lnTo>
                  <a:cubicBezTo>
                    <a:pt x="78" y="0"/>
                    <a:pt x="82" y="5"/>
                    <a:pt x="82" y="11"/>
                  </a:cubicBezTo>
                  <a:lnTo>
                    <a:pt x="82" y="337"/>
                  </a:lnTo>
                  <a:cubicBezTo>
                    <a:pt x="82" y="343"/>
                    <a:pt x="78" y="347"/>
                    <a:pt x="72" y="34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79" name="Freeform 36">
              <a:extLst>
                <a:ext uri="{FF2B5EF4-FFF2-40B4-BE49-F238E27FC236}">
                  <a16:creationId xmlns:a16="http://schemas.microsoft.com/office/drawing/2014/main" id="{B6E33774-4541-584A-AD58-B2ACAE7F0E48}"/>
                </a:ext>
              </a:extLst>
            </p:cNvPr>
            <p:cNvSpPr>
              <a:spLocks noEditPoints="1"/>
            </p:cNvSpPr>
            <p:nvPr/>
          </p:nvSpPr>
          <p:spPr bwMode="auto">
            <a:xfrm>
              <a:off x="4216401" y="1531938"/>
              <a:ext cx="187325" cy="42863"/>
            </a:xfrm>
            <a:custGeom>
              <a:avLst/>
              <a:gdLst>
                <a:gd name="T0" fmla="*/ 22 w 347"/>
                <a:gd name="T1" fmla="*/ 61 h 82"/>
                <a:gd name="T2" fmla="*/ 326 w 347"/>
                <a:gd name="T3" fmla="*/ 61 h 82"/>
                <a:gd name="T4" fmla="*/ 326 w 347"/>
                <a:gd name="T5" fmla="*/ 22 h 82"/>
                <a:gd name="T6" fmla="*/ 22 w 347"/>
                <a:gd name="T7" fmla="*/ 22 h 82"/>
                <a:gd name="T8" fmla="*/ 22 w 347"/>
                <a:gd name="T9" fmla="*/ 61 h 82"/>
                <a:gd name="T10" fmla="*/ 336 w 347"/>
                <a:gd name="T11" fmla="*/ 82 h 82"/>
                <a:gd name="T12" fmla="*/ 11 w 347"/>
                <a:gd name="T13" fmla="*/ 82 h 82"/>
                <a:gd name="T14" fmla="*/ 0 w 347"/>
                <a:gd name="T15" fmla="*/ 71 h 82"/>
                <a:gd name="T16" fmla="*/ 0 w 347"/>
                <a:gd name="T17" fmla="*/ 11 h 82"/>
                <a:gd name="T18" fmla="*/ 11 w 347"/>
                <a:gd name="T19" fmla="*/ 0 h 82"/>
                <a:gd name="T20" fmla="*/ 336 w 347"/>
                <a:gd name="T21" fmla="*/ 0 h 82"/>
                <a:gd name="T22" fmla="*/ 347 w 347"/>
                <a:gd name="T23" fmla="*/ 11 h 82"/>
                <a:gd name="T24" fmla="*/ 347 w 347"/>
                <a:gd name="T25" fmla="*/ 71 h 82"/>
                <a:gd name="T26" fmla="*/ 336 w 347"/>
                <a:gd name="T27"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7" h="82">
                  <a:moveTo>
                    <a:pt x="22" y="61"/>
                  </a:moveTo>
                  <a:lnTo>
                    <a:pt x="326" y="61"/>
                  </a:lnTo>
                  <a:lnTo>
                    <a:pt x="326" y="22"/>
                  </a:lnTo>
                  <a:lnTo>
                    <a:pt x="22" y="22"/>
                  </a:lnTo>
                  <a:lnTo>
                    <a:pt x="22" y="61"/>
                  </a:lnTo>
                  <a:close/>
                  <a:moveTo>
                    <a:pt x="336" y="82"/>
                  </a:moveTo>
                  <a:lnTo>
                    <a:pt x="11" y="82"/>
                  </a:lnTo>
                  <a:cubicBezTo>
                    <a:pt x="5" y="82"/>
                    <a:pt x="0" y="77"/>
                    <a:pt x="0" y="71"/>
                  </a:cubicBezTo>
                  <a:lnTo>
                    <a:pt x="0" y="11"/>
                  </a:lnTo>
                  <a:cubicBezTo>
                    <a:pt x="0" y="5"/>
                    <a:pt x="5" y="0"/>
                    <a:pt x="11" y="0"/>
                  </a:cubicBezTo>
                  <a:lnTo>
                    <a:pt x="336" y="0"/>
                  </a:lnTo>
                  <a:cubicBezTo>
                    <a:pt x="342" y="0"/>
                    <a:pt x="347" y="5"/>
                    <a:pt x="347" y="11"/>
                  </a:cubicBezTo>
                  <a:lnTo>
                    <a:pt x="347" y="71"/>
                  </a:lnTo>
                  <a:cubicBezTo>
                    <a:pt x="347" y="77"/>
                    <a:pt x="342" y="82"/>
                    <a:pt x="336" y="82"/>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80" name="Freeform 37">
              <a:extLst>
                <a:ext uri="{FF2B5EF4-FFF2-40B4-BE49-F238E27FC236}">
                  <a16:creationId xmlns:a16="http://schemas.microsoft.com/office/drawing/2014/main" id="{9E78C0C0-916F-4344-A419-7831BBE1DD1C}"/>
                </a:ext>
              </a:extLst>
            </p:cNvPr>
            <p:cNvSpPr>
              <a:spLocks noEditPoints="1"/>
            </p:cNvSpPr>
            <p:nvPr/>
          </p:nvSpPr>
          <p:spPr bwMode="auto">
            <a:xfrm>
              <a:off x="4216401" y="1249363"/>
              <a:ext cx="187325" cy="42863"/>
            </a:xfrm>
            <a:custGeom>
              <a:avLst/>
              <a:gdLst>
                <a:gd name="T0" fmla="*/ 22 w 347"/>
                <a:gd name="T1" fmla="*/ 61 h 83"/>
                <a:gd name="T2" fmla="*/ 326 w 347"/>
                <a:gd name="T3" fmla="*/ 61 h 83"/>
                <a:gd name="T4" fmla="*/ 326 w 347"/>
                <a:gd name="T5" fmla="*/ 22 h 83"/>
                <a:gd name="T6" fmla="*/ 22 w 347"/>
                <a:gd name="T7" fmla="*/ 22 h 83"/>
                <a:gd name="T8" fmla="*/ 22 w 347"/>
                <a:gd name="T9" fmla="*/ 61 h 83"/>
                <a:gd name="T10" fmla="*/ 336 w 347"/>
                <a:gd name="T11" fmla="*/ 83 h 83"/>
                <a:gd name="T12" fmla="*/ 11 w 347"/>
                <a:gd name="T13" fmla="*/ 83 h 83"/>
                <a:gd name="T14" fmla="*/ 0 w 347"/>
                <a:gd name="T15" fmla="*/ 72 h 83"/>
                <a:gd name="T16" fmla="*/ 0 w 347"/>
                <a:gd name="T17" fmla="*/ 11 h 83"/>
                <a:gd name="T18" fmla="*/ 11 w 347"/>
                <a:gd name="T19" fmla="*/ 0 h 83"/>
                <a:gd name="T20" fmla="*/ 336 w 347"/>
                <a:gd name="T21" fmla="*/ 0 h 83"/>
                <a:gd name="T22" fmla="*/ 347 w 347"/>
                <a:gd name="T23" fmla="*/ 11 h 83"/>
                <a:gd name="T24" fmla="*/ 347 w 347"/>
                <a:gd name="T25" fmla="*/ 72 h 83"/>
                <a:gd name="T26" fmla="*/ 336 w 347"/>
                <a:gd name="T2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7" h="83">
                  <a:moveTo>
                    <a:pt x="22" y="61"/>
                  </a:moveTo>
                  <a:lnTo>
                    <a:pt x="326" y="61"/>
                  </a:lnTo>
                  <a:lnTo>
                    <a:pt x="326" y="22"/>
                  </a:lnTo>
                  <a:lnTo>
                    <a:pt x="22" y="22"/>
                  </a:lnTo>
                  <a:lnTo>
                    <a:pt x="22" y="61"/>
                  </a:lnTo>
                  <a:close/>
                  <a:moveTo>
                    <a:pt x="336" y="83"/>
                  </a:moveTo>
                  <a:lnTo>
                    <a:pt x="11" y="83"/>
                  </a:lnTo>
                  <a:cubicBezTo>
                    <a:pt x="5" y="83"/>
                    <a:pt x="0" y="78"/>
                    <a:pt x="0" y="72"/>
                  </a:cubicBezTo>
                  <a:lnTo>
                    <a:pt x="0" y="11"/>
                  </a:lnTo>
                  <a:cubicBezTo>
                    <a:pt x="0" y="5"/>
                    <a:pt x="5" y="0"/>
                    <a:pt x="11" y="0"/>
                  </a:cubicBezTo>
                  <a:lnTo>
                    <a:pt x="336" y="0"/>
                  </a:lnTo>
                  <a:cubicBezTo>
                    <a:pt x="342" y="0"/>
                    <a:pt x="347" y="5"/>
                    <a:pt x="347" y="11"/>
                  </a:cubicBezTo>
                  <a:lnTo>
                    <a:pt x="347" y="72"/>
                  </a:lnTo>
                  <a:cubicBezTo>
                    <a:pt x="347" y="78"/>
                    <a:pt x="342" y="83"/>
                    <a:pt x="336" y="83"/>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81" name="Freeform 38">
              <a:extLst>
                <a:ext uri="{FF2B5EF4-FFF2-40B4-BE49-F238E27FC236}">
                  <a16:creationId xmlns:a16="http://schemas.microsoft.com/office/drawing/2014/main" id="{69FBD28A-D265-A54B-BD6B-EA9B7A7DD1F5}"/>
                </a:ext>
              </a:extLst>
            </p:cNvPr>
            <p:cNvSpPr>
              <a:spLocks/>
            </p:cNvSpPr>
            <p:nvPr/>
          </p:nvSpPr>
          <p:spPr bwMode="auto">
            <a:xfrm>
              <a:off x="4468814" y="1354138"/>
              <a:ext cx="47625" cy="11113"/>
            </a:xfrm>
            <a:custGeom>
              <a:avLst/>
              <a:gdLst>
                <a:gd name="T0" fmla="*/ 76 w 87"/>
                <a:gd name="T1" fmla="*/ 21 h 21"/>
                <a:gd name="T2" fmla="*/ 11 w 87"/>
                <a:gd name="T3" fmla="*/ 21 h 21"/>
                <a:gd name="T4" fmla="*/ 0 w 87"/>
                <a:gd name="T5" fmla="*/ 11 h 21"/>
                <a:gd name="T6" fmla="*/ 11 w 87"/>
                <a:gd name="T7" fmla="*/ 0 h 21"/>
                <a:gd name="T8" fmla="*/ 76 w 87"/>
                <a:gd name="T9" fmla="*/ 0 h 21"/>
                <a:gd name="T10" fmla="*/ 87 w 87"/>
                <a:gd name="T11" fmla="*/ 11 h 21"/>
                <a:gd name="T12" fmla="*/ 76 w 87"/>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87" h="21">
                  <a:moveTo>
                    <a:pt x="76" y="21"/>
                  </a:moveTo>
                  <a:lnTo>
                    <a:pt x="11" y="21"/>
                  </a:lnTo>
                  <a:cubicBezTo>
                    <a:pt x="5" y="21"/>
                    <a:pt x="0" y="17"/>
                    <a:pt x="0" y="11"/>
                  </a:cubicBezTo>
                  <a:cubicBezTo>
                    <a:pt x="0" y="5"/>
                    <a:pt x="5" y="0"/>
                    <a:pt x="11" y="0"/>
                  </a:cubicBezTo>
                  <a:lnTo>
                    <a:pt x="76" y="0"/>
                  </a:lnTo>
                  <a:cubicBezTo>
                    <a:pt x="82" y="0"/>
                    <a:pt x="87" y="5"/>
                    <a:pt x="87" y="11"/>
                  </a:cubicBezTo>
                  <a:cubicBezTo>
                    <a:pt x="87" y="17"/>
                    <a:pt x="82" y="21"/>
                    <a:pt x="76" y="2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82" name="Freeform 39">
              <a:extLst>
                <a:ext uri="{FF2B5EF4-FFF2-40B4-BE49-F238E27FC236}">
                  <a16:creationId xmlns:a16="http://schemas.microsoft.com/office/drawing/2014/main" id="{6A8D124D-B341-9A49-B085-DD0DAF40B918}"/>
                </a:ext>
              </a:extLst>
            </p:cNvPr>
            <p:cNvSpPr>
              <a:spLocks/>
            </p:cNvSpPr>
            <p:nvPr/>
          </p:nvSpPr>
          <p:spPr bwMode="auto">
            <a:xfrm>
              <a:off x="4468814" y="1427163"/>
              <a:ext cx="47625" cy="11113"/>
            </a:xfrm>
            <a:custGeom>
              <a:avLst/>
              <a:gdLst>
                <a:gd name="T0" fmla="*/ 76 w 87"/>
                <a:gd name="T1" fmla="*/ 21 h 21"/>
                <a:gd name="T2" fmla="*/ 11 w 87"/>
                <a:gd name="T3" fmla="*/ 21 h 21"/>
                <a:gd name="T4" fmla="*/ 0 w 87"/>
                <a:gd name="T5" fmla="*/ 10 h 21"/>
                <a:gd name="T6" fmla="*/ 11 w 87"/>
                <a:gd name="T7" fmla="*/ 0 h 21"/>
                <a:gd name="T8" fmla="*/ 76 w 87"/>
                <a:gd name="T9" fmla="*/ 0 h 21"/>
                <a:gd name="T10" fmla="*/ 87 w 87"/>
                <a:gd name="T11" fmla="*/ 10 h 21"/>
                <a:gd name="T12" fmla="*/ 76 w 87"/>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87" h="21">
                  <a:moveTo>
                    <a:pt x="76" y="21"/>
                  </a:moveTo>
                  <a:lnTo>
                    <a:pt x="11" y="21"/>
                  </a:lnTo>
                  <a:cubicBezTo>
                    <a:pt x="5" y="21"/>
                    <a:pt x="0" y="16"/>
                    <a:pt x="0" y="10"/>
                  </a:cubicBezTo>
                  <a:cubicBezTo>
                    <a:pt x="0" y="4"/>
                    <a:pt x="5" y="0"/>
                    <a:pt x="11" y="0"/>
                  </a:cubicBezTo>
                  <a:lnTo>
                    <a:pt x="76" y="0"/>
                  </a:lnTo>
                  <a:cubicBezTo>
                    <a:pt x="82" y="0"/>
                    <a:pt x="87" y="4"/>
                    <a:pt x="87" y="10"/>
                  </a:cubicBezTo>
                  <a:cubicBezTo>
                    <a:pt x="87" y="16"/>
                    <a:pt x="82" y="21"/>
                    <a:pt x="76" y="2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83" name="Freeform 40">
              <a:extLst>
                <a:ext uri="{FF2B5EF4-FFF2-40B4-BE49-F238E27FC236}">
                  <a16:creationId xmlns:a16="http://schemas.microsoft.com/office/drawing/2014/main" id="{2DBA6C00-FEC7-2E43-A0AE-09FF7E200712}"/>
                </a:ext>
              </a:extLst>
            </p:cNvPr>
            <p:cNvSpPr>
              <a:spLocks/>
            </p:cNvSpPr>
            <p:nvPr/>
          </p:nvSpPr>
          <p:spPr bwMode="auto">
            <a:xfrm>
              <a:off x="4468814" y="1390651"/>
              <a:ext cx="47625" cy="11113"/>
            </a:xfrm>
            <a:custGeom>
              <a:avLst/>
              <a:gdLst>
                <a:gd name="T0" fmla="*/ 76 w 87"/>
                <a:gd name="T1" fmla="*/ 22 h 22"/>
                <a:gd name="T2" fmla="*/ 11 w 87"/>
                <a:gd name="T3" fmla="*/ 22 h 22"/>
                <a:gd name="T4" fmla="*/ 0 w 87"/>
                <a:gd name="T5" fmla="*/ 11 h 22"/>
                <a:gd name="T6" fmla="*/ 11 w 87"/>
                <a:gd name="T7" fmla="*/ 0 h 22"/>
                <a:gd name="T8" fmla="*/ 76 w 87"/>
                <a:gd name="T9" fmla="*/ 0 h 22"/>
                <a:gd name="T10" fmla="*/ 87 w 87"/>
                <a:gd name="T11" fmla="*/ 11 h 22"/>
                <a:gd name="T12" fmla="*/ 76 w 87"/>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87" h="22">
                  <a:moveTo>
                    <a:pt x="76" y="22"/>
                  </a:moveTo>
                  <a:lnTo>
                    <a:pt x="11" y="22"/>
                  </a:lnTo>
                  <a:cubicBezTo>
                    <a:pt x="5" y="22"/>
                    <a:pt x="0" y="17"/>
                    <a:pt x="0" y="11"/>
                  </a:cubicBezTo>
                  <a:cubicBezTo>
                    <a:pt x="0" y="5"/>
                    <a:pt x="5" y="0"/>
                    <a:pt x="11" y="0"/>
                  </a:cubicBezTo>
                  <a:lnTo>
                    <a:pt x="76" y="0"/>
                  </a:lnTo>
                  <a:cubicBezTo>
                    <a:pt x="82" y="0"/>
                    <a:pt x="87" y="5"/>
                    <a:pt x="87" y="11"/>
                  </a:cubicBezTo>
                  <a:cubicBezTo>
                    <a:pt x="87" y="17"/>
                    <a:pt x="82" y="22"/>
                    <a:pt x="76" y="2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84" name="Freeform 41">
              <a:extLst>
                <a:ext uri="{FF2B5EF4-FFF2-40B4-BE49-F238E27FC236}">
                  <a16:creationId xmlns:a16="http://schemas.microsoft.com/office/drawing/2014/main" id="{61A583D5-C818-2149-9C0D-7765BB18CB17}"/>
                </a:ext>
              </a:extLst>
            </p:cNvPr>
            <p:cNvSpPr>
              <a:spLocks/>
            </p:cNvSpPr>
            <p:nvPr/>
          </p:nvSpPr>
          <p:spPr bwMode="auto">
            <a:xfrm>
              <a:off x="4468814" y="1465263"/>
              <a:ext cx="47625" cy="11113"/>
            </a:xfrm>
            <a:custGeom>
              <a:avLst/>
              <a:gdLst>
                <a:gd name="T0" fmla="*/ 76 w 87"/>
                <a:gd name="T1" fmla="*/ 22 h 22"/>
                <a:gd name="T2" fmla="*/ 11 w 87"/>
                <a:gd name="T3" fmla="*/ 22 h 22"/>
                <a:gd name="T4" fmla="*/ 0 w 87"/>
                <a:gd name="T5" fmla="*/ 11 h 22"/>
                <a:gd name="T6" fmla="*/ 11 w 87"/>
                <a:gd name="T7" fmla="*/ 0 h 22"/>
                <a:gd name="T8" fmla="*/ 76 w 87"/>
                <a:gd name="T9" fmla="*/ 0 h 22"/>
                <a:gd name="T10" fmla="*/ 87 w 87"/>
                <a:gd name="T11" fmla="*/ 11 h 22"/>
                <a:gd name="T12" fmla="*/ 76 w 87"/>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87" h="22">
                  <a:moveTo>
                    <a:pt x="76" y="22"/>
                  </a:moveTo>
                  <a:lnTo>
                    <a:pt x="11" y="22"/>
                  </a:lnTo>
                  <a:cubicBezTo>
                    <a:pt x="5" y="22"/>
                    <a:pt x="0" y="17"/>
                    <a:pt x="0" y="11"/>
                  </a:cubicBezTo>
                  <a:cubicBezTo>
                    <a:pt x="0" y="5"/>
                    <a:pt x="5" y="0"/>
                    <a:pt x="11" y="0"/>
                  </a:cubicBezTo>
                  <a:lnTo>
                    <a:pt x="76" y="0"/>
                  </a:lnTo>
                  <a:cubicBezTo>
                    <a:pt x="82" y="0"/>
                    <a:pt x="87" y="5"/>
                    <a:pt x="87" y="11"/>
                  </a:cubicBezTo>
                  <a:cubicBezTo>
                    <a:pt x="87" y="17"/>
                    <a:pt x="82" y="22"/>
                    <a:pt x="76" y="2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85" name="Freeform 42">
              <a:extLst>
                <a:ext uri="{FF2B5EF4-FFF2-40B4-BE49-F238E27FC236}">
                  <a16:creationId xmlns:a16="http://schemas.microsoft.com/office/drawing/2014/main" id="{21DC3E65-04A3-AB4D-B068-3E34C3CD1D7C}"/>
                </a:ext>
              </a:extLst>
            </p:cNvPr>
            <p:cNvSpPr>
              <a:spLocks/>
            </p:cNvSpPr>
            <p:nvPr/>
          </p:nvSpPr>
          <p:spPr bwMode="auto">
            <a:xfrm>
              <a:off x="4102101" y="1354138"/>
              <a:ext cx="49213" cy="11113"/>
            </a:xfrm>
            <a:custGeom>
              <a:avLst/>
              <a:gdLst>
                <a:gd name="T0" fmla="*/ 77 w 88"/>
                <a:gd name="T1" fmla="*/ 21 h 21"/>
                <a:gd name="T2" fmla="*/ 11 w 88"/>
                <a:gd name="T3" fmla="*/ 21 h 21"/>
                <a:gd name="T4" fmla="*/ 0 w 88"/>
                <a:gd name="T5" fmla="*/ 11 h 21"/>
                <a:gd name="T6" fmla="*/ 11 w 88"/>
                <a:gd name="T7" fmla="*/ 0 h 21"/>
                <a:gd name="T8" fmla="*/ 77 w 88"/>
                <a:gd name="T9" fmla="*/ 0 h 21"/>
                <a:gd name="T10" fmla="*/ 88 w 88"/>
                <a:gd name="T11" fmla="*/ 11 h 21"/>
                <a:gd name="T12" fmla="*/ 77 w 88"/>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88" h="21">
                  <a:moveTo>
                    <a:pt x="77" y="21"/>
                  </a:moveTo>
                  <a:lnTo>
                    <a:pt x="11" y="21"/>
                  </a:lnTo>
                  <a:cubicBezTo>
                    <a:pt x="5" y="21"/>
                    <a:pt x="0" y="17"/>
                    <a:pt x="0" y="11"/>
                  </a:cubicBezTo>
                  <a:cubicBezTo>
                    <a:pt x="0" y="5"/>
                    <a:pt x="5" y="0"/>
                    <a:pt x="11" y="0"/>
                  </a:cubicBezTo>
                  <a:lnTo>
                    <a:pt x="77" y="0"/>
                  </a:lnTo>
                  <a:cubicBezTo>
                    <a:pt x="83" y="0"/>
                    <a:pt x="88" y="5"/>
                    <a:pt x="88" y="11"/>
                  </a:cubicBezTo>
                  <a:cubicBezTo>
                    <a:pt x="88" y="17"/>
                    <a:pt x="83" y="21"/>
                    <a:pt x="77" y="2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86" name="Freeform 43">
              <a:extLst>
                <a:ext uri="{FF2B5EF4-FFF2-40B4-BE49-F238E27FC236}">
                  <a16:creationId xmlns:a16="http://schemas.microsoft.com/office/drawing/2014/main" id="{352CAEC6-3C07-1A43-9CFA-43D231398DC9}"/>
                </a:ext>
              </a:extLst>
            </p:cNvPr>
            <p:cNvSpPr>
              <a:spLocks/>
            </p:cNvSpPr>
            <p:nvPr/>
          </p:nvSpPr>
          <p:spPr bwMode="auto">
            <a:xfrm>
              <a:off x="4102101" y="1427163"/>
              <a:ext cx="49213" cy="11113"/>
            </a:xfrm>
            <a:custGeom>
              <a:avLst/>
              <a:gdLst>
                <a:gd name="T0" fmla="*/ 77 w 88"/>
                <a:gd name="T1" fmla="*/ 21 h 21"/>
                <a:gd name="T2" fmla="*/ 11 w 88"/>
                <a:gd name="T3" fmla="*/ 21 h 21"/>
                <a:gd name="T4" fmla="*/ 0 w 88"/>
                <a:gd name="T5" fmla="*/ 10 h 21"/>
                <a:gd name="T6" fmla="*/ 11 w 88"/>
                <a:gd name="T7" fmla="*/ 0 h 21"/>
                <a:gd name="T8" fmla="*/ 77 w 88"/>
                <a:gd name="T9" fmla="*/ 0 h 21"/>
                <a:gd name="T10" fmla="*/ 88 w 88"/>
                <a:gd name="T11" fmla="*/ 10 h 21"/>
                <a:gd name="T12" fmla="*/ 77 w 88"/>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88" h="21">
                  <a:moveTo>
                    <a:pt x="77" y="21"/>
                  </a:moveTo>
                  <a:lnTo>
                    <a:pt x="11" y="21"/>
                  </a:lnTo>
                  <a:cubicBezTo>
                    <a:pt x="5" y="21"/>
                    <a:pt x="0" y="16"/>
                    <a:pt x="0" y="10"/>
                  </a:cubicBezTo>
                  <a:cubicBezTo>
                    <a:pt x="0" y="4"/>
                    <a:pt x="5" y="0"/>
                    <a:pt x="11" y="0"/>
                  </a:cubicBezTo>
                  <a:lnTo>
                    <a:pt x="77" y="0"/>
                  </a:lnTo>
                  <a:cubicBezTo>
                    <a:pt x="83" y="0"/>
                    <a:pt x="88" y="4"/>
                    <a:pt x="88" y="10"/>
                  </a:cubicBezTo>
                  <a:cubicBezTo>
                    <a:pt x="88" y="16"/>
                    <a:pt x="83" y="21"/>
                    <a:pt x="77" y="2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87" name="Freeform 44">
              <a:extLst>
                <a:ext uri="{FF2B5EF4-FFF2-40B4-BE49-F238E27FC236}">
                  <a16:creationId xmlns:a16="http://schemas.microsoft.com/office/drawing/2014/main" id="{617EA4A6-3800-9C44-AC1A-0ABF5F04CF4E}"/>
                </a:ext>
              </a:extLst>
            </p:cNvPr>
            <p:cNvSpPr>
              <a:spLocks/>
            </p:cNvSpPr>
            <p:nvPr/>
          </p:nvSpPr>
          <p:spPr bwMode="auto">
            <a:xfrm>
              <a:off x="4102101" y="1390651"/>
              <a:ext cx="49213" cy="11113"/>
            </a:xfrm>
            <a:custGeom>
              <a:avLst/>
              <a:gdLst>
                <a:gd name="T0" fmla="*/ 77 w 88"/>
                <a:gd name="T1" fmla="*/ 22 h 22"/>
                <a:gd name="T2" fmla="*/ 11 w 88"/>
                <a:gd name="T3" fmla="*/ 22 h 22"/>
                <a:gd name="T4" fmla="*/ 0 w 88"/>
                <a:gd name="T5" fmla="*/ 11 h 22"/>
                <a:gd name="T6" fmla="*/ 11 w 88"/>
                <a:gd name="T7" fmla="*/ 0 h 22"/>
                <a:gd name="T8" fmla="*/ 77 w 88"/>
                <a:gd name="T9" fmla="*/ 0 h 22"/>
                <a:gd name="T10" fmla="*/ 88 w 88"/>
                <a:gd name="T11" fmla="*/ 11 h 22"/>
                <a:gd name="T12" fmla="*/ 77 w 88"/>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88" h="22">
                  <a:moveTo>
                    <a:pt x="77" y="22"/>
                  </a:moveTo>
                  <a:lnTo>
                    <a:pt x="11" y="22"/>
                  </a:lnTo>
                  <a:cubicBezTo>
                    <a:pt x="5" y="22"/>
                    <a:pt x="0" y="17"/>
                    <a:pt x="0" y="11"/>
                  </a:cubicBezTo>
                  <a:cubicBezTo>
                    <a:pt x="0" y="5"/>
                    <a:pt x="5" y="0"/>
                    <a:pt x="11" y="0"/>
                  </a:cubicBezTo>
                  <a:lnTo>
                    <a:pt x="77" y="0"/>
                  </a:lnTo>
                  <a:cubicBezTo>
                    <a:pt x="83" y="0"/>
                    <a:pt x="88" y="5"/>
                    <a:pt x="88" y="11"/>
                  </a:cubicBezTo>
                  <a:cubicBezTo>
                    <a:pt x="88" y="17"/>
                    <a:pt x="83" y="22"/>
                    <a:pt x="77" y="2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88" name="Freeform 45">
              <a:extLst>
                <a:ext uri="{FF2B5EF4-FFF2-40B4-BE49-F238E27FC236}">
                  <a16:creationId xmlns:a16="http://schemas.microsoft.com/office/drawing/2014/main" id="{D0573893-4A85-CD4F-98FD-012D1C6A390C}"/>
                </a:ext>
              </a:extLst>
            </p:cNvPr>
            <p:cNvSpPr>
              <a:spLocks/>
            </p:cNvSpPr>
            <p:nvPr/>
          </p:nvSpPr>
          <p:spPr bwMode="auto">
            <a:xfrm>
              <a:off x="4102101" y="1465263"/>
              <a:ext cx="49213" cy="11113"/>
            </a:xfrm>
            <a:custGeom>
              <a:avLst/>
              <a:gdLst>
                <a:gd name="T0" fmla="*/ 77 w 88"/>
                <a:gd name="T1" fmla="*/ 22 h 22"/>
                <a:gd name="T2" fmla="*/ 11 w 88"/>
                <a:gd name="T3" fmla="*/ 22 h 22"/>
                <a:gd name="T4" fmla="*/ 0 w 88"/>
                <a:gd name="T5" fmla="*/ 11 h 22"/>
                <a:gd name="T6" fmla="*/ 11 w 88"/>
                <a:gd name="T7" fmla="*/ 0 h 22"/>
                <a:gd name="T8" fmla="*/ 77 w 88"/>
                <a:gd name="T9" fmla="*/ 0 h 22"/>
                <a:gd name="T10" fmla="*/ 88 w 88"/>
                <a:gd name="T11" fmla="*/ 11 h 22"/>
                <a:gd name="T12" fmla="*/ 77 w 88"/>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88" h="22">
                  <a:moveTo>
                    <a:pt x="77" y="22"/>
                  </a:moveTo>
                  <a:lnTo>
                    <a:pt x="11" y="22"/>
                  </a:lnTo>
                  <a:cubicBezTo>
                    <a:pt x="5" y="22"/>
                    <a:pt x="0" y="17"/>
                    <a:pt x="0" y="11"/>
                  </a:cubicBezTo>
                  <a:cubicBezTo>
                    <a:pt x="0" y="5"/>
                    <a:pt x="5" y="0"/>
                    <a:pt x="11" y="0"/>
                  </a:cubicBezTo>
                  <a:lnTo>
                    <a:pt x="77" y="0"/>
                  </a:lnTo>
                  <a:cubicBezTo>
                    <a:pt x="83" y="0"/>
                    <a:pt x="88" y="5"/>
                    <a:pt x="88" y="11"/>
                  </a:cubicBezTo>
                  <a:cubicBezTo>
                    <a:pt x="88" y="17"/>
                    <a:pt x="83" y="22"/>
                    <a:pt x="77" y="2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89" name="Freeform 46">
              <a:extLst>
                <a:ext uri="{FF2B5EF4-FFF2-40B4-BE49-F238E27FC236}">
                  <a16:creationId xmlns:a16="http://schemas.microsoft.com/office/drawing/2014/main" id="{74AADF48-205C-C645-BF9B-9E457892B066}"/>
                </a:ext>
              </a:extLst>
            </p:cNvPr>
            <p:cNvSpPr>
              <a:spLocks/>
            </p:cNvSpPr>
            <p:nvPr/>
          </p:nvSpPr>
          <p:spPr bwMode="auto">
            <a:xfrm>
              <a:off x="4362451" y="1563688"/>
              <a:ext cx="11113" cy="46038"/>
            </a:xfrm>
            <a:custGeom>
              <a:avLst/>
              <a:gdLst>
                <a:gd name="T0" fmla="*/ 11 w 22"/>
                <a:gd name="T1" fmla="*/ 87 h 87"/>
                <a:gd name="T2" fmla="*/ 0 w 22"/>
                <a:gd name="T3" fmla="*/ 76 h 87"/>
                <a:gd name="T4" fmla="*/ 0 w 22"/>
                <a:gd name="T5" fmla="*/ 11 h 87"/>
                <a:gd name="T6" fmla="*/ 11 w 22"/>
                <a:gd name="T7" fmla="*/ 0 h 87"/>
                <a:gd name="T8" fmla="*/ 22 w 22"/>
                <a:gd name="T9" fmla="*/ 11 h 87"/>
                <a:gd name="T10" fmla="*/ 22 w 22"/>
                <a:gd name="T11" fmla="*/ 76 h 87"/>
                <a:gd name="T12" fmla="*/ 11 w 22"/>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22" h="87">
                  <a:moveTo>
                    <a:pt x="11" y="87"/>
                  </a:moveTo>
                  <a:cubicBezTo>
                    <a:pt x="5" y="87"/>
                    <a:pt x="0" y="82"/>
                    <a:pt x="0" y="76"/>
                  </a:cubicBezTo>
                  <a:lnTo>
                    <a:pt x="0" y="11"/>
                  </a:lnTo>
                  <a:cubicBezTo>
                    <a:pt x="0" y="5"/>
                    <a:pt x="5" y="0"/>
                    <a:pt x="11" y="0"/>
                  </a:cubicBezTo>
                  <a:cubicBezTo>
                    <a:pt x="17" y="0"/>
                    <a:pt x="22" y="5"/>
                    <a:pt x="22" y="11"/>
                  </a:cubicBezTo>
                  <a:lnTo>
                    <a:pt x="22" y="76"/>
                  </a:lnTo>
                  <a:cubicBezTo>
                    <a:pt x="22" y="82"/>
                    <a:pt x="17" y="87"/>
                    <a:pt x="11" y="8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90" name="Freeform 47">
              <a:extLst>
                <a:ext uri="{FF2B5EF4-FFF2-40B4-BE49-F238E27FC236}">
                  <a16:creationId xmlns:a16="http://schemas.microsoft.com/office/drawing/2014/main" id="{5704531A-F778-2B4B-99D5-8A1447941DE6}"/>
                </a:ext>
              </a:extLst>
            </p:cNvPr>
            <p:cNvSpPr>
              <a:spLocks/>
            </p:cNvSpPr>
            <p:nvPr/>
          </p:nvSpPr>
          <p:spPr bwMode="auto">
            <a:xfrm>
              <a:off x="4284664" y="1563688"/>
              <a:ext cx="11113" cy="46038"/>
            </a:xfrm>
            <a:custGeom>
              <a:avLst/>
              <a:gdLst>
                <a:gd name="T0" fmla="*/ 11 w 22"/>
                <a:gd name="T1" fmla="*/ 87 h 87"/>
                <a:gd name="T2" fmla="*/ 0 w 22"/>
                <a:gd name="T3" fmla="*/ 76 h 87"/>
                <a:gd name="T4" fmla="*/ 0 w 22"/>
                <a:gd name="T5" fmla="*/ 11 h 87"/>
                <a:gd name="T6" fmla="*/ 11 w 22"/>
                <a:gd name="T7" fmla="*/ 0 h 87"/>
                <a:gd name="T8" fmla="*/ 22 w 22"/>
                <a:gd name="T9" fmla="*/ 11 h 87"/>
                <a:gd name="T10" fmla="*/ 22 w 22"/>
                <a:gd name="T11" fmla="*/ 76 h 87"/>
                <a:gd name="T12" fmla="*/ 11 w 22"/>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22" h="87">
                  <a:moveTo>
                    <a:pt x="11" y="87"/>
                  </a:moveTo>
                  <a:cubicBezTo>
                    <a:pt x="5" y="87"/>
                    <a:pt x="0" y="82"/>
                    <a:pt x="0" y="76"/>
                  </a:cubicBezTo>
                  <a:lnTo>
                    <a:pt x="0" y="11"/>
                  </a:lnTo>
                  <a:cubicBezTo>
                    <a:pt x="0" y="5"/>
                    <a:pt x="5" y="0"/>
                    <a:pt x="11" y="0"/>
                  </a:cubicBezTo>
                  <a:cubicBezTo>
                    <a:pt x="17" y="0"/>
                    <a:pt x="22" y="5"/>
                    <a:pt x="22" y="11"/>
                  </a:cubicBezTo>
                  <a:lnTo>
                    <a:pt x="22" y="76"/>
                  </a:lnTo>
                  <a:cubicBezTo>
                    <a:pt x="22" y="82"/>
                    <a:pt x="17" y="87"/>
                    <a:pt x="11" y="8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91" name="Freeform 48">
              <a:extLst>
                <a:ext uri="{FF2B5EF4-FFF2-40B4-BE49-F238E27FC236}">
                  <a16:creationId xmlns:a16="http://schemas.microsoft.com/office/drawing/2014/main" id="{823BDF66-BAE2-6848-8F93-2987877CBD9C}"/>
                </a:ext>
              </a:extLst>
            </p:cNvPr>
            <p:cNvSpPr>
              <a:spLocks/>
            </p:cNvSpPr>
            <p:nvPr/>
          </p:nvSpPr>
          <p:spPr bwMode="auto">
            <a:xfrm>
              <a:off x="4324351" y="1563688"/>
              <a:ext cx="11113" cy="46038"/>
            </a:xfrm>
            <a:custGeom>
              <a:avLst/>
              <a:gdLst>
                <a:gd name="T0" fmla="*/ 10 w 21"/>
                <a:gd name="T1" fmla="*/ 87 h 87"/>
                <a:gd name="T2" fmla="*/ 0 w 21"/>
                <a:gd name="T3" fmla="*/ 76 h 87"/>
                <a:gd name="T4" fmla="*/ 0 w 21"/>
                <a:gd name="T5" fmla="*/ 11 h 87"/>
                <a:gd name="T6" fmla="*/ 10 w 21"/>
                <a:gd name="T7" fmla="*/ 0 h 87"/>
                <a:gd name="T8" fmla="*/ 21 w 21"/>
                <a:gd name="T9" fmla="*/ 11 h 87"/>
                <a:gd name="T10" fmla="*/ 21 w 21"/>
                <a:gd name="T11" fmla="*/ 76 h 87"/>
                <a:gd name="T12" fmla="*/ 10 w 21"/>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21" h="87">
                  <a:moveTo>
                    <a:pt x="10" y="87"/>
                  </a:moveTo>
                  <a:cubicBezTo>
                    <a:pt x="4" y="87"/>
                    <a:pt x="0" y="82"/>
                    <a:pt x="0" y="76"/>
                  </a:cubicBezTo>
                  <a:lnTo>
                    <a:pt x="0" y="11"/>
                  </a:lnTo>
                  <a:cubicBezTo>
                    <a:pt x="0" y="5"/>
                    <a:pt x="4" y="0"/>
                    <a:pt x="10" y="0"/>
                  </a:cubicBezTo>
                  <a:cubicBezTo>
                    <a:pt x="16" y="0"/>
                    <a:pt x="21" y="5"/>
                    <a:pt x="21" y="11"/>
                  </a:cubicBezTo>
                  <a:lnTo>
                    <a:pt x="21" y="76"/>
                  </a:lnTo>
                  <a:cubicBezTo>
                    <a:pt x="21" y="82"/>
                    <a:pt x="16" y="87"/>
                    <a:pt x="10" y="8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92" name="Freeform 49">
              <a:extLst>
                <a:ext uri="{FF2B5EF4-FFF2-40B4-BE49-F238E27FC236}">
                  <a16:creationId xmlns:a16="http://schemas.microsoft.com/office/drawing/2014/main" id="{52BB6D0E-8574-1747-A749-925EE22C6C49}"/>
                </a:ext>
              </a:extLst>
            </p:cNvPr>
            <p:cNvSpPr>
              <a:spLocks/>
            </p:cNvSpPr>
            <p:nvPr/>
          </p:nvSpPr>
          <p:spPr bwMode="auto">
            <a:xfrm>
              <a:off x="4246564" y="1563688"/>
              <a:ext cx="11113" cy="46038"/>
            </a:xfrm>
            <a:custGeom>
              <a:avLst/>
              <a:gdLst>
                <a:gd name="T0" fmla="*/ 11 w 21"/>
                <a:gd name="T1" fmla="*/ 87 h 87"/>
                <a:gd name="T2" fmla="*/ 0 w 21"/>
                <a:gd name="T3" fmla="*/ 76 h 87"/>
                <a:gd name="T4" fmla="*/ 0 w 21"/>
                <a:gd name="T5" fmla="*/ 11 h 87"/>
                <a:gd name="T6" fmla="*/ 11 w 21"/>
                <a:gd name="T7" fmla="*/ 0 h 87"/>
                <a:gd name="T8" fmla="*/ 21 w 21"/>
                <a:gd name="T9" fmla="*/ 11 h 87"/>
                <a:gd name="T10" fmla="*/ 21 w 21"/>
                <a:gd name="T11" fmla="*/ 76 h 87"/>
                <a:gd name="T12" fmla="*/ 11 w 21"/>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21" h="87">
                  <a:moveTo>
                    <a:pt x="11" y="87"/>
                  </a:moveTo>
                  <a:cubicBezTo>
                    <a:pt x="5" y="87"/>
                    <a:pt x="0" y="82"/>
                    <a:pt x="0" y="76"/>
                  </a:cubicBezTo>
                  <a:lnTo>
                    <a:pt x="0" y="11"/>
                  </a:lnTo>
                  <a:cubicBezTo>
                    <a:pt x="0" y="5"/>
                    <a:pt x="5" y="0"/>
                    <a:pt x="11" y="0"/>
                  </a:cubicBezTo>
                  <a:cubicBezTo>
                    <a:pt x="17" y="0"/>
                    <a:pt x="21" y="5"/>
                    <a:pt x="21" y="11"/>
                  </a:cubicBezTo>
                  <a:lnTo>
                    <a:pt x="21" y="76"/>
                  </a:lnTo>
                  <a:cubicBezTo>
                    <a:pt x="21" y="82"/>
                    <a:pt x="17" y="87"/>
                    <a:pt x="11" y="8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93" name="Freeform 50">
              <a:extLst>
                <a:ext uri="{FF2B5EF4-FFF2-40B4-BE49-F238E27FC236}">
                  <a16:creationId xmlns:a16="http://schemas.microsoft.com/office/drawing/2014/main" id="{B2AEE441-7AD1-3449-B15C-1BB40E9BC0BB}"/>
                </a:ext>
              </a:extLst>
            </p:cNvPr>
            <p:cNvSpPr>
              <a:spLocks/>
            </p:cNvSpPr>
            <p:nvPr/>
          </p:nvSpPr>
          <p:spPr bwMode="auto">
            <a:xfrm>
              <a:off x="4362451" y="1214438"/>
              <a:ext cx="11113" cy="44450"/>
            </a:xfrm>
            <a:custGeom>
              <a:avLst/>
              <a:gdLst>
                <a:gd name="T0" fmla="*/ 11 w 22"/>
                <a:gd name="T1" fmla="*/ 87 h 87"/>
                <a:gd name="T2" fmla="*/ 0 w 22"/>
                <a:gd name="T3" fmla="*/ 76 h 87"/>
                <a:gd name="T4" fmla="*/ 0 w 22"/>
                <a:gd name="T5" fmla="*/ 10 h 87"/>
                <a:gd name="T6" fmla="*/ 11 w 22"/>
                <a:gd name="T7" fmla="*/ 0 h 87"/>
                <a:gd name="T8" fmla="*/ 22 w 22"/>
                <a:gd name="T9" fmla="*/ 10 h 87"/>
                <a:gd name="T10" fmla="*/ 22 w 22"/>
                <a:gd name="T11" fmla="*/ 76 h 87"/>
                <a:gd name="T12" fmla="*/ 11 w 22"/>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22" h="87">
                  <a:moveTo>
                    <a:pt x="11" y="87"/>
                  </a:moveTo>
                  <a:cubicBezTo>
                    <a:pt x="5" y="87"/>
                    <a:pt x="0" y="82"/>
                    <a:pt x="0" y="76"/>
                  </a:cubicBezTo>
                  <a:lnTo>
                    <a:pt x="0" y="10"/>
                  </a:lnTo>
                  <a:cubicBezTo>
                    <a:pt x="0" y="4"/>
                    <a:pt x="5" y="0"/>
                    <a:pt x="11" y="0"/>
                  </a:cubicBezTo>
                  <a:cubicBezTo>
                    <a:pt x="17" y="0"/>
                    <a:pt x="22" y="4"/>
                    <a:pt x="22" y="10"/>
                  </a:cubicBezTo>
                  <a:lnTo>
                    <a:pt x="22" y="76"/>
                  </a:lnTo>
                  <a:cubicBezTo>
                    <a:pt x="22" y="82"/>
                    <a:pt x="17" y="87"/>
                    <a:pt x="11" y="8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94" name="Freeform 51">
              <a:extLst>
                <a:ext uri="{FF2B5EF4-FFF2-40B4-BE49-F238E27FC236}">
                  <a16:creationId xmlns:a16="http://schemas.microsoft.com/office/drawing/2014/main" id="{A60D404A-4163-BA45-9951-E789AF02EDE6}"/>
                </a:ext>
              </a:extLst>
            </p:cNvPr>
            <p:cNvSpPr>
              <a:spLocks/>
            </p:cNvSpPr>
            <p:nvPr/>
          </p:nvSpPr>
          <p:spPr bwMode="auto">
            <a:xfrm>
              <a:off x="4284664" y="1214438"/>
              <a:ext cx="11113" cy="44450"/>
            </a:xfrm>
            <a:custGeom>
              <a:avLst/>
              <a:gdLst>
                <a:gd name="T0" fmla="*/ 11 w 22"/>
                <a:gd name="T1" fmla="*/ 87 h 87"/>
                <a:gd name="T2" fmla="*/ 0 w 22"/>
                <a:gd name="T3" fmla="*/ 76 h 87"/>
                <a:gd name="T4" fmla="*/ 0 w 22"/>
                <a:gd name="T5" fmla="*/ 10 h 87"/>
                <a:gd name="T6" fmla="*/ 11 w 22"/>
                <a:gd name="T7" fmla="*/ 0 h 87"/>
                <a:gd name="T8" fmla="*/ 22 w 22"/>
                <a:gd name="T9" fmla="*/ 10 h 87"/>
                <a:gd name="T10" fmla="*/ 22 w 22"/>
                <a:gd name="T11" fmla="*/ 76 h 87"/>
                <a:gd name="T12" fmla="*/ 11 w 22"/>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22" h="87">
                  <a:moveTo>
                    <a:pt x="11" y="87"/>
                  </a:moveTo>
                  <a:cubicBezTo>
                    <a:pt x="5" y="87"/>
                    <a:pt x="0" y="82"/>
                    <a:pt x="0" y="76"/>
                  </a:cubicBezTo>
                  <a:lnTo>
                    <a:pt x="0" y="10"/>
                  </a:lnTo>
                  <a:cubicBezTo>
                    <a:pt x="0" y="4"/>
                    <a:pt x="5" y="0"/>
                    <a:pt x="11" y="0"/>
                  </a:cubicBezTo>
                  <a:cubicBezTo>
                    <a:pt x="17" y="0"/>
                    <a:pt x="22" y="4"/>
                    <a:pt x="22" y="10"/>
                  </a:cubicBezTo>
                  <a:lnTo>
                    <a:pt x="22" y="76"/>
                  </a:lnTo>
                  <a:cubicBezTo>
                    <a:pt x="22" y="82"/>
                    <a:pt x="17" y="87"/>
                    <a:pt x="11" y="8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95" name="Freeform 52">
              <a:extLst>
                <a:ext uri="{FF2B5EF4-FFF2-40B4-BE49-F238E27FC236}">
                  <a16:creationId xmlns:a16="http://schemas.microsoft.com/office/drawing/2014/main" id="{FBB4A37F-A275-3340-A3C3-7EA05D50D298}"/>
                </a:ext>
              </a:extLst>
            </p:cNvPr>
            <p:cNvSpPr>
              <a:spLocks/>
            </p:cNvSpPr>
            <p:nvPr/>
          </p:nvSpPr>
          <p:spPr bwMode="auto">
            <a:xfrm>
              <a:off x="4324351" y="1214438"/>
              <a:ext cx="11113" cy="44450"/>
            </a:xfrm>
            <a:custGeom>
              <a:avLst/>
              <a:gdLst>
                <a:gd name="T0" fmla="*/ 10 w 21"/>
                <a:gd name="T1" fmla="*/ 87 h 87"/>
                <a:gd name="T2" fmla="*/ 0 w 21"/>
                <a:gd name="T3" fmla="*/ 76 h 87"/>
                <a:gd name="T4" fmla="*/ 0 w 21"/>
                <a:gd name="T5" fmla="*/ 10 h 87"/>
                <a:gd name="T6" fmla="*/ 10 w 21"/>
                <a:gd name="T7" fmla="*/ 0 h 87"/>
                <a:gd name="T8" fmla="*/ 21 w 21"/>
                <a:gd name="T9" fmla="*/ 10 h 87"/>
                <a:gd name="T10" fmla="*/ 21 w 21"/>
                <a:gd name="T11" fmla="*/ 76 h 87"/>
                <a:gd name="T12" fmla="*/ 10 w 21"/>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21" h="87">
                  <a:moveTo>
                    <a:pt x="10" y="87"/>
                  </a:moveTo>
                  <a:cubicBezTo>
                    <a:pt x="4" y="87"/>
                    <a:pt x="0" y="82"/>
                    <a:pt x="0" y="76"/>
                  </a:cubicBezTo>
                  <a:lnTo>
                    <a:pt x="0" y="10"/>
                  </a:lnTo>
                  <a:cubicBezTo>
                    <a:pt x="0" y="4"/>
                    <a:pt x="4" y="0"/>
                    <a:pt x="10" y="0"/>
                  </a:cubicBezTo>
                  <a:cubicBezTo>
                    <a:pt x="16" y="0"/>
                    <a:pt x="21" y="4"/>
                    <a:pt x="21" y="10"/>
                  </a:cubicBezTo>
                  <a:lnTo>
                    <a:pt x="21" y="76"/>
                  </a:lnTo>
                  <a:cubicBezTo>
                    <a:pt x="21" y="82"/>
                    <a:pt x="16" y="87"/>
                    <a:pt x="10" y="8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sp>
          <p:nvSpPr>
            <p:cNvPr id="96" name="Freeform 53">
              <a:extLst>
                <a:ext uri="{FF2B5EF4-FFF2-40B4-BE49-F238E27FC236}">
                  <a16:creationId xmlns:a16="http://schemas.microsoft.com/office/drawing/2014/main" id="{22B73EC2-16E0-2246-B819-2FD7918F9770}"/>
                </a:ext>
              </a:extLst>
            </p:cNvPr>
            <p:cNvSpPr>
              <a:spLocks/>
            </p:cNvSpPr>
            <p:nvPr/>
          </p:nvSpPr>
          <p:spPr bwMode="auto">
            <a:xfrm>
              <a:off x="4246564" y="1214438"/>
              <a:ext cx="11113" cy="44450"/>
            </a:xfrm>
            <a:custGeom>
              <a:avLst/>
              <a:gdLst>
                <a:gd name="T0" fmla="*/ 11 w 21"/>
                <a:gd name="T1" fmla="*/ 87 h 87"/>
                <a:gd name="T2" fmla="*/ 0 w 21"/>
                <a:gd name="T3" fmla="*/ 76 h 87"/>
                <a:gd name="T4" fmla="*/ 0 w 21"/>
                <a:gd name="T5" fmla="*/ 10 h 87"/>
                <a:gd name="T6" fmla="*/ 11 w 21"/>
                <a:gd name="T7" fmla="*/ 0 h 87"/>
                <a:gd name="T8" fmla="*/ 21 w 21"/>
                <a:gd name="T9" fmla="*/ 10 h 87"/>
                <a:gd name="T10" fmla="*/ 21 w 21"/>
                <a:gd name="T11" fmla="*/ 76 h 87"/>
                <a:gd name="T12" fmla="*/ 11 w 21"/>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21" h="87">
                  <a:moveTo>
                    <a:pt x="11" y="87"/>
                  </a:moveTo>
                  <a:cubicBezTo>
                    <a:pt x="5" y="87"/>
                    <a:pt x="0" y="82"/>
                    <a:pt x="0" y="76"/>
                  </a:cubicBezTo>
                  <a:lnTo>
                    <a:pt x="0" y="10"/>
                  </a:lnTo>
                  <a:cubicBezTo>
                    <a:pt x="0" y="4"/>
                    <a:pt x="5" y="0"/>
                    <a:pt x="11" y="0"/>
                  </a:cubicBezTo>
                  <a:cubicBezTo>
                    <a:pt x="17" y="0"/>
                    <a:pt x="21" y="4"/>
                    <a:pt x="21" y="10"/>
                  </a:cubicBezTo>
                  <a:lnTo>
                    <a:pt x="21" y="76"/>
                  </a:lnTo>
                  <a:cubicBezTo>
                    <a:pt x="21" y="82"/>
                    <a:pt x="17" y="87"/>
                    <a:pt x="11" y="8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p>
          </p:txBody>
        </p:sp>
      </p:grpSp>
      <p:sp>
        <p:nvSpPr>
          <p:cNvPr id="102" name="TextBox 101">
            <a:extLst>
              <a:ext uri="{FF2B5EF4-FFF2-40B4-BE49-F238E27FC236}">
                <a16:creationId xmlns:a16="http://schemas.microsoft.com/office/drawing/2014/main" id="{2B4612EE-F49C-7247-8DD5-87FD7FCB0DFE}"/>
              </a:ext>
            </a:extLst>
          </p:cNvPr>
          <p:cNvSpPr txBox="1"/>
          <p:nvPr/>
        </p:nvSpPr>
        <p:spPr>
          <a:xfrm>
            <a:off x="-28881" y="6163573"/>
            <a:ext cx="1048685" cy="307777"/>
          </a:xfrm>
          <a:prstGeom prst="rect">
            <a:avLst/>
          </a:prstGeom>
          <a:noFill/>
        </p:spPr>
        <p:txBody>
          <a:bodyPr wrap="none" rtlCol="0">
            <a:spAutoFit/>
          </a:bodyPr>
          <a:lstStyle/>
          <a:p>
            <a:r>
              <a:rPr lang="en-US" sz="1400" b="1" dirty="0">
                <a:solidFill>
                  <a:srgbClr val="00ADEF"/>
                </a:solidFill>
                <a:latin typeface="Arial" panose="020B0604020202020204" pitchFamily="34" charset="0"/>
                <a:cs typeface="Arial" panose="020B0604020202020204" pitchFamily="34" charset="0"/>
              </a:rPr>
              <a:t>Made with</a:t>
            </a:r>
          </a:p>
        </p:txBody>
      </p:sp>
      <p:grpSp>
        <p:nvGrpSpPr>
          <p:cNvPr id="145" name="Group 144">
            <a:extLst>
              <a:ext uri="{FF2B5EF4-FFF2-40B4-BE49-F238E27FC236}">
                <a16:creationId xmlns:a16="http://schemas.microsoft.com/office/drawing/2014/main" id="{3EE1C93B-E3A1-884F-B453-6D8B2787F84A}"/>
              </a:ext>
            </a:extLst>
          </p:cNvPr>
          <p:cNvGrpSpPr>
            <a:grpSpLocks noChangeAspect="1"/>
          </p:cNvGrpSpPr>
          <p:nvPr/>
        </p:nvGrpSpPr>
        <p:grpSpPr>
          <a:xfrm>
            <a:off x="66256" y="6423378"/>
            <a:ext cx="1667479" cy="366200"/>
            <a:chOff x="5854796" y="-1664920"/>
            <a:chExt cx="5931312" cy="1302594"/>
          </a:xfrm>
          <a:solidFill>
            <a:srgbClr val="00B0F0"/>
          </a:solidFill>
        </p:grpSpPr>
        <p:sp>
          <p:nvSpPr>
            <p:cNvPr id="146" name="Freeform 145">
              <a:extLst>
                <a:ext uri="{FF2B5EF4-FFF2-40B4-BE49-F238E27FC236}">
                  <a16:creationId xmlns:a16="http://schemas.microsoft.com/office/drawing/2014/main" id="{D4795DD7-3E02-ED46-9E7B-42D57B926797}"/>
                </a:ext>
              </a:extLst>
            </p:cNvPr>
            <p:cNvSpPr/>
            <p:nvPr/>
          </p:nvSpPr>
          <p:spPr>
            <a:xfrm>
              <a:off x="5866511" y="-1664920"/>
              <a:ext cx="1133665" cy="407911"/>
            </a:xfrm>
            <a:custGeom>
              <a:avLst/>
              <a:gdLst>
                <a:gd name="connsiteX0" fmla="*/ 1133666 w 1133665"/>
                <a:gd name="connsiteY0" fmla="*/ 291897 h 407911"/>
                <a:gd name="connsiteX1" fmla="*/ 681133 w 1133665"/>
                <a:gd name="connsiteY1" fmla="*/ 30627 h 407911"/>
                <a:gd name="connsiteX2" fmla="*/ 452533 w 1133665"/>
                <a:gd name="connsiteY2" fmla="*/ 30627 h 407911"/>
                <a:gd name="connsiteX3" fmla="*/ 0 w 1133665"/>
                <a:gd name="connsiteY3" fmla="*/ 291897 h 407911"/>
                <a:gd name="connsiteX4" fmla="*/ 201073 w 1133665"/>
                <a:gd name="connsiteY4" fmla="*/ 407912 h 407911"/>
                <a:gd name="connsiteX5" fmla="*/ 560832 w 1133665"/>
                <a:gd name="connsiteY5" fmla="*/ 200172 h 407911"/>
                <a:gd name="connsiteX6" fmla="*/ 566738 w 1133665"/>
                <a:gd name="connsiteY6" fmla="*/ 196743 h 407911"/>
                <a:gd name="connsiteX7" fmla="*/ 572738 w 1133665"/>
                <a:gd name="connsiteY7" fmla="*/ 200172 h 407911"/>
                <a:gd name="connsiteX8" fmla="*/ 932307 w 1133665"/>
                <a:gd name="connsiteY8" fmla="*/ 407912 h 407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3665" h="407911">
                  <a:moveTo>
                    <a:pt x="1133666" y="291897"/>
                  </a:moveTo>
                  <a:lnTo>
                    <a:pt x="681133" y="30627"/>
                  </a:lnTo>
                  <a:cubicBezTo>
                    <a:pt x="610404" y="-10209"/>
                    <a:pt x="523262" y="-10209"/>
                    <a:pt x="452533" y="30627"/>
                  </a:cubicBezTo>
                  <a:lnTo>
                    <a:pt x="0" y="291897"/>
                  </a:lnTo>
                  <a:lnTo>
                    <a:pt x="201073" y="407912"/>
                  </a:lnTo>
                  <a:lnTo>
                    <a:pt x="560832" y="200172"/>
                  </a:lnTo>
                  <a:lnTo>
                    <a:pt x="566738" y="196743"/>
                  </a:lnTo>
                  <a:lnTo>
                    <a:pt x="572738" y="200172"/>
                  </a:lnTo>
                  <a:lnTo>
                    <a:pt x="932307" y="407912"/>
                  </a:lnTo>
                  <a:close/>
                </a:path>
              </a:pathLst>
            </a:custGeom>
            <a:grpFill/>
            <a:ln w="9525"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4BB8FFFA-155A-7B4B-8757-AC654B2A7DCF}"/>
                </a:ext>
              </a:extLst>
            </p:cNvPr>
            <p:cNvSpPr/>
            <p:nvPr/>
          </p:nvSpPr>
          <p:spPr>
            <a:xfrm>
              <a:off x="5854796" y="-1353020"/>
              <a:ext cx="566928" cy="989361"/>
            </a:xfrm>
            <a:custGeom>
              <a:avLst/>
              <a:gdLst>
                <a:gd name="connsiteX0" fmla="*/ 201073 w 566928"/>
                <a:gd name="connsiteY0" fmla="*/ 535210 h 989361"/>
                <a:gd name="connsiteX1" fmla="*/ 201073 w 566928"/>
                <a:gd name="connsiteY1" fmla="*/ 116110 h 989361"/>
                <a:gd name="connsiteX2" fmla="*/ 0 w 566928"/>
                <a:gd name="connsiteY2" fmla="*/ 0 h 989361"/>
                <a:gd name="connsiteX3" fmla="*/ 0 w 566928"/>
                <a:gd name="connsiteY3" fmla="*/ 542925 h 989361"/>
                <a:gd name="connsiteX4" fmla="*/ 97441 w 566928"/>
                <a:gd name="connsiteY4" fmla="*/ 711137 h 989361"/>
                <a:gd name="connsiteX5" fmla="*/ 566928 w 566928"/>
                <a:gd name="connsiteY5" fmla="*/ 989362 h 989361"/>
                <a:gd name="connsiteX6" fmla="*/ 566928 w 566928"/>
                <a:gd name="connsiteY6" fmla="*/ 745712 h 989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6928" h="989361">
                  <a:moveTo>
                    <a:pt x="201073" y="535210"/>
                  </a:moveTo>
                  <a:lnTo>
                    <a:pt x="201073" y="116110"/>
                  </a:lnTo>
                  <a:lnTo>
                    <a:pt x="0" y="0"/>
                  </a:lnTo>
                  <a:lnTo>
                    <a:pt x="0" y="542925"/>
                  </a:lnTo>
                  <a:cubicBezTo>
                    <a:pt x="509" y="612265"/>
                    <a:pt x="37544" y="676198"/>
                    <a:pt x="97441" y="711137"/>
                  </a:cubicBezTo>
                  <a:lnTo>
                    <a:pt x="566928" y="989362"/>
                  </a:lnTo>
                  <a:lnTo>
                    <a:pt x="566928" y="745712"/>
                  </a:lnTo>
                  <a:close/>
                </a:path>
              </a:pathLst>
            </a:custGeom>
            <a:grpFill/>
            <a:ln w="9525" cap="flat">
              <a:noFill/>
              <a:prstDash val="solid"/>
              <a:miter/>
            </a:ln>
          </p:spPr>
          <p:txBody>
            <a:bodyPr rtlCol="0" anchor="ctr"/>
            <a:lstStyle/>
            <a:p>
              <a:endParaRPr lang="en-US"/>
            </a:p>
          </p:txBody>
        </p:sp>
        <p:sp>
          <p:nvSpPr>
            <p:cNvPr id="148" name="Freeform 147">
              <a:extLst>
                <a:ext uri="{FF2B5EF4-FFF2-40B4-BE49-F238E27FC236}">
                  <a16:creationId xmlns:a16="http://schemas.microsoft.com/office/drawing/2014/main" id="{F0286869-F043-8B49-9B45-A92A7FF2F67B}"/>
                </a:ext>
              </a:extLst>
            </p:cNvPr>
            <p:cNvSpPr/>
            <p:nvPr/>
          </p:nvSpPr>
          <p:spPr>
            <a:xfrm>
              <a:off x="6156834" y="-1169569"/>
              <a:ext cx="257365" cy="445674"/>
            </a:xfrm>
            <a:custGeom>
              <a:avLst/>
              <a:gdLst>
                <a:gd name="connsiteX0" fmla="*/ 0 w 257365"/>
                <a:gd name="connsiteY0" fmla="*/ 297085 h 445674"/>
                <a:gd name="connsiteX1" fmla="*/ 257365 w 257365"/>
                <a:gd name="connsiteY1" fmla="*/ 445675 h 445674"/>
                <a:gd name="connsiteX2" fmla="*/ 257365 w 257365"/>
                <a:gd name="connsiteY2" fmla="*/ 148590 h 445674"/>
                <a:gd name="connsiteX3" fmla="*/ 0 w 257365"/>
                <a:gd name="connsiteY3" fmla="*/ 0 h 445674"/>
                <a:gd name="connsiteX4" fmla="*/ 0 w 257365"/>
                <a:gd name="connsiteY4" fmla="*/ 297085 h 445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365" h="445674">
                  <a:moveTo>
                    <a:pt x="0" y="297085"/>
                  </a:moveTo>
                  <a:lnTo>
                    <a:pt x="257365" y="445675"/>
                  </a:lnTo>
                  <a:lnTo>
                    <a:pt x="257365" y="148590"/>
                  </a:lnTo>
                  <a:lnTo>
                    <a:pt x="0" y="0"/>
                  </a:lnTo>
                  <a:lnTo>
                    <a:pt x="0" y="297085"/>
                  </a:lnTo>
                  <a:close/>
                </a:path>
              </a:pathLst>
            </a:custGeom>
            <a:grpFill/>
            <a:ln w="9525"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827CC438-9EAF-FC4D-A9FE-69252C1AD64C}"/>
                </a:ext>
              </a:extLst>
            </p:cNvPr>
            <p:cNvSpPr/>
            <p:nvPr/>
          </p:nvSpPr>
          <p:spPr>
            <a:xfrm>
              <a:off x="6175884" y="-1351020"/>
              <a:ext cx="514635" cy="296989"/>
            </a:xfrm>
            <a:custGeom>
              <a:avLst/>
              <a:gdLst>
                <a:gd name="connsiteX0" fmla="*/ 514636 w 514635"/>
                <a:gd name="connsiteY0" fmla="*/ 148495 h 296989"/>
                <a:gd name="connsiteX1" fmla="*/ 257365 w 514635"/>
                <a:gd name="connsiteY1" fmla="*/ 0 h 296989"/>
                <a:gd name="connsiteX2" fmla="*/ 0 w 514635"/>
                <a:gd name="connsiteY2" fmla="*/ 148495 h 296989"/>
                <a:gd name="connsiteX3" fmla="*/ 257365 w 514635"/>
                <a:gd name="connsiteY3" fmla="*/ 296990 h 296989"/>
                <a:gd name="connsiteX4" fmla="*/ 514636 w 514635"/>
                <a:gd name="connsiteY4" fmla="*/ 148495 h 29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635" h="296989">
                  <a:moveTo>
                    <a:pt x="514636" y="148495"/>
                  </a:moveTo>
                  <a:lnTo>
                    <a:pt x="257365" y="0"/>
                  </a:lnTo>
                  <a:lnTo>
                    <a:pt x="0" y="148495"/>
                  </a:lnTo>
                  <a:lnTo>
                    <a:pt x="257365" y="296990"/>
                  </a:lnTo>
                  <a:lnTo>
                    <a:pt x="514636" y="148495"/>
                  </a:lnTo>
                  <a:close/>
                </a:path>
              </a:pathLst>
            </a:custGeom>
            <a:grpFill/>
            <a:ln w="9525"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A40FAD27-00F5-CD4D-A52D-36B9EE22250D}"/>
                </a:ext>
              </a:extLst>
            </p:cNvPr>
            <p:cNvSpPr/>
            <p:nvPr/>
          </p:nvSpPr>
          <p:spPr>
            <a:xfrm>
              <a:off x="6452299" y="-1169569"/>
              <a:ext cx="257270" cy="445674"/>
            </a:xfrm>
            <a:custGeom>
              <a:avLst/>
              <a:gdLst>
                <a:gd name="connsiteX0" fmla="*/ 0 w 257270"/>
                <a:gd name="connsiteY0" fmla="*/ 445675 h 445674"/>
                <a:gd name="connsiteX1" fmla="*/ 257270 w 257270"/>
                <a:gd name="connsiteY1" fmla="*/ 297085 h 445674"/>
                <a:gd name="connsiteX2" fmla="*/ 257270 w 257270"/>
                <a:gd name="connsiteY2" fmla="*/ 0 h 445674"/>
                <a:gd name="connsiteX3" fmla="*/ 0 w 257270"/>
                <a:gd name="connsiteY3" fmla="*/ 148590 h 445674"/>
                <a:gd name="connsiteX4" fmla="*/ 0 w 257270"/>
                <a:gd name="connsiteY4" fmla="*/ 445675 h 445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270" h="445674">
                  <a:moveTo>
                    <a:pt x="0" y="445675"/>
                  </a:moveTo>
                  <a:lnTo>
                    <a:pt x="257270" y="297085"/>
                  </a:lnTo>
                  <a:lnTo>
                    <a:pt x="257270" y="0"/>
                  </a:lnTo>
                  <a:lnTo>
                    <a:pt x="0" y="148590"/>
                  </a:lnTo>
                  <a:lnTo>
                    <a:pt x="0" y="445675"/>
                  </a:lnTo>
                  <a:close/>
                </a:path>
              </a:pathLst>
            </a:custGeom>
            <a:grpFill/>
            <a:ln w="9525"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D273547F-C13E-E948-A722-B80E936C5672}"/>
                </a:ext>
              </a:extLst>
            </p:cNvPr>
            <p:cNvSpPr/>
            <p:nvPr/>
          </p:nvSpPr>
          <p:spPr>
            <a:xfrm>
              <a:off x="7251542" y="-1194048"/>
              <a:ext cx="286607" cy="731710"/>
            </a:xfrm>
            <a:custGeom>
              <a:avLst/>
              <a:gdLst>
                <a:gd name="connsiteX0" fmla="*/ 130016 w 286607"/>
                <a:gd name="connsiteY0" fmla="*/ 0 h 731710"/>
                <a:gd name="connsiteX1" fmla="*/ 0 w 286607"/>
                <a:gd name="connsiteY1" fmla="*/ 0 h 731710"/>
                <a:gd name="connsiteX2" fmla="*/ 0 w 286607"/>
                <a:gd name="connsiteY2" fmla="*/ 731711 h 731710"/>
                <a:gd name="connsiteX3" fmla="*/ 130016 w 286607"/>
                <a:gd name="connsiteY3" fmla="*/ 731711 h 731710"/>
                <a:gd name="connsiteX4" fmla="*/ 286607 w 286607"/>
                <a:gd name="connsiteY4" fmla="*/ 575120 h 731710"/>
                <a:gd name="connsiteX5" fmla="*/ 286607 w 286607"/>
                <a:gd name="connsiteY5" fmla="*/ 486156 h 731710"/>
                <a:gd name="connsiteX6" fmla="*/ 229457 w 286607"/>
                <a:gd name="connsiteY6" fmla="*/ 365379 h 731710"/>
                <a:gd name="connsiteX7" fmla="*/ 286607 w 286607"/>
                <a:gd name="connsiteY7" fmla="*/ 244507 h 731710"/>
                <a:gd name="connsiteX8" fmla="*/ 286607 w 286607"/>
                <a:gd name="connsiteY8" fmla="*/ 156496 h 731710"/>
                <a:gd name="connsiteX9" fmla="*/ 130016 w 286607"/>
                <a:gd name="connsiteY9" fmla="*/ 0 h 731710"/>
                <a:gd name="connsiteX10" fmla="*/ 130016 w 286607"/>
                <a:gd name="connsiteY10" fmla="*/ 329565 h 731710"/>
                <a:gd name="connsiteX11" fmla="*/ 71152 w 286607"/>
                <a:gd name="connsiteY11" fmla="*/ 329565 h 731710"/>
                <a:gd name="connsiteX12" fmla="*/ 71152 w 286607"/>
                <a:gd name="connsiteY12" fmla="*/ 71438 h 731710"/>
                <a:gd name="connsiteX13" fmla="*/ 129730 w 286607"/>
                <a:gd name="connsiteY13" fmla="*/ 71438 h 731710"/>
                <a:gd name="connsiteX14" fmla="*/ 214883 w 286607"/>
                <a:gd name="connsiteY14" fmla="*/ 154676 h 731710"/>
                <a:gd name="connsiteX15" fmla="*/ 214884 w 286607"/>
                <a:gd name="connsiteY15" fmla="*/ 156496 h 731710"/>
                <a:gd name="connsiteX16" fmla="*/ 214884 w 286607"/>
                <a:gd name="connsiteY16" fmla="*/ 244507 h 731710"/>
                <a:gd name="connsiteX17" fmla="*/ 131547 w 286607"/>
                <a:gd name="connsiteY17" fmla="*/ 329563 h 731710"/>
                <a:gd name="connsiteX18" fmla="*/ 130016 w 286607"/>
                <a:gd name="connsiteY18" fmla="*/ 329565 h 731710"/>
                <a:gd name="connsiteX19" fmla="*/ 215170 w 286607"/>
                <a:gd name="connsiteY19" fmla="*/ 486156 h 731710"/>
                <a:gd name="connsiteX20" fmla="*/ 215170 w 286607"/>
                <a:gd name="connsiteY20" fmla="*/ 575120 h 731710"/>
                <a:gd name="connsiteX21" fmla="*/ 131740 w 286607"/>
                <a:gd name="connsiteY21" fmla="*/ 660273 h 731710"/>
                <a:gd name="connsiteX22" fmla="*/ 130016 w 286607"/>
                <a:gd name="connsiteY22" fmla="*/ 660273 h 731710"/>
                <a:gd name="connsiteX23" fmla="*/ 71152 w 286607"/>
                <a:gd name="connsiteY23" fmla="*/ 660273 h 731710"/>
                <a:gd name="connsiteX24" fmla="*/ 71152 w 286607"/>
                <a:gd name="connsiteY24" fmla="*/ 401003 h 731710"/>
                <a:gd name="connsiteX25" fmla="*/ 129730 w 286607"/>
                <a:gd name="connsiteY25" fmla="*/ 401003 h 731710"/>
                <a:gd name="connsiteX26" fmla="*/ 215166 w 286607"/>
                <a:gd name="connsiteY26" fmla="*/ 484144 h 731710"/>
                <a:gd name="connsiteX27" fmla="*/ 215170 w 286607"/>
                <a:gd name="connsiteY27" fmla="*/ 486156 h 73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86607" h="731710">
                  <a:moveTo>
                    <a:pt x="130016" y="0"/>
                  </a:moveTo>
                  <a:lnTo>
                    <a:pt x="0" y="0"/>
                  </a:lnTo>
                  <a:lnTo>
                    <a:pt x="0" y="731711"/>
                  </a:lnTo>
                  <a:lnTo>
                    <a:pt x="130016" y="731711"/>
                  </a:lnTo>
                  <a:cubicBezTo>
                    <a:pt x="216434" y="731553"/>
                    <a:pt x="286450" y="661537"/>
                    <a:pt x="286607" y="575120"/>
                  </a:cubicBezTo>
                  <a:lnTo>
                    <a:pt x="286607" y="486156"/>
                  </a:lnTo>
                  <a:cubicBezTo>
                    <a:pt x="286431" y="439409"/>
                    <a:pt x="265492" y="395158"/>
                    <a:pt x="229457" y="365379"/>
                  </a:cubicBezTo>
                  <a:cubicBezTo>
                    <a:pt x="265572" y="335621"/>
                    <a:pt x="286526" y="291302"/>
                    <a:pt x="286607" y="244507"/>
                  </a:cubicBezTo>
                  <a:lnTo>
                    <a:pt x="286607" y="156496"/>
                  </a:lnTo>
                  <a:cubicBezTo>
                    <a:pt x="286450" y="70094"/>
                    <a:pt x="216418" y="105"/>
                    <a:pt x="130016" y="0"/>
                  </a:cubicBezTo>
                  <a:close/>
                  <a:moveTo>
                    <a:pt x="130016" y="329565"/>
                  </a:moveTo>
                  <a:lnTo>
                    <a:pt x="71152" y="329565"/>
                  </a:lnTo>
                  <a:lnTo>
                    <a:pt x="71152" y="71438"/>
                  </a:lnTo>
                  <a:lnTo>
                    <a:pt x="129730" y="71438"/>
                  </a:lnTo>
                  <a:cubicBezTo>
                    <a:pt x="176231" y="70909"/>
                    <a:pt x="214354" y="108176"/>
                    <a:pt x="214883" y="154676"/>
                  </a:cubicBezTo>
                  <a:cubicBezTo>
                    <a:pt x="214890" y="155283"/>
                    <a:pt x="214890" y="155889"/>
                    <a:pt x="214884" y="156496"/>
                  </a:cubicBezTo>
                  <a:lnTo>
                    <a:pt x="214884" y="244507"/>
                  </a:lnTo>
                  <a:cubicBezTo>
                    <a:pt x="215359" y="291007"/>
                    <a:pt x="178048" y="329088"/>
                    <a:pt x="131547" y="329563"/>
                  </a:cubicBezTo>
                  <a:cubicBezTo>
                    <a:pt x="131037" y="329569"/>
                    <a:pt x="130527" y="329569"/>
                    <a:pt x="130016" y="329565"/>
                  </a:cubicBezTo>
                  <a:close/>
                  <a:moveTo>
                    <a:pt x="215170" y="486156"/>
                  </a:moveTo>
                  <a:lnTo>
                    <a:pt x="215170" y="575120"/>
                  </a:lnTo>
                  <a:cubicBezTo>
                    <a:pt x="215646" y="621673"/>
                    <a:pt x="178293" y="659797"/>
                    <a:pt x="131740" y="660273"/>
                  </a:cubicBezTo>
                  <a:cubicBezTo>
                    <a:pt x="131165" y="660279"/>
                    <a:pt x="130591" y="660279"/>
                    <a:pt x="130016" y="660273"/>
                  </a:cubicBezTo>
                  <a:lnTo>
                    <a:pt x="71152" y="660273"/>
                  </a:lnTo>
                  <a:lnTo>
                    <a:pt x="71152" y="401003"/>
                  </a:lnTo>
                  <a:lnTo>
                    <a:pt x="129730" y="401003"/>
                  </a:lnTo>
                  <a:cubicBezTo>
                    <a:pt x="176282" y="400369"/>
                    <a:pt x="214533" y="437592"/>
                    <a:pt x="215166" y="484144"/>
                  </a:cubicBezTo>
                  <a:cubicBezTo>
                    <a:pt x="215175" y="484815"/>
                    <a:pt x="215176" y="485485"/>
                    <a:pt x="215170" y="486156"/>
                  </a:cubicBezTo>
                  <a:close/>
                </a:path>
              </a:pathLst>
            </a:custGeom>
            <a:grpFill/>
            <a:ln w="9525"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B9BF2A5C-83FF-C846-B10C-066F2C28C076}"/>
                </a:ext>
              </a:extLst>
            </p:cNvPr>
            <p:cNvSpPr/>
            <p:nvPr/>
          </p:nvSpPr>
          <p:spPr>
            <a:xfrm>
              <a:off x="7610825" y="-1194048"/>
              <a:ext cx="291846" cy="742283"/>
            </a:xfrm>
            <a:custGeom>
              <a:avLst/>
              <a:gdLst>
                <a:gd name="connsiteX0" fmla="*/ 220409 w 291846"/>
                <a:gd name="connsiteY0" fmla="*/ 596360 h 742283"/>
                <a:gd name="connsiteX1" fmla="*/ 143211 w 291846"/>
                <a:gd name="connsiteY1" fmla="*/ 668228 h 742283"/>
                <a:gd name="connsiteX2" fmla="*/ 71342 w 291846"/>
                <a:gd name="connsiteY2" fmla="*/ 596360 h 742283"/>
                <a:gd name="connsiteX3" fmla="*/ 71342 w 291846"/>
                <a:gd name="connsiteY3" fmla="*/ 0 h 742283"/>
                <a:gd name="connsiteX4" fmla="*/ 0 w 291846"/>
                <a:gd name="connsiteY4" fmla="*/ 0 h 742283"/>
                <a:gd name="connsiteX5" fmla="*/ 0 w 291846"/>
                <a:gd name="connsiteY5" fmla="*/ 596360 h 742283"/>
                <a:gd name="connsiteX6" fmla="*/ 145923 w 291846"/>
                <a:gd name="connsiteY6" fmla="*/ 742283 h 742283"/>
                <a:gd name="connsiteX7" fmla="*/ 291846 w 291846"/>
                <a:gd name="connsiteY7" fmla="*/ 596360 h 742283"/>
                <a:gd name="connsiteX8" fmla="*/ 291846 w 291846"/>
                <a:gd name="connsiteY8" fmla="*/ 0 h 742283"/>
                <a:gd name="connsiteX9" fmla="*/ 220409 w 291846"/>
                <a:gd name="connsiteY9" fmla="*/ 0 h 74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1846" h="742283">
                  <a:moveTo>
                    <a:pt x="220409" y="596360"/>
                  </a:moveTo>
                  <a:cubicBezTo>
                    <a:pt x="218937" y="637524"/>
                    <a:pt x="184374" y="669700"/>
                    <a:pt x="143211" y="668228"/>
                  </a:cubicBezTo>
                  <a:cubicBezTo>
                    <a:pt x="104113" y="666831"/>
                    <a:pt x="72740" y="635458"/>
                    <a:pt x="71342" y="596360"/>
                  </a:cubicBezTo>
                  <a:lnTo>
                    <a:pt x="71342" y="0"/>
                  </a:lnTo>
                  <a:lnTo>
                    <a:pt x="0" y="0"/>
                  </a:lnTo>
                  <a:lnTo>
                    <a:pt x="0" y="596360"/>
                  </a:lnTo>
                  <a:cubicBezTo>
                    <a:pt x="0" y="676951"/>
                    <a:pt x="65332" y="742283"/>
                    <a:pt x="145923" y="742283"/>
                  </a:cubicBezTo>
                  <a:cubicBezTo>
                    <a:pt x="226514" y="742283"/>
                    <a:pt x="291846" y="676951"/>
                    <a:pt x="291846" y="596360"/>
                  </a:cubicBezTo>
                  <a:lnTo>
                    <a:pt x="291846" y="0"/>
                  </a:lnTo>
                  <a:lnTo>
                    <a:pt x="220409" y="0"/>
                  </a:lnTo>
                  <a:close/>
                </a:path>
              </a:pathLst>
            </a:custGeom>
            <a:grpFill/>
            <a:ln w="9525"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261BBBD8-502D-3C4F-AEA9-90F49C220BD8}"/>
                </a:ext>
              </a:extLst>
            </p:cNvPr>
            <p:cNvSpPr/>
            <p:nvPr/>
          </p:nvSpPr>
          <p:spPr>
            <a:xfrm>
              <a:off x="7990206" y="-1194048"/>
              <a:ext cx="71437" cy="731710"/>
            </a:xfrm>
            <a:custGeom>
              <a:avLst/>
              <a:gdLst>
                <a:gd name="connsiteX0" fmla="*/ 0 w 71437"/>
                <a:gd name="connsiteY0" fmla="*/ 0 h 731710"/>
                <a:gd name="connsiteX1" fmla="*/ 71437 w 71437"/>
                <a:gd name="connsiteY1" fmla="*/ 0 h 731710"/>
                <a:gd name="connsiteX2" fmla="*/ 71437 w 71437"/>
                <a:gd name="connsiteY2" fmla="*/ 731711 h 731710"/>
                <a:gd name="connsiteX3" fmla="*/ 0 w 71437"/>
                <a:gd name="connsiteY3" fmla="*/ 731711 h 731710"/>
              </a:gdLst>
              <a:ahLst/>
              <a:cxnLst>
                <a:cxn ang="0">
                  <a:pos x="connsiteX0" y="connsiteY0"/>
                </a:cxn>
                <a:cxn ang="0">
                  <a:pos x="connsiteX1" y="connsiteY1"/>
                </a:cxn>
                <a:cxn ang="0">
                  <a:pos x="connsiteX2" y="connsiteY2"/>
                </a:cxn>
                <a:cxn ang="0">
                  <a:pos x="connsiteX3" y="connsiteY3"/>
                </a:cxn>
              </a:cxnLst>
              <a:rect l="l" t="t" r="r" b="b"/>
              <a:pathLst>
                <a:path w="71437" h="731710">
                  <a:moveTo>
                    <a:pt x="0" y="0"/>
                  </a:moveTo>
                  <a:lnTo>
                    <a:pt x="71437" y="0"/>
                  </a:lnTo>
                  <a:lnTo>
                    <a:pt x="71437" y="731711"/>
                  </a:lnTo>
                  <a:lnTo>
                    <a:pt x="0" y="731711"/>
                  </a:lnTo>
                  <a:close/>
                </a:path>
              </a:pathLst>
            </a:custGeom>
            <a:grpFill/>
            <a:ln w="9525"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C629A7E4-DFAA-C346-B4E3-4DBBCEA31E5F}"/>
                </a:ext>
              </a:extLst>
            </p:cNvPr>
            <p:cNvSpPr/>
            <p:nvPr/>
          </p:nvSpPr>
          <p:spPr>
            <a:xfrm>
              <a:off x="8151273" y="-1194048"/>
              <a:ext cx="244125" cy="731615"/>
            </a:xfrm>
            <a:custGeom>
              <a:avLst/>
              <a:gdLst>
                <a:gd name="connsiteX0" fmla="*/ 71342 w 244125"/>
                <a:gd name="connsiteY0" fmla="*/ 0 h 731615"/>
                <a:gd name="connsiteX1" fmla="*/ 0 w 244125"/>
                <a:gd name="connsiteY1" fmla="*/ 0 h 731615"/>
                <a:gd name="connsiteX2" fmla="*/ 0 w 244125"/>
                <a:gd name="connsiteY2" fmla="*/ 731615 h 731615"/>
                <a:gd name="connsiteX3" fmla="*/ 244126 w 244125"/>
                <a:gd name="connsiteY3" fmla="*/ 731615 h 731615"/>
                <a:gd name="connsiteX4" fmla="*/ 244126 w 244125"/>
                <a:gd name="connsiteY4" fmla="*/ 660273 h 731615"/>
                <a:gd name="connsiteX5" fmla="*/ 71342 w 244125"/>
                <a:gd name="connsiteY5" fmla="*/ 660273 h 731615"/>
                <a:gd name="connsiteX6" fmla="*/ 71342 w 244125"/>
                <a:gd name="connsiteY6" fmla="*/ 0 h 731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125" h="731615">
                  <a:moveTo>
                    <a:pt x="71342" y="0"/>
                  </a:moveTo>
                  <a:lnTo>
                    <a:pt x="0" y="0"/>
                  </a:lnTo>
                  <a:lnTo>
                    <a:pt x="0" y="731615"/>
                  </a:lnTo>
                  <a:lnTo>
                    <a:pt x="244126" y="731615"/>
                  </a:lnTo>
                  <a:lnTo>
                    <a:pt x="244126" y="660273"/>
                  </a:lnTo>
                  <a:lnTo>
                    <a:pt x="71342" y="660273"/>
                  </a:lnTo>
                  <a:lnTo>
                    <a:pt x="71342" y="0"/>
                  </a:lnTo>
                  <a:close/>
                </a:path>
              </a:pathLst>
            </a:custGeom>
            <a:grpFill/>
            <a:ln w="9525"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9EAB63A4-7495-7D42-9B9A-33D50FC05810}"/>
                </a:ext>
              </a:extLst>
            </p:cNvPr>
            <p:cNvSpPr/>
            <p:nvPr/>
          </p:nvSpPr>
          <p:spPr>
            <a:xfrm>
              <a:off x="8451120" y="-1194048"/>
              <a:ext cx="291845" cy="731710"/>
            </a:xfrm>
            <a:custGeom>
              <a:avLst/>
              <a:gdLst>
                <a:gd name="connsiteX0" fmla="*/ 135350 w 291845"/>
                <a:gd name="connsiteY0" fmla="*/ 0 h 731710"/>
                <a:gd name="connsiteX1" fmla="*/ 0 w 291845"/>
                <a:gd name="connsiteY1" fmla="*/ 0 h 731710"/>
                <a:gd name="connsiteX2" fmla="*/ 0 w 291845"/>
                <a:gd name="connsiteY2" fmla="*/ 731711 h 731710"/>
                <a:gd name="connsiteX3" fmla="*/ 135350 w 291845"/>
                <a:gd name="connsiteY3" fmla="*/ 731711 h 731710"/>
                <a:gd name="connsiteX4" fmla="*/ 291846 w 291845"/>
                <a:gd name="connsiteY4" fmla="*/ 575120 h 731710"/>
                <a:gd name="connsiteX5" fmla="*/ 291846 w 291845"/>
                <a:gd name="connsiteY5" fmla="*/ 156496 h 731710"/>
                <a:gd name="connsiteX6" fmla="*/ 135350 w 291845"/>
                <a:gd name="connsiteY6" fmla="*/ 0 h 731710"/>
                <a:gd name="connsiteX7" fmla="*/ 220408 w 291845"/>
                <a:gd name="connsiteY7" fmla="*/ 156496 h 731710"/>
                <a:gd name="connsiteX8" fmla="*/ 220408 w 291845"/>
                <a:gd name="connsiteY8" fmla="*/ 575120 h 731710"/>
                <a:gd name="connsiteX9" fmla="*/ 137170 w 291845"/>
                <a:gd name="connsiteY9" fmla="*/ 660272 h 731710"/>
                <a:gd name="connsiteX10" fmla="*/ 135350 w 291845"/>
                <a:gd name="connsiteY10" fmla="*/ 660273 h 731710"/>
                <a:gd name="connsiteX11" fmla="*/ 71723 w 291845"/>
                <a:gd name="connsiteY11" fmla="*/ 660273 h 731710"/>
                <a:gd name="connsiteX12" fmla="*/ 71723 w 291845"/>
                <a:gd name="connsiteY12" fmla="*/ 71438 h 731710"/>
                <a:gd name="connsiteX13" fmla="*/ 135636 w 291845"/>
                <a:gd name="connsiteY13" fmla="*/ 71438 h 731710"/>
                <a:gd name="connsiteX14" fmla="*/ 220411 w 291845"/>
                <a:gd name="connsiteY14" fmla="*/ 154868 h 731710"/>
                <a:gd name="connsiteX15" fmla="*/ 220409 w 291845"/>
                <a:gd name="connsiteY15" fmla="*/ 156496 h 73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1845" h="731710">
                  <a:moveTo>
                    <a:pt x="135350" y="0"/>
                  </a:moveTo>
                  <a:lnTo>
                    <a:pt x="0" y="0"/>
                  </a:lnTo>
                  <a:lnTo>
                    <a:pt x="0" y="731711"/>
                  </a:lnTo>
                  <a:lnTo>
                    <a:pt x="135350" y="731711"/>
                  </a:lnTo>
                  <a:cubicBezTo>
                    <a:pt x="221752" y="731553"/>
                    <a:pt x="291741" y="661522"/>
                    <a:pt x="291846" y="575120"/>
                  </a:cubicBezTo>
                  <a:lnTo>
                    <a:pt x="291846" y="156496"/>
                  </a:lnTo>
                  <a:cubicBezTo>
                    <a:pt x="291741" y="70109"/>
                    <a:pt x="221737" y="105"/>
                    <a:pt x="135350" y="0"/>
                  </a:cubicBezTo>
                  <a:close/>
                  <a:moveTo>
                    <a:pt x="220408" y="156496"/>
                  </a:moveTo>
                  <a:lnTo>
                    <a:pt x="220408" y="575120"/>
                  </a:lnTo>
                  <a:cubicBezTo>
                    <a:pt x="220937" y="621620"/>
                    <a:pt x="183670" y="659743"/>
                    <a:pt x="137170" y="660272"/>
                  </a:cubicBezTo>
                  <a:cubicBezTo>
                    <a:pt x="136563" y="660279"/>
                    <a:pt x="135957" y="660279"/>
                    <a:pt x="135350" y="660273"/>
                  </a:cubicBezTo>
                  <a:lnTo>
                    <a:pt x="71723" y="660273"/>
                  </a:lnTo>
                  <a:lnTo>
                    <a:pt x="71723" y="71438"/>
                  </a:lnTo>
                  <a:lnTo>
                    <a:pt x="135636" y="71438"/>
                  </a:lnTo>
                  <a:cubicBezTo>
                    <a:pt x="182085" y="71066"/>
                    <a:pt x="220040" y="108420"/>
                    <a:pt x="220411" y="154868"/>
                  </a:cubicBezTo>
                  <a:cubicBezTo>
                    <a:pt x="220416" y="155411"/>
                    <a:pt x="220415" y="155953"/>
                    <a:pt x="220409" y="156496"/>
                  </a:cubicBezTo>
                  <a:close/>
                </a:path>
              </a:pathLst>
            </a:custGeom>
            <a:grpFill/>
            <a:ln w="9525"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7DFEADCF-706B-D14A-87E4-D272C6579C41}"/>
                </a:ext>
              </a:extLst>
            </p:cNvPr>
            <p:cNvSpPr/>
            <p:nvPr/>
          </p:nvSpPr>
          <p:spPr>
            <a:xfrm>
              <a:off x="8798116" y="-844004"/>
              <a:ext cx="180213" cy="71437"/>
            </a:xfrm>
            <a:custGeom>
              <a:avLst/>
              <a:gdLst>
                <a:gd name="connsiteX0" fmla="*/ 0 w 180213"/>
                <a:gd name="connsiteY0" fmla="*/ 35719 h 71437"/>
                <a:gd name="connsiteX1" fmla="*/ 35719 w 180213"/>
                <a:gd name="connsiteY1" fmla="*/ 71438 h 71437"/>
                <a:gd name="connsiteX2" fmla="*/ 169069 w 180213"/>
                <a:gd name="connsiteY2" fmla="*/ 71438 h 71437"/>
                <a:gd name="connsiteX3" fmla="*/ 180213 w 180213"/>
                <a:gd name="connsiteY3" fmla="*/ 0 h 71437"/>
                <a:gd name="connsiteX4" fmla="*/ 35719 w 180213"/>
                <a:gd name="connsiteY4" fmla="*/ 0 h 71437"/>
                <a:gd name="connsiteX5" fmla="*/ 0 w 180213"/>
                <a:gd name="connsiteY5" fmla="*/ 35719 h 7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0213" h="71437">
                  <a:moveTo>
                    <a:pt x="0" y="35719"/>
                  </a:moveTo>
                  <a:cubicBezTo>
                    <a:pt x="52" y="55424"/>
                    <a:pt x="16014" y="71385"/>
                    <a:pt x="35719" y="71438"/>
                  </a:cubicBezTo>
                  <a:lnTo>
                    <a:pt x="169069" y="71438"/>
                  </a:lnTo>
                  <a:lnTo>
                    <a:pt x="180213" y="0"/>
                  </a:lnTo>
                  <a:lnTo>
                    <a:pt x="35719" y="0"/>
                  </a:lnTo>
                  <a:cubicBezTo>
                    <a:pt x="15992" y="0"/>
                    <a:pt x="0" y="15992"/>
                    <a:pt x="0" y="35719"/>
                  </a:cubicBezTo>
                  <a:close/>
                </a:path>
              </a:pathLst>
            </a:custGeom>
            <a:grpFill/>
            <a:ln w="9525"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B055DAAA-D21F-354B-95ED-91B6630B0AE5}"/>
                </a:ext>
              </a:extLst>
            </p:cNvPr>
            <p:cNvSpPr/>
            <p:nvPr/>
          </p:nvSpPr>
          <p:spPr>
            <a:xfrm>
              <a:off x="9301322" y="-844006"/>
              <a:ext cx="180118" cy="71439"/>
            </a:xfrm>
            <a:custGeom>
              <a:avLst/>
              <a:gdLst>
                <a:gd name="connsiteX0" fmla="*/ 180118 w 180118"/>
                <a:gd name="connsiteY0" fmla="*/ 35721 h 71439"/>
                <a:gd name="connsiteX1" fmla="*/ 144399 w 180118"/>
                <a:gd name="connsiteY1" fmla="*/ 71440 h 71439"/>
                <a:gd name="connsiteX2" fmla="*/ 11049 w 180118"/>
                <a:gd name="connsiteY2" fmla="*/ 71440 h 71439"/>
                <a:gd name="connsiteX3" fmla="*/ 0 w 180118"/>
                <a:gd name="connsiteY3" fmla="*/ 2 h 71439"/>
                <a:gd name="connsiteX4" fmla="*/ 144018 w 180118"/>
                <a:gd name="connsiteY4" fmla="*/ 2 h 71439"/>
                <a:gd name="connsiteX5" fmla="*/ 180116 w 180118"/>
                <a:gd name="connsiteY5" fmla="*/ 35338 h 71439"/>
                <a:gd name="connsiteX6" fmla="*/ 180118 w 180118"/>
                <a:gd name="connsiteY6" fmla="*/ 35721 h 7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118" h="71439">
                  <a:moveTo>
                    <a:pt x="180118" y="35721"/>
                  </a:moveTo>
                  <a:cubicBezTo>
                    <a:pt x="180066" y="55426"/>
                    <a:pt x="164105" y="71387"/>
                    <a:pt x="144399" y="71440"/>
                  </a:cubicBezTo>
                  <a:lnTo>
                    <a:pt x="11049" y="71440"/>
                  </a:lnTo>
                  <a:lnTo>
                    <a:pt x="0" y="2"/>
                  </a:lnTo>
                  <a:lnTo>
                    <a:pt x="144018" y="2"/>
                  </a:lnTo>
                  <a:cubicBezTo>
                    <a:pt x="163744" y="-208"/>
                    <a:pt x="179905" y="15612"/>
                    <a:pt x="180116" y="35338"/>
                  </a:cubicBezTo>
                  <a:cubicBezTo>
                    <a:pt x="180117" y="35465"/>
                    <a:pt x="180118" y="35593"/>
                    <a:pt x="180118" y="35721"/>
                  </a:cubicBezTo>
                  <a:close/>
                </a:path>
              </a:pathLst>
            </a:custGeom>
            <a:grpFill/>
            <a:ln w="9525"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12D90BA5-C529-484E-9503-FC8C6F153744}"/>
                </a:ext>
              </a:extLst>
            </p:cNvPr>
            <p:cNvSpPr/>
            <p:nvPr/>
          </p:nvSpPr>
          <p:spPr>
            <a:xfrm>
              <a:off x="8974519" y="-1194048"/>
              <a:ext cx="330517" cy="731710"/>
            </a:xfrm>
            <a:custGeom>
              <a:avLst/>
              <a:gdLst>
                <a:gd name="connsiteX0" fmla="*/ 111633 w 330517"/>
                <a:gd name="connsiteY0" fmla="*/ 0 h 731710"/>
                <a:gd name="connsiteX1" fmla="*/ 0 w 330517"/>
                <a:gd name="connsiteY1" fmla="*/ 731711 h 731710"/>
                <a:gd name="connsiteX2" fmla="*/ 71628 w 330517"/>
                <a:gd name="connsiteY2" fmla="*/ 731711 h 731710"/>
                <a:gd name="connsiteX3" fmla="*/ 99155 w 330517"/>
                <a:gd name="connsiteY3" fmla="*/ 548354 h 731710"/>
                <a:gd name="connsiteX4" fmla="*/ 230409 w 330517"/>
                <a:gd name="connsiteY4" fmla="*/ 548354 h 731710"/>
                <a:gd name="connsiteX5" fmla="*/ 258984 w 330517"/>
                <a:gd name="connsiteY5" fmla="*/ 731711 h 731710"/>
                <a:gd name="connsiteX6" fmla="*/ 330517 w 330517"/>
                <a:gd name="connsiteY6" fmla="*/ 731711 h 731710"/>
                <a:gd name="connsiteX7" fmla="*/ 218885 w 330517"/>
                <a:gd name="connsiteY7" fmla="*/ 0 h 731710"/>
                <a:gd name="connsiteX8" fmla="*/ 219361 w 330517"/>
                <a:gd name="connsiteY8" fmla="*/ 476917 h 731710"/>
                <a:gd name="connsiteX9" fmla="*/ 110299 w 330517"/>
                <a:gd name="connsiteY9" fmla="*/ 476917 h 731710"/>
                <a:gd name="connsiteX10" fmla="*/ 165449 w 330517"/>
                <a:gd name="connsiteY10" fmla="*/ 116967 h 73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517" h="731710">
                  <a:moveTo>
                    <a:pt x="111633" y="0"/>
                  </a:moveTo>
                  <a:lnTo>
                    <a:pt x="0" y="731711"/>
                  </a:lnTo>
                  <a:lnTo>
                    <a:pt x="71628" y="731711"/>
                  </a:lnTo>
                  <a:lnTo>
                    <a:pt x="99155" y="548354"/>
                  </a:lnTo>
                  <a:lnTo>
                    <a:pt x="230409" y="548354"/>
                  </a:lnTo>
                  <a:lnTo>
                    <a:pt x="258984" y="731711"/>
                  </a:lnTo>
                  <a:lnTo>
                    <a:pt x="330517" y="731711"/>
                  </a:lnTo>
                  <a:lnTo>
                    <a:pt x="218885" y="0"/>
                  </a:lnTo>
                  <a:close/>
                  <a:moveTo>
                    <a:pt x="219361" y="476917"/>
                  </a:moveTo>
                  <a:lnTo>
                    <a:pt x="110299" y="476917"/>
                  </a:lnTo>
                  <a:lnTo>
                    <a:pt x="165449" y="116967"/>
                  </a:lnTo>
                  <a:close/>
                </a:path>
              </a:pathLst>
            </a:custGeom>
            <a:grpFill/>
            <a:ln w="9525"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45881713-86C5-E949-BCAA-15654A164F24}"/>
                </a:ext>
              </a:extLst>
            </p:cNvPr>
            <p:cNvSpPr/>
            <p:nvPr/>
          </p:nvSpPr>
          <p:spPr>
            <a:xfrm>
              <a:off x="9904731" y="-1194048"/>
              <a:ext cx="286511" cy="731710"/>
            </a:xfrm>
            <a:custGeom>
              <a:avLst/>
              <a:gdLst>
                <a:gd name="connsiteX0" fmla="*/ 130016 w 286511"/>
                <a:gd name="connsiteY0" fmla="*/ 0 h 731710"/>
                <a:gd name="connsiteX1" fmla="*/ 0 w 286511"/>
                <a:gd name="connsiteY1" fmla="*/ 0 h 731710"/>
                <a:gd name="connsiteX2" fmla="*/ 0 w 286511"/>
                <a:gd name="connsiteY2" fmla="*/ 731711 h 731710"/>
                <a:gd name="connsiteX3" fmla="*/ 71438 w 286511"/>
                <a:gd name="connsiteY3" fmla="*/ 731711 h 731710"/>
                <a:gd name="connsiteX4" fmla="*/ 71438 w 286511"/>
                <a:gd name="connsiteY4" fmla="*/ 401003 h 731710"/>
                <a:gd name="connsiteX5" fmla="*/ 130016 w 286511"/>
                <a:gd name="connsiteY5" fmla="*/ 401003 h 731710"/>
                <a:gd name="connsiteX6" fmla="*/ 215169 w 286511"/>
                <a:gd name="connsiteY6" fmla="*/ 484433 h 731710"/>
                <a:gd name="connsiteX7" fmla="*/ 215169 w 286511"/>
                <a:gd name="connsiteY7" fmla="*/ 486156 h 731710"/>
                <a:gd name="connsiteX8" fmla="*/ 215169 w 286511"/>
                <a:gd name="connsiteY8" fmla="*/ 731711 h 731710"/>
                <a:gd name="connsiteX9" fmla="*/ 286512 w 286511"/>
                <a:gd name="connsiteY9" fmla="*/ 731711 h 731710"/>
                <a:gd name="connsiteX10" fmla="*/ 286512 w 286511"/>
                <a:gd name="connsiteY10" fmla="*/ 486156 h 731710"/>
                <a:gd name="connsiteX11" fmla="*/ 229362 w 286511"/>
                <a:gd name="connsiteY11" fmla="*/ 365379 h 731710"/>
                <a:gd name="connsiteX12" fmla="*/ 286512 w 286511"/>
                <a:gd name="connsiteY12" fmla="*/ 244507 h 731710"/>
                <a:gd name="connsiteX13" fmla="*/ 286512 w 286511"/>
                <a:gd name="connsiteY13" fmla="*/ 156496 h 731710"/>
                <a:gd name="connsiteX14" fmla="*/ 130016 w 286511"/>
                <a:gd name="connsiteY14" fmla="*/ 0 h 731710"/>
                <a:gd name="connsiteX15" fmla="*/ 215169 w 286511"/>
                <a:gd name="connsiteY15" fmla="*/ 156496 h 731710"/>
                <a:gd name="connsiteX16" fmla="*/ 215169 w 286511"/>
                <a:gd name="connsiteY16" fmla="*/ 244507 h 731710"/>
                <a:gd name="connsiteX17" fmla="*/ 131836 w 286511"/>
                <a:gd name="connsiteY17" fmla="*/ 329566 h 731710"/>
                <a:gd name="connsiteX18" fmla="*/ 130016 w 286511"/>
                <a:gd name="connsiteY18" fmla="*/ 329565 h 731710"/>
                <a:gd name="connsiteX19" fmla="*/ 71438 w 286511"/>
                <a:gd name="connsiteY19" fmla="*/ 329565 h 731710"/>
                <a:gd name="connsiteX20" fmla="*/ 71438 w 286511"/>
                <a:gd name="connsiteY20" fmla="*/ 71438 h 731710"/>
                <a:gd name="connsiteX21" fmla="*/ 130016 w 286511"/>
                <a:gd name="connsiteY21" fmla="*/ 71438 h 731710"/>
                <a:gd name="connsiteX22" fmla="*/ 215168 w 286511"/>
                <a:gd name="connsiteY22" fmla="*/ 154676 h 731710"/>
                <a:gd name="connsiteX23" fmla="*/ 215169 w 286511"/>
                <a:gd name="connsiteY23" fmla="*/ 156496 h 73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6511" h="731710">
                  <a:moveTo>
                    <a:pt x="130016" y="0"/>
                  </a:moveTo>
                  <a:lnTo>
                    <a:pt x="0" y="0"/>
                  </a:lnTo>
                  <a:lnTo>
                    <a:pt x="0" y="731711"/>
                  </a:lnTo>
                  <a:lnTo>
                    <a:pt x="71438" y="731711"/>
                  </a:lnTo>
                  <a:lnTo>
                    <a:pt x="71438" y="401003"/>
                  </a:lnTo>
                  <a:lnTo>
                    <a:pt x="130016" y="401003"/>
                  </a:lnTo>
                  <a:cubicBezTo>
                    <a:pt x="176569" y="400527"/>
                    <a:pt x="214693" y="437880"/>
                    <a:pt x="215169" y="484433"/>
                  </a:cubicBezTo>
                  <a:cubicBezTo>
                    <a:pt x="215175" y="485007"/>
                    <a:pt x="215175" y="485581"/>
                    <a:pt x="215169" y="486156"/>
                  </a:cubicBezTo>
                  <a:lnTo>
                    <a:pt x="215169" y="731711"/>
                  </a:lnTo>
                  <a:lnTo>
                    <a:pt x="286512" y="731711"/>
                  </a:lnTo>
                  <a:lnTo>
                    <a:pt x="286512" y="486156"/>
                  </a:lnTo>
                  <a:cubicBezTo>
                    <a:pt x="286376" y="439400"/>
                    <a:pt x="265429" y="395133"/>
                    <a:pt x="229362" y="365379"/>
                  </a:cubicBezTo>
                  <a:cubicBezTo>
                    <a:pt x="265508" y="335646"/>
                    <a:pt x="286471" y="291311"/>
                    <a:pt x="286512" y="244507"/>
                  </a:cubicBezTo>
                  <a:lnTo>
                    <a:pt x="286512" y="156496"/>
                  </a:lnTo>
                  <a:cubicBezTo>
                    <a:pt x="286406" y="70109"/>
                    <a:pt x="216402" y="105"/>
                    <a:pt x="130016" y="0"/>
                  </a:cubicBezTo>
                  <a:close/>
                  <a:moveTo>
                    <a:pt x="215169" y="156496"/>
                  </a:moveTo>
                  <a:lnTo>
                    <a:pt x="215169" y="244507"/>
                  </a:lnTo>
                  <a:cubicBezTo>
                    <a:pt x="215646" y="291007"/>
                    <a:pt x="178336" y="329090"/>
                    <a:pt x="131836" y="329566"/>
                  </a:cubicBezTo>
                  <a:cubicBezTo>
                    <a:pt x="131229" y="329572"/>
                    <a:pt x="130622" y="329572"/>
                    <a:pt x="130016" y="329565"/>
                  </a:cubicBezTo>
                  <a:lnTo>
                    <a:pt x="71438" y="329565"/>
                  </a:lnTo>
                  <a:lnTo>
                    <a:pt x="71438" y="71438"/>
                  </a:lnTo>
                  <a:lnTo>
                    <a:pt x="130016" y="71438"/>
                  </a:lnTo>
                  <a:cubicBezTo>
                    <a:pt x="176516" y="70909"/>
                    <a:pt x="214640" y="108176"/>
                    <a:pt x="215168" y="154676"/>
                  </a:cubicBezTo>
                  <a:cubicBezTo>
                    <a:pt x="215175" y="155283"/>
                    <a:pt x="215175" y="155889"/>
                    <a:pt x="215169" y="156496"/>
                  </a:cubicBezTo>
                  <a:close/>
                </a:path>
              </a:pathLst>
            </a:custGeom>
            <a:grpFill/>
            <a:ln w="9525"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747CA833-9019-BA46-8D08-83F4E7EB0002}"/>
                </a:ext>
              </a:extLst>
            </p:cNvPr>
            <p:cNvSpPr/>
            <p:nvPr/>
          </p:nvSpPr>
          <p:spPr>
            <a:xfrm>
              <a:off x="10228676" y="-1194048"/>
              <a:ext cx="330612" cy="731710"/>
            </a:xfrm>
            <a:custGeom>
              <a:avLst/>
              <a:gdLst>
                <a:gd name="connsiteX0" fmla="*/ 111633 w 330612"/>
                <a:gd name="connsiteY0" fmla="*/ 0 h 731710"/>
                <a:gd name="connsiteX1" fmla="*/ 0 w 330612"/>
                <a:gd name="connsiteY1" fmla="*/ 731711 h 731710"/>
                <a:gd name="connsiteX2" fmla="*/ 71628 w 330612"/>
                <a:gd name="connsiteY2" fmla="*/ 731711 h 731710"/>
                <a:gd name="connsiteX3" fmla="*/ 99155 w 330612"/>
                <a:gd name="connsiteY3" fmla="*/ 548354 h 731710"/>
                <a:gd name="connsiteX4" fmla="*/ 230410 w 330612"/>
                <a:gd name="connsiteY4" fmla="*/ 548354 h 731710"/>
                <a:gd name="connsiteX5" fmla="*/ 258985 w 330612"/>
                <a:gd name="connsiteY5" fmla="*/ 731711 h 731710"/>
                <a:gd name="connsiteX6" fmla="*/ 330612 w 330612"/>
                <a:gd name="connsiteY6" fmla="*/ 731711 h 731710"/>
                <a:gd name="connsiteX7" fmla="*/ 218980 w 330612"/>
                <a:gd name="connsiteY7" fmla="*/ 0 h 731710"/>
                <a:gd name="connsiteX8" fmla="*/ 219456 w 330612"/>
                <a:gd name="connsiteY8" fmla="*/ 476917 h 731710"/>
                <a:gd name="connsiteX9" fmla="*/ 110109 w 330612"/>
                <a:gd name="connsiteY9" fmla="*/ 476917 h 731710"/>
                <a:gd name="connsiteX10" fmla="*/ 165259 w 330612"/>
                <a:gd name="connsiteY10" fmla="*/ 116967 h 73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612" h="731710">
                  <a:moveTo>
                    <a:pt x="111633" y="0"/>
                  </a:moveTo>
                  <a:lnTo>
                    <a:pt x="0" y="731711"/>
                  </a:lnTo>
                  <a:lnTo>
                    <a:pt x="71628" y="731711"/>
                  </a:lnTo>
                  <a:lnTo>
                    <a:pt x="99155" y="548354"/>
                  </a:lnTo>
                  <a:lnTo>
                    <a:pt x="230410" y="548354"/>
                  </a:lnTo>
                  <a:lnTo>
                    <a:pt x="258985" y="731711"/>
                  </a:lnTo>
                  <a:lnTo>
                    <a:pt x="330612" y="731711"/>
                  </a:lnTo>
                  <a:lnTo>
                    <a:pt x="218980" y="0"/>
                  </a:lnTo>
                  <a:close/>
                  <a:moveTo>
                    <a:pt x="219456" y="476917"/>
                  </a:moveTo>
                  <a:lnTo>
                    <a:pt x="110109" y="476917"/>
                  </a:lnTo>
                  <a:lnTo>
                    <a:pt x="165259" y="116967"/>
                  </a:lnTo>
                  <a:close/>
                </a:path>
              </a:pathLst>
            </a:custGeom>
            <a:grpFill/>
            <a:ln w="9525"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70D8CD7F-486F-6240-B528-23A0040A4FD7}"/>
                </a:ext>
              </a:extLst>
            </p:cNvPr>
            <p:cNvSpPr/>
            <p:nvPr/>
          </p:nvSpPr>
          <p:spPr>
            <a:xfrm>
              <a:off x="10608819" y="-1194048"/>
              <a:ext cx="285750" cy="731710"/>
            </a:xfrm>
            <a:custGeom>
              <a:avLst/>
              <a:gdLst>
                <a:gd name="connsiteX0" fmla="*/ 129540 w 285750"/>
                <a:gd name="connsiteY0" fmla="*/ 0 h 731710"/>
                <a:gd name="connsiteX1" fmla="*/ 0 w 285750"/>
                <a:gd name="connsiteY1" fmla="*/ 0 h 731710"/>
                <a:gd name="connsiteX2" fmla="*/ 0 w 285750"/>
                <a:gd name="connsiteY2" fmla="*/ 731711 h 731710"/>
                <a:gd name="connsiteX3" fmla="*/ 71438 w 285750"/>
                <a:gd name="connsiteY3" fmla="*/ 731711 h 731710"/>
                <a:gd name="connsiteX4" fmla="*/ 71438 w 285750"/>
                <a:gd name="connsiteY4" fmla="*/ 420053 h 731710"/>
                <a:gd name="connsiteX5" fmla="*/ 130016 w 285750"/>
                <a:gd name="connsiteY5" fmla="*/ 420053 h 731710"/>
                <a:gd name="connsiteX6" fmla="*/ 285750 w 285750"/>
                <a:gd name="connsiteY6" fmla="*/ 263557 h 731710"/>
                <a:gd name="connsiteX7" fmla="*/ 285750 w 285750"/>
                <a:gd name="connsiteY7" fmla="*/ 156496 h 731710"/>
                <a:gd name="connsiteX8" fmla="*/ 129540 w 285750"/>
                <a:gd name="connsiteY8" fmla="*/ 0 h 731710"/>
                <a:gd name="connsiteX9" fmla="*/ 214693 w 285750"/>
                <a:gd name="connsiteY9" fmla="*/ 156496 h 731710"/>
                <a:gd name="connsiteX10" fmla="*/ 214693 w 285750"/>
                <a:gd name="connsiteY10" fmla="*/ 263557 h 731710"/>
                <a:gd name="connsiteX11" fmla="*/ 131263 w 285750"/>
                <a:gd name="connsiteY11" fmla="*/ 348710 h 731710"/>
                <a:gd name="connsiteX12" fmla="*/ 129540 w 285750"/>
                <a:gd name="connsiteY12" fmla="*/ 348710 h 731710"/>
                <a:gd name="connsiteX13" fmla="*/ 70961 w 285750"/>
                <a:gd name="connsiteY13" fmla="*/ 348710 h 731710"/>
                <a:gd name="connsiteX14" fmla="*/ 70961 w 285750"/>
                <a:gd name="connsiteY14" fmla="*/ 71438 h 731710"/>
                <a:gd name="connsiteX15" fmla="*/ 129540 w 285750"/>
                <a:gd name="connsiteY15" fmla="*/ 71438 h 731710"/>
                <a:gd name="connsiteX16" fmla="*/ 214692 w 285750"/>
                <a:gd name="connsiteY16" fmla="*/ 154676 h 731710"/>
                <a:gd name="connsiteX17" fmla="*/ 214693 w 285750"/>
                <a:gd name="connsiteY17" fmla="*/ 156496 h 73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5750" h="731710">
                  <a:moveTo>
                    <a:pt x="129540" y="0"/>
                  </a:moveTo>
                  <a:lnTo>
                    <a:pt x="0" y="0"/>
                  </a:lnTo>
                  <a:lnTo>
                    <a:pt x="0" y="731711"/>
                  </a:lnTo>
                  <a:lnTo>
                    <a:pt x="71438" y="731711"/>
                  </a:lnTo>
                  <a:lnTo>
                    <a:pt x="71438" y="420053"/>
                  </a:lnTo>
                  <a:lnTo>
                    <a:pt x="130016" y="420053"/>
                  </a:lnTo>
                  <a:cubicBezTo>
                    <a:pt x="216105" y="419529"/>
                    <a:pt x="285647" y="349647"/>
                    <a:pt x="285750" y="263557"/>
                  </a:cubicBezTo>
                  <a:lnTo>
                    <a:pt x="285750" y="156496"/>
                  </a:lnTo>
                  <a:cubicBezTo>
                    <a:pt x="285645" y="70220"/>
                    <a:pt x="215815" y="262"/>
                    <a:pt x="129540" y="0"/>
                  </a:cubicBezTo>
                  <a:close/>
                  <a:moveTo>
                    <a:pt x="214693" y="156496"/>
                  </a:moveTo>
                  <a:lnTo>
                    <a:pt x="214693" y="263557"/>
                  </a:lnTo>
                  <a:cubicBezTo>
                    <a:pt x="215169" y="310110"/>
                    <a:pt x="177816" y="348235"/>
                    <a:pt x="131263" y="348710"/>
                  </a:cubicBezTo>
                  <a:cubicBezTo>
                    <a:pt x="130689" y="348716"/>
                    <a:pt x="130114" y="348716"/>
                    <a:pt x="129540" y="348710"/>
                  </a:cubicBezTo>
                  <a:lnTo>
                    <a:pt x="70961" y="348710"/>
                  </a:lnTo>
                  <a:lnTo>
                    <a:pt x="70961" y="71438"/>
                  </a:lnTo>
                  <a:lnTo>
                    <a:pt x="129540" y="71438"/>
                  </a:lnTo>
                  <a:cubicBezTo>
                    <a:pt x="176040" y="70909"/>
                    <a:pt x="214164" y="108176"/>
                    <a:pt x="214692" y="154676"/>
                  </a:cubicBezTo>
                  <a:cubicBezTo>
                    <a:pt x="214699" y="155283"/>
                    <a:pt x="214699" y="155889"/>
                    <a:pt x="214693" y="156496"/>
                  </a:cubicBezTo>
                  <a:close/>
                </a:path>
              </a:pathLst>
            </a:custGeom>
            <a:grpFill/>
            <a:ln w="9525"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C1634DD4-2409-1448-9D23-5F853A1E9038}"/>
                </a:ext>
              </a:extLst>
            </p:cNvPr>
            <p:cNvSpPr/>
            <p:nvPr/>
          </p:nvSpPr>
          <p:spPr>
            <a:xfrm>
              <a:off x="10957052" y="-1194048"/>
              <a:ext cx="291846" cy="731615"/>
            </a:xfrm>
            <a:custGeom>
              <a:avLst/>
              <a:gdLst>
                <a:gd name="connsiteX0" fmla="*/ 220409 w 291846"/>
                <a:gd name="connsiteY0" fmla="*/ 329565 h 731615"/>
                <a:gd name="connsiteX1" fmla="*/ 71342 w 291846"/>
                <a:gd name="connsiteY1" fmla="*/ 329565 h 731615"/>
                <a:gd name="connsiteX2" fmla="*/ 71342 w 291846"/>
                <a:gd name="connsiteY2" fmla="*/ 0 h 731615"/>
                <a:gd name="connsiteX3" fmla="*/ 0 w 291846"/>
                <a:gd name="connsiteY3" fmla="*/ 0 h 731615"/>
                <a:gd name="connsiteX4" fmla="*/ 0 w 291846"/>
                <a:gd name="connsiteY4" fmla="*/ 731615 h 731615"/>
                <a:gd name="connsiteX5" fmla="*/ 71342 w 291846"/>
                <a:gd name="connsiteY5" fmla="*/ 731615 h 731615"/>
                <a:gd name="connsiteX6" fmla="*/ 71342 w 291846"/>
                <a:gd name="connsiteY6" fmla="*/ 401003 h 731615"/>
                <a:gd name="connsiteX7" fmla="*/ 220409 w 291846"/>
                <a:gd name="connsiteY7" fmla="*/ 401003 h 731615"/>
                <a:gd name="connsiteX8" fmla="*/ 220409 w 291846"/>
                <a:gd name="connsiteY8" fmla="*/ 731615 h 731615"/>
                <a:gd name="connsiteX9" fmla="*/ 291846 w 291846"/>
                <a:gd name="connsiteY9" fmla="*/ 731615 h 731615"/>
                <a:gd name="connsiteX10" fmla="*/ 291846 w 291846"/>
                <a:gd name="connsiteY10" fmla="*/ 0 h 731615"/>
                <a:gd name="connsiteX11" fmla="*/ 220409 w 291846"/>
                <a:gd name="connsiteY11" fmla="*/ 0 h 731615"/>
                <a:gd name="connsiteX12" fmla="*/ 220409 w 291846"/>
                <a:gd name="connsiteY12" fmla="*/ 329565 h 731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846" h="731615">
                  <a:moveTo>
                    <a:pt x="220409" y="329565"/>
                  </a:moveTo>
                  <a:lnTo>
                    <a:pt x="71342" y="329565"/>
                  </a:lnTo>
                  <a:lnTo>
                    <a:pt x="71342" y="0"/>
                  </a:lnTo>
                  <a:lnTo>
                    <a:pt x="0" y="0"/>
                  </a:lnTo>
                  <a:lnTo>
                    <a:pt x="0" y="731615"/>
                  </a:lnTo>
                  <a:lnTo>
                    <a:pt x="71342" y="731615"/>
                  </a:lnTo>
                  <a:lnTo>
                    <a:pt x="71342" y="401003"/>
                  </a:lnTo>
                  <a:lnTo>
                    <a:pt x="220409" y="401003"/>
                  </a:lnTo>
                  <a:lnTo>
                    <a:pt x="220409" y="731615"/>
                  </a:lnTo>
                  <a:lnTo>
                    <a:pt x="291846" y="731615"/>
                  </a:lnTo>
                  <a:lnTo>
                    <a:pt x="291846" y="0"/>
                  </a:lnTo>
                  <a:lnTo>
                    <a:pt x="220409" y="0"/>
                  </a:lnTo>
                  <a:lnTo>
                    <a:pt x="220409" y="329565"/>
                  </a:lnTo>
                  <a:close/>
                </a:path>
              </a:pathLst>
            </a:custGeom>
            <a:grpFill/>
            <a:ln w="9525"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9B62498A-6D8A-F84C-AB91-44BD47C427E5}"/>
                </a:ext>
              </a:extLst>
            </p:cNvPr>
            <p:cNvSpPr/>
            <p:nvPr/>
          </p:nvSpPr>
          <p:spPr>
            <a:xfrm>
              <a:off x="11338529" y="-1194048"/>
              <a:ext cx="71437" cy="731710"/>
            </a:xfrm>
            <a:custGeom>
              <a:avLst/>
              <a:gdLst>
                <a:gd name="connsiteX0" fmla="*/ 0 w 71437"/>
                <a:gd name="connsiteY0" fmla="*/ 0 h 731710"/>
                <a:gd name="connsiteX1" fmla="*/ 71437 w 71437"/>
                <a:gd name="connsiteY1" fmla="*/ 0 h 731710"/>
                <a:gd name="connsiteX2" fmla="*/ 71437 w 71437"/>
                <a:gd name="connsiteY2" fmla="*/ 731711 h 731710"/>
                <a:gd name="connsiteX3" fmla="*/ 0 w 71437"/>
                <a:gd name="connsiteY3" fmla="*/ 731711 h 731710"/>
              </a:gdLst>
              <a:ahLst/>
              <a:cxnLst>
                <a:cxn ang="0">
                  <a:pos x="connsiteX0" y="connsiteY0"/>
                </a:cxn>
                <a:cxn ang="0">
                  <a:pos x="connsiteX1" y="connsiteY1"/>
                </a:cxn>
                <a:cxn ang="0">
                  <a:pos x="connsiteX2" y="connsiteY2"/>
                </a:cxn>
                <a:cxn ang="0">
                  <a:pos x="connsiteX3" y="connsiteY3"/>
                </a:cxn>
              </a:cxnLst>
              <a:rect l="l" t="t" r="r" b="b"/>
              <a:pathLst>
                <a:path w="71437" h="731710">
                  <a:moveTo>
                    <a:pt x="0" y="0"/>
                  </a:moveTo>
                  <a:lnTo>
                    <a:pt x="71437" y="0"/>
                  </a:lnTo>
                  <a:lnTo>
                    <a:pt x="71437" y="731711"/>
                  </a:lnTo>
                  <a:lnTo>
                    <a:pt x="0" y="731711"/>
                  </a:lnTo>
                  <a:close/>
                </a:path>
              </a:pathLst>
            </a:custGeom>
            <a:grpFill/>
            <a:ln w="9525"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1733C010-2584-1A45-9BA6-C0F6B93B3C59}"/>
                </a:ext>
              </a:extLst>
            </p:cNvPr>
            <p:cNvSpPr/>
            <p:nvPr/>
          </p:nvSpPr>
          <p:spPr>
            <a:xfrm>
              <a:off x="7250399" y="-1572190"/>
              <a:ext cx="175069" cy="308133"/>
            </a:xfrm>
            <a:custGeom>
              <a:avLst/>
              <a:gdLst>
                <a:gd name="connsiteX0" fmla="*/ 100870 w 175069"/>
                <a:gd name="connsiteY0" fmla="*/ 308134 h 308133"/>
                <a:gd name="connsiteX1" fmla="*/ 74009 w 175069"/>
                <a:gd name="connsiteY1" fmla="*/ 308134 h 308133"/>
                <a:gd name="connsiteX2" fmla="*/ 24670 w 175069"/>
                <a:gd name="connsiteY2" fmla="*/ 49530 h 308133"/>
                <a:gd name="connsiteX3" fmla="*/ 23717 w 175069"/>
                <a:gd name="connsiteY3" fmla="*/ 49530 h 308133"/>
                <a:gd name="connsiteX4" fmla="*/ 23717 w 175069"/>
                <a:gd name="connsiteY4" fmla="*/ 307848 h 308133"/>
                <a:gd name="connsiteX5" fmla="*/ 0 w 175069"/>
                <a:gd name="connsiteY5" fmla="*/ 307848 h 308133"/>
                <a:gd name="connsiteX6" fmla="*/ 0 w 175069"/>
                <a:gd name="connsiteY6" fmla="*/ 0 h 308133"/>
                <a:gd name="connsiteX7" fmla="*/ 35623 w 175069"/>
                <a:gd name="connsiteY7" fmla="*/ 0 h 308133"/>
                <a:gd name="connsiteX8" fmla="*/ 86296 w 175069"/>
                <a:gd name="connsiteY8" fmla="*/ 271653 h 308133"/>
                <a:gd name="connsiteX9" fmla="*/ 87154 w 175069"/>
                <a:gd name="connsiteY9" fmla="*/ 271653 h 308133"/>
                <a:gd name="connsiteX10" fmla="*/ 138970 w 175069"/>
                <a:gd name="connsiteY10" fmla="*/ 0 h 308133"/>
                <a:gd name="connsiteX11" fmla="*/ 175070 w 175069"/>
                <a:gd name="connsiteY11" fmla="*/ 0 h 308133"/>
                <a:gd name="connsiteX12" fmla="*/ 175070 w 175069"/>
                <a:gd name="connsiteY12" fmla="*/ 308134 h 308133"/>
                <a:gd name="connsiteX13" fmla="*/ 151352 w 175069"/>
                <a:gd name="connsiteY13" fmla="*/ 308134 h 308133"/>
                <a:gd name="connsiteX14" fmla="*/ 151352 w 175069"/>
                <a:gd name="connsiteY14" fmla="*/ 47530 h 308133"/>
                <a:gd name="connsiteX15" fmla="*/ 150400 w 175069"/>
                <a:gd name="connsiteY15" fmla="*/ 47530 h 308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5069" h="308133">
                  <a:moveTo>
                    <a:pt x="100870" y="308134"/>
                  </a:moveTo>
                  <a:lnTo>
                    <a:pt x="74009" y="308134"/>
                  </a:lnTo>
                  <a:lnTo>
                    <a:pt x="24670" y="49530"/>
                  </a:lnTo>
                  <a:lnTo>
                    <a:pt x="23717" y="49530"/>
                  </a:lnTo>
                  <a:lnTo>
                    <a:pt x="23717" y="307848"/>
                  </a:lnTo>
                  <a:lnTo>
                    <a:pt x="0" y="307848"/>
                  </a:lnTo>
                  <a:lnTo>
                    <a:pt x="0" y="0"/>
                  </a:lnTo>
                  <a:lnTo>
                    <a:pt x="35623" y="0"/>
                  </a:lnTo>
                  <a:lnTo>
                    <a:pt x="86296" y="271653"/>
                  </a:lnTo>
                  <a:lnTo>
                    <a:pt x="87154" y="271653"/>
                  </a:lnTo>
                  <a:lnTo>
                    <a:pt x="138970" y="0"/>
                  </a:lnTo>
                  <a:lnTo>
                    <a:pt x="175070" y="0"/>
                  </a:lnTo>
                  <a:lnTo>
                    <a:pt x="175070" y="308134"/>
                  </a:lnTo>
                  <a:lnTo>
                    <a:pt x="151352" y="308134"/>
                  </a:lnTo>
                  <a:lnTo>
                    <a:pt x="151352" y="47530"/>
                  </a:lnTo>
                  <a:lnTo>
                    <a:pt x="150400" y="47530"/>
                  </a:lnTo>
                  <a:close/>
                </a:path>
              </a:pathLst>
            </a:custGeom>
            <a:grpFill/>
            <a:ln w="9525"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B1815965-AC00-1247-B148-6CC6C19C319A}"/>
                </a:ext>
              </a:extLst>
            </p:cNvPr>
            <p:cNvSpPr/>
            <p:nvPr/>
          </p:nvSpPr>
          <p:spPr>
            <a:xfrm>
              <a:off x="7470807" y="-1572190"/>
              <a:ext cx="23336" cy="308133"/>
            </a:xfrm>
            <a:custGeom>
              <a:avLst/>
              <a:gdLst>
                <a:gd name="connsiteX0" fmla="*/ 0 w 23336"/>
                <a:gd name="connsiteY0" fmla="*/ 308134 h 308133"/>
                <a:gd name="connsiteX1" fmla="*/ 0 w 23336"/>
                <a:gd name="connsiteY1" fmla="*/ 0 h 308133"/>
                <a:gd name="connsiteX2" fmla="*/ 23336 w 23336"/>
                <a:gd name="connsiteY2" fmla="*/ 0 h 308133"/>
                <a:gd name="connsiteX3" fmla="*/ 23336 w 23336"/>
                <a:gd name="connsiteY3" fmla="*/ 308134 h 308133"/>
              </a:gdLst>
              <a:ahLst/>
              <a:cxnLst>
                <a:cxn ang="0">
                  <a:pos x="connsiteX0" y="connsiteY0"/>
                </a:cxn>
                <a:cxn ang="0">
                  <a:pos x="connsiteX1" y="connsiteY1"/>
                </a:cxn>
                <a:cxn ang="0">
                  <a:pos x="connsiteX2" y="connsiteY2"/>
                </a:cxn>
                <a:cxn ang="0">
                  <a:pos x="connsiteX3" y="connsiteY3"/>
                </a:cxn>
              </a:cxnLst>
              <a:rect l="l" t="t" r="r" b="b"/>
              <a:pathLst>
                <a:path w="23336" h="308133">
                  <a:moveTo>
                    <a:pt x="0" y="308134"/>
                  </a:moveTo>
                  <a:lnTo>
                    <a:pt x="0" y="0"/>
                  </a:lnTo>
                  <a:lnTo>
                    <a:pt x="23336" y="0"/>
                  </a:lnTo>
                  <a:lnTo>
                    <a:pt x="23336" y="308134"/>
                  </a:lnTo>
                  <a:close/>
                </a:path>
              </a:pathLst>
            </a:custGeom>
            <a:grpFill/>
            <a:ln w="9525"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84D9C111-4E49-334E-B39A-DEF59F0F724E}"/>
                </a:ext>
              </a:extLst>
            </p:cNvPr>
            <p:cNvSpPr/>
            <p:nvPr/>
          </p:nvSpPr>
          <p:spPr>
            <a:xfrm>
              <a:off x="7540244" y="-1572190"/>
              <a:ext cx="121824" cy="308609"/>
            </a:xfrm>
            <a:custGeom>
              <a:avLst/>
              <a:gdLst>
                <a:gd name="connsiteX0" fmla="*/ 0 w 121824"/>
                <a:gd name="connsiteY0" fmla="*/ 0 h 308609"/>
                <a:gd name="connsiteX1" fmla="*/ 23717 w 121824"/>
                <a:gd name="connsiteY1" fmla="*/ 0 h 308609"/>
                <a:gd name="connsiteX2" fmla="*/ 23717 w 121824"/>
                <a:gd name="connsiteY2" fmla="*/ 142018 h 308609"/>
                <a:gd name="connsiteX3" fmla="*/ 46482 w 121824"/>
                <a:gd name="connsiteY3" fmla="*/ 142018 h 308609"/>
                <a:gd name="connsiteX4" fmla="*/ 98108 w 121824"/>
                <a:gd name="connsiteY4" fmla="*/ 0 h 308609"/>
                <a:gd name="connsiteX5" fmla="*/ 121825 w 121824"/>
                <a:gd name="connsiteY5" fmla="*/ 0 h 308609"/>
                <a:gd name="connsiteX6" fmla="*/ 65246 w 121824"/>
                <a:gd name="connsiteY6" fmla="*/ 154305 h 308609"/>
                <a:gd name="connsiteX7" fmla="*/ 121825 w 121824"/>
                <a:gd name="connsiteY7" fmla="*/ 308610 h 308609"/>
                <a:gd name="connsiteX8" fmla="*/ 98108 w 121824"/>
                <a:gd name="connsiteY8" fmla="*/ 308610 h 308609"/>
                <a:gd name="connsiteX9" fmla="*/ 46482 w 121824"/>
                <a:gd name="connsiteY9" fmla="*/ 165735 h 308609"/>
                <a:gd name="connsiteX10" fmla="*/ 23717 w 121824"/>
                <a:gd name="connsiteY10" fmla="*/ 165735 h 308609"/>
                <a:gd name="connsiteX11" fmla="*/ 23717 w 121824"/>
                <a:gd name="connsiteY11" fmla="*/ 308610 h 308609"/>
                <a:gd name="connsiteX12" fmla="*/ 0 w 121824"/>
                <a:gd name="connsiteY12" fmla="*/ 308610 h 308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824" h="308609">
                  <a:moveTo>
                    <a:pt x="0" y="0"/>
                  </a:moveTo>
                  <a:lnTo>
                    <a:pt x="23717" y="0"/>
                  </a:lnTo>
                  <a:lnTo>
                    <a:pt x="23717" y="142018"/>
                  </a:lnTo>
                  <a:lnTo>
                    <a:pt x="46482" y="142018"/>
                  </a:lnTo>
                  <a:lnTo>
                    <a:pt x="98108" y="0"/>
                  </a:lnTo>
                  <a:lnTo>
                    <a:pt x="121825" y="0"/>
                  </a:lnTo>
                  <a:lnTo>
                    <a:pt x="65246" y="154305"/>
                  </a:lnTo>
                  <a:lnTo>
                    <a:pt x="121825" y="308610"/>
                  </a:lnTo>
                  <a:lnTo>
                    <a:pt x="98108" y="308610"/>
                  </a:lnTo>
                  <a:lnTo>
                    <a:pt x="46482" y="165735"/>
                  </a:lnTo>
                  <a:lnTo>
                    <a:pt x="23717" y="165735"/>
                  </a:lnTo>
                  <a:lnTo>
                    <a:pt x="23717" y="308610"/>
                  </a:lnTo>
                  <a:lnTo>
                    <a:pt x="0" y="308610"/>
                  </a:lnTo>
                  <a:close/>
                </a:path>
              </a:pathLst>
            </a:custGeom>
            <a:grpFill/>
            <a:ln w="9525"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A208B53D-00E7-1842-A6EE-1F1E63897CD7}"/>
                </a:ext>
              </a:extLst>
            </p:cNvPr>
            <p:cNvSpPr/>
            <p:nvPr/>
          </p:nvSpPr>
          <p:spPr>
            <a:xfrm>
              <a:off x="7690835" y="-1572190"/>
              <a:ext cx="102298" cy="308133"/>
            </a:xfrm>
            <a:custGeom>
              <a:avLst/>
              <a:gdLst>
                <a:gd name="connsiteX0" fmla="*/ 23717 w 102298"/>
                <a:gd name="connsiteY0" fmla="*/ 23717 h 308133"/>
                <a:gd name="connsiteX1" fmla="*/ 23717 w 102298"/>
                <a:gd name="connsiteY1" fmla="*/ 142018 h 308133"/>
                <a:gd name="connsiteX2" fmla="*/ 78962 w 102298"/>
                <a:gd name="connsiteY2" fmla="*/ 142018 h 308133"/>
                <a:gd name="connsiteX3" fmla="*/ 78962 w 102298"/>
                <a:gd name="connsiteY3" fmla="*/ 166211 h 308133"/>
                <a:gd name="connsiteX4" fmla="*/ 23717 w 102298"/>
                <a:gd name="connsiteY4" fmla="*/ 166211 h 308133"/>
                <a:gd name="connsiteX5" fmla="*/ 23717 w 102298"/>
                <a:gd name="connsiteY5" fmla="*/ 284417 h 308133"/>
                <a:gd name="connsiteX6" fmla="*/ 102299 w 102298"/>
                <a:gd name="connsiteY6" fmla="*/ 284417 h 308133"/>
                <a:gd name="connsiteX7" fmla="*/ 102299 w 102298"/>
                <a:gd name="connsiteY7" fmla="*/ 308134 h 308133"/>
                <a:gd name="connsiteX8" fmla="*/ 0 w 102298"/>
                <a:gd name="connsiteY8" fmla="*/ 308134 h 308133"/>
                <a:gd name="connsiteX9" fmla="*/ 0 w 102298"/>
                <a:gd name="connsiteY9" fmla="*/ 0 h 308133"/>
                <a:gd name="connsiteX10" fmla="*/ 98584 w 102298"/>
                <a:gd name="connsiteY10" fmla="*/ 0 h 308133"/>
                <a:gd name="connsiteX11" fmla="*/ 98584 w 102298"/>
                <a:gd name="connsiteY11" fmla="*/ 23717 h 308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298" h="308133">
                  <a:moveTo>
                    <a:pt x="23717" y="23717"/>
                  </a:moveTo>
                  <a:lnTo>
                    <a:pt x="23717" y="142018"/>
                  </a:lnTo>
                  <a:lnTo>
                    <a:pt x="78962" y="142018"/>
                  </a:lnTo>
                  <a:lnTo>
                    <a:pt x="78962" y="166211"/>
                  </a:lnTo>
                  <a:lnTo>
                    <a:pt x="23717" y="166211"/>
                  </a:lnTo>
                  <a:lnTo>
                    <a:pt x="23717" y="284417"/>
                  </a:lnTo>
                  <a:lnTo>
                    <a:pt x="102299" y="284417"/>
                  </a:lnTo>
                  <a:lnTo>
                    <a:pt x="102299" y="308134"/>
                  </a:lnTo>
                  <a:lnTo>
                    <a:pt x="0" y="308134"/>
                  </a:lnTo>
                  <a:lnTo>
                    <a:pt x="0" y="0"/>
                  </a:lnTo>
                  <a:lnTo>
                    <a:pt x="98584" y="0"/>
                  </a:lnTo>
                  <a:lnTo>
                    <a:pt x="98584" y="23717"/>
                  </a:lnTo>
                  <a:close/>
                </a:path>
              </a:pathLst>
            </a:custGeom>
            <a:grpFill/>
            <a:ln w="9525"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5FF4C510-61E8-8547-9A23-7CDE476D742A}"/>
                </a:ext>
              </a:extLst>
            </p:cNvPr>
            <p:cNvSpPr/>
            <p:nvPr/>
          </p:nvSpPr>
          <p:spPr>
            <a:xfrm>
              <a:off x="7885811" y="-1572190"/>
              <a:ext cx="116395" cy="308133"/>
            </a:xfrm>
            <a:custGeom>
              <a:avLst/>
              <a:gdLst>
                <a:gd name="connsiteX0" fmla="*/ 23717 w 116395"/>
                <a:gd name="connsiteY0" fmla="*/ 173926 h 308133"/>
                <a:gd name="connsiteX1" fmla="*/ 23717 w 116395"/>
                <a:gd name="connsiteY1" fmla="*/ 308134 h 308133"/>
                <a:gd name="connsiteX2" fmla="*/ 0 w 116395"/>
                <a:gd name="connsiteY2" fmla="*/ 308134 h 308133"/>
                <a:gd name="connsiteX3" fmla="*/ 0 w 116395"/>
                <a:gd name="connsiteY3" fmla="*/ 0 h 308133"/>
                <a:gd name="connsiteX4" fmla="*/ 52483 w 116395"/>
                <a:gd name="connsiteY4" fmla="*/ 0 h 308133"/>
                <a:gd name="connsiteX5" fmla="*/ 116396 w 116395"/>
                <a:gd name="connsiteY5" fmla="*/ 63913 h 308133"/>
                <a:gd name="connsiteX6" fmla="*/ 116396 w 116395"/>
                <a:gd name="connsiteY6" fmla="*/ 110014 h 308133"/>
                <a:gd name="connsiteX7" fmla="*/ 52483 w 116395"/>
                <a:gd name="connsiteY7" fmla="*/ 173927 h 308133"/>
                <a:gd name="connsiteX8" fmla="*/ 52292 w 116395"/>
                <a:gd name="connsiteY8" fmla="*/ 150209 h 308133"/>
                <a:gd name="connsiteX9" fmla="*/ 92393 w 116395"/>
                <a:gd name="connsiteY9" fmla="*/ 110492 h 308133"/>
                <a:gd name="connsiteX10" fmla="*/ 92392 w 116395"/>
                <a:gd name="connsiteY10" fmla="*/ 110014 h 308133"/>
                <a:gd name="connsiteX11" fmla="*/ 92393 w 116395"/>
                <a:gd name="connsiteY11" fmla="*/ 63913 h 308133"/>
                <a:gd name="connsiteX12" fmla="*/ 52770 w 116395"/>
                <a:gd name="connsiteY12" fmla="*/ 23718 h 308133"/>
                <a:gd name="connsiteX13" fmla="*/ 52292 w 116395"/>
                <a:gd name="connsiteY13" fmla="*/ 23717 h 308133"/>
                <a:gd name="connsiteX14" fmla="*/ 23717 w 116395"/>
                <a:gd name="connsiteY14" fmla="*/ 23717 h 308133"/>
                <a:gd name="connsiteX15" fmla="*/ 23717 w 116395"/>
                <a:gd name="connsiteY15" fmla="*/ 150209 h 308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395" h="308133">
                  <a:moveTo>
                    <a:pt x="23717" y="173926"/>
                  </a:moveTo>
                  <a:lnTo>
                    <a:pt x="23717" y="308134"/>
                  </a:lnTo>
                  <a:lnTo>
                    <a:pt x="0" y="308134"/>
                  </a:lnTo>
                  <a:lnTo>
                    <a:pt x="0" y="0"/>
                  </a:lnTo>
                  <a:lnTo>
                    <a:pt x="52483" y="0"/>
                  </a:lnTo>
                  <a:cubicBezTo>
                    <a:pt x="87737" y="105"/>
                    <a:pt x="116291" y="28658"/>
                    <a:pt x="116396" y="63913"/>
                  </a:cubicBezTo>
                  <a:lnTo>
                    <a:pt x="116396" y="110014"/>
                  </a:lnTo>
                  <a:cubicBezTo>
                    <a:pt x="116291" y="145268"/>
                    <a:pt x="87737" y="173822"/>
                    <a:pt x="52483" y="173927"/>
                  </a:cubicBezTo>
                  <a:close/>
                  <a:moveTo>
                    <a:pt x="52292" y="150209"/>
                  </a:moveTo>
                  <a:cubicBezTo>
                    <a:pt x="74334" y="150315"/>
                    <a:pt x="92287" y="132533"/>
                    <a:pt x="92393" y="110492"/>
                  </a:cubicBezTo>
                  <a:cubicBezTo>
                    <a:pt x="92394" y="110332"/>
                    <a:pt x="92393" y="110173"/>
                    <a:pt x="92392" y="110014"/>
                  </a:cubicBezTo>
                  <a:lnTo>
                    <a:pt x="92393" y="63913"/>
                  </a:lnTo>
                  <a:cubicBezTo>
                    <a:pt x="92551" y="41872"/>
                    <a:pt x="74811" y="23876"/>
                    <a:pt x="52770" y="23718"/>
                  </a:cubicBezTo>
                  <a:cubicBezTo>
                    <a:pt x="52611" y="23717"/>
                    <a:pt x="52451" y="23716"/>
                    <a:pt x="52292" y="23717"/>
                  </a:cubicBezTo>
                  <a:lnTo>
                    <a:pt x="23717" y="23717"/>
                  </a:lnTo>
                  <a:lnTo>
                    <a:pt x="23717" y="150209"/>
                  </a:lnTo>
                  <a:close/>
                </a:path>
              </a:pathLst>
            </a:custGeom>
            <a:grpFill/>
            <a:ln w="9525"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983C1DFC-7363-AB43-88D4-4086D97E99EC}"/>
                </a:ext>
              </a:extLst>
            </p:cNvPr>
            <p:cNvSpPr/>
            <p:nvPr/>
          </p:nvSpPr>
          <p:spPr>
            <a:xfrm>
              <a:off x="8009922" y="-1572190"/>
              <a:ext cx="134207" cy="308133"/>
            </a:xfrm>
            <a:custGeom>
              <a:avLst/>
              <a:gdLst>
                <a:gd name="connsiteX0" fmla="*/ 134207 w 134207"/>
                <a:gd name="connsiteY0" fmla="*/ 308134 h 308133"/>
                <a:gd name="connsiteX1" fmla="*/ 110490 w 134207"/>
                <a:gd name="connsiteY1" fmla="*/ 308134 h 308133"/>
                <a:gd name="connsiteX2" fmla="*/ 98203 w 134207"/>
                <a:gd name="connsiteY2" fmla="*/ 229171 h 308133"/>
                <a:gd name="connsiteX3" fmla="*/ 35624 w 134207"/>
                <a:gd name="connsiteY3" fmla="*/ 229171 h 308133"/>
                <a:gd name="connsiteX4" fmla="*/ 23717 w 134207"/>
                <a:gd name="connsiteY4" fmla="*/ 308134 h 308133"/>
                <a:gd name="connsiteX5" fmla="*/ 0 w 134207"/>
                <a:gd name="connsiteY5" fmla="*/ 308134 h 308133"/>
                <a:gd name="connsiteX6" fmla="*/ 47054 w 134207"/>
                <a:gd name="connsiteY6" fmla="*/ 0 h 308133"/>
                <a:gd name="connsiteX7" fmla="*/ 87249 w 134207"/>
                <a:gd name="connsiteY7" fmla="*/ 0 h 308133"/>
                <a:gd name="connsiteX8" fmla="*/ 38957 w 134207"/>
                <a:gd name="connsiteY8" fmla="*/ 205454 h 308133"/>
                <a:gd name="connsiteX9" fmla="*/ 94202 w 134207"/>
                <a:gd name="connsiteY9" fmla="*/ 205454 h 308133"/>
                <a:gd name="connsiteX10" fmla="*/ 67342 w 134207"/>
                <a:gd name="connsiteY10" fmla="*/ 26479 h 308133"/>
                <a:gd name="connsiteX11" fmla="*/ 66389 w 134207"/>
                <a:gd name="connsiteY11" fmla="*/ 26479 h 308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4207" h="308133">
                  <a:moveTo>
                    <a:pt x="134207" y="308134"/>
                  </a:moveTo>
                  <a:lnTo>
                    <a:pt x="110490" y="308134"/>
                  </a:lnTo>
                  <a:lnTo>
                    <a:pt x="98203" y="229171"/>
                  </a:lnTo>
                  <a:lnTo>
                    <a:pt x="35624" y="229171"/>
                  </a:lnTo>
                  <a:lnTo>
                    <a:pt x="23717" y="308134"/>
                  </a:lnTo>
                  <a:lnTo>
                    <a:pt x="0" y="308134"/>
                  </a:lnTo>
                  <a:lnTo>
                    <a:pt x="47054" y="0"/>
                  </a:lnTo>
                  <a:lnTo>
                    <a:pt x="87249" y="0"/>
                  </a:lnTo>
                  <a:close/>
                  <a:moveTo>
                    <a:pt x="38957" y="205454"/>
                  </a:moveTo>
                  <a:lnTo>
                    <a:pt x="94202" y="205454"/>
                  </a:lnTo>
                  <a:lnTo>
                    <a:pt x="67342" y="26479"/>
                  </a:lnTo>
                  <a:lnTo>
                    <a:pt x="66389" y="26479"/>
                  </a:lnTo>
                  <a:close/>
                </a:path>
              </a:pathLst>
            </a:custGeom>
            <a:grpFill/>
            <a:ln w="9525" cap="flat">
              <a:noFill/>
              <a:prstDash val="solid"/>
              <a:miter/>
            </a:ln>
          </p:spPr>
          <p:txBody>
            <a:bodyPr rtlCol="0" anchor="ctr"/>
            <a:lstStyle/>
            <a:p>
              <a:endParaRPr lang="en-US"/>
            </a:p>
          </p:txBody>
        </p:sp>
        <p:sp>
          <p:nvSpPr>
            <p:cNvPr id="170" name="Freeform 169">
              <a:extLst>
                <a:ext uri="{FF2B5EF4-FFF2-40B4-BE49-F238E27FC236}">
                  <a16:creationId xmlns:a16="http://schemas.microsoft.com/office/drawing/2014/main" id="{05DEF87A-FCC5-1B4B-A834-15ACD3369E59}"/>
                </a:ext>
              </a:extLst>
            </p:cNvPr>
            <p:cNvSpPr/>
            <p:nvPr/>
          </p:nvSpPr>
          <p:spPr>
            <a:xfrm>
              <a:off x="8173181" y="-1572190"/>
              <a:ext cx="116395" cy="308609"/>
            </a:xfrm>
            <a:custGeom>
              <a:avLst/>
              <a:gdLst>
                <a:gd name="connsiteX0" fmla="*/ 116110 w 116395"/>
                <a:gd name="connsiteY0" fmla="*/ 308134 h 308609"/>
                <a:gd name="connsiteX1" fmla="*/ 92488 w 116395"/>
                <a:gd name="connsiteY1" fmla="*/ 308134 h 308609"/>
                <a:gd name="connsiteX2" fmla="*/ 92488 w 116395"/>
                <a:gd name="connsiteY2" fmla="*/ 205930 h 308609"/>
                <a:gd name="connsiteX3" fmla="*/ 52674 w 116395"/>
                <a:gd name="connsiteY3" fmla="*/ 165735 h 308609"/>
                <a:gd name="connsiteX4" fmla="*/ 52292 w 116395"/>
                <a:gd name="connsiteY4" fmla="*/ 165735 h 308609"/>
                <a:gd name="connsiteX5" fmla="*/ 23717 w 116395"/>
                <a:gd name="connsiteY5" fmla="*/ 165735 h 308609"/>
                <a:gd name="connsiteX6" fmla="*/ 23717 w 116395"/>
                <a:gd name="connsiteY6" fmla="*/ 308610 h 308609"/>
                <a:gd name="connsiteX7" fmla="*/ 0 w 116395"/>
                <a:gd name="connsiteY7" fmla="*/ 308610 h 308609"/>
                <a:gd name="connsiteX8" fmla="*/ 0 w 116395"/>
                <a:gd name="connsiteY8" fmla="*/ 0 h 308609"/>
                <a:gd name="connsiteX9" fmla="*/ 52483 w 116395"/>
                <a:gd name="connsiteY9" fmla="*/ 0 h 308609"/>
                <a:gd name="connsiteX10" fmla="*/ 116395 w 116395"/>
                <a:gd name="connsiteY10" fmla="*/ 63913 h 308609"/>
                <a:gd name="connsiteX11" fmla="*/ 116396 w 116395"/>
                <a:gd name="connsiteY11" fmla="*/ 102013 h 308609"/>
                <a:gd name="connsiteX12" fmla="*/ 89535 w 116395"/>
                <a:gd name="connsiteY12" fmla="*/ 154019 h 308609"/>
                <a:gd name="connsiteX13" fmla="*/ 116396 w 116395"/>
                <a:gd name="connsiteY13" fmla="*/ 206121 h 308609"/>
                <a:gd name="connsiteX14" fmla="*/ 52197 w 116395"/>
                <a:gd name="connsiteY14" fmla="*/ 142018 h 308609"/>
                <a:gd name="connsiteX15" fmla="*/ 92392 w 116395"/>
                <a:gd name="connsiteY15" fmla="*/ 102204 h 308609"/>
                <a:gd name="connsiteX16" fmla="*/ 92392 w 116395"/>
                <a:gd name="connsiteY16" fmla="*/ 101822 h 308609"/>
                <a:gd name="connsiteX17" fmla="*/ 92392 w 116395"/>
                <a:gd name="connsiteY17" fmla="*/ 63722 h 308609"/>
                <a:gd name="connsiteX18" fmla="*/ 52579 w 116395"/>
                <a:gd name="connsiteY18" fmla="*/ 23527 h 308609"/>
                <a:gd name="connsiteX19" fmla="*/ 52197 w 116395"/>
                <a:gd name="connsiteY19" fmla="*/ 23527 h 308609"/>
                <a:gd name="connsiteX20" fmla="*/ 23622 w 116395"/>
                <a:gd name="connsiteY20" fmla="*/ 23527 h 308609"/>
                <a:gd name="connsiteX21" fmla="*/ 23622 w 116395"/>
                <a:gd name="connsiteY21" fmla="*/ 141827 h 308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6395" h="308609">
                  <a:moveTo>
                    <a:pt x="116110" y="308134"/>
                  </a:moveTo>
                  <a:lnTo>
                    <a:pt x="92488" y="308134"/>
                  </a:lnTo>
                  <a:lnTo>
                    <a:pt x="92488" y="205930"/>
                  </a:lnTo>
                  <a:cubicBezTo>
                    <a:pt x="92593" y="183837"/>
                    <a:pt x="74768" y="165840"/>
                    <a:pt x="52674" y="165735"/>
                  </a:cubicBezTo>
                  <a:cubicBezTo>
                    <a:pt x="52547" y="165734"/>
                    <a:pt x="52419" y="165734"/>
                    <a:pt x="52292" y="165735"/>
                  </a:cubicBezTo>
                  <a:lnTo>
                    <a:pt x="23717" y="165735"/>
                  </a:lnTo>
                  <a:lnTo>
                    <a:pt x="23717" y="308610"/>
                  </a:lnTo>
                  <a:lnTo>
                    <a:pt x="0" y="308610"/>
                  </a:lnTo>
                  <a:lnTo>
                    <a:pt x="0" y="0"/>
                  </a:lnTo>
                  <a:lnTo>
                    <a:pt x="52483" y="0"/>
                  </a:lnTo>
                  <a:cubicBezTo>
                    <a:pt x="87737" y="105"/>
                    <a:pt x="116291" y="28658"/>
                    <a:pt x="116395" y="63913"/>
                  </a:cubicBezTo>
                  <a:lnTo>
                    <a:pt x="116396" y="102013"/>
                  </a:lnTo>
                  <a:cubicBezTo>
                    <a:pt x="116279" y="122647"/>
                    <a:pt x="106294" y="141980"/>
                    <a:pt x="89535" y="154019"/>
                  </a:cubicBezTo>
                  <a:cubicBezTo>
                    <a:pt x="106225" y="166161"/>
                    <a:pt x="116187" y="185483"/>
                    <a:pt x="116396" y="206121"/>
                  </a:cubicBezTo>
                  <a:close/>
                  <a:moveTo>
                    <a:pt x="52197" y="142018"/>
                  </a:moveTo>
                  <a:cubicBezTo>
                    <a:pt x="74291" y="142123"/>
                    <a:pt x="92287" y="124298"/>
                    <a:pt x="92392" y="102204"/>
                  </a:cubicBezTo>
                  <a:cubicBezTo>
                    <a:pt x="92393" y="102077"/>
                    <a:pt x="92393" y="101950"/>
                    <a:pt x="92392" y="101822"/>
                  </a:cubicBezTo>
                  <a:lnTo>
                    <a:pt x="92392" y="63722"/>
                  </a:lnTo>
                  <a:cubicBezTo>
                    <a:pt x="92498" y="41628"/>
                    <a:pt x="74673" y="23632"/>
                    <a:pt x="52579" y="23527"/>
                  </a:cubicBezTo>
                  <a:cubicBezTo>
                    <a:pt x="52451" y="23526"/>
                    <a:pt x="52324" y="23526"/>
                    <a:pt x="52197" y="23527"/>
                  </a:cubicBezTo>
                  <a:lnTo>
                    <a:pt x="23622" y="23527"/>
                  </a:lnTo>
                  <a:lnTo>
                    <a:pt x="23622" y="141827"/>
                  </a:lnTo>
                  <a:close/>
                </a:path>
              </a:pathLst>
            </a:custGeom>
            <a:grpFill/>
            <a:ln w="9525" cap="flat">
              <a:noFill/>
              <a:prstDash val="solid"/>
              <a:miter/>
            </a:ln>
          </p:spPr>
          <p:txBody>
            <a:bodyPr rtlCol="0" anchor="ctr"/>
            <a:lstStyle/>
            <a:p>
              <a:endParaRPr lang="en-US"/>
            </a:p>
          </p:txBody>
        </p:sp>
        <p:sp>
          <p:nvSpPr>
            <p:cNvPr id="171" name="Freeform 170">
              <a:extLst>
                <a:ext uri="{FF2B5EF4-FFF2-40B4-BE49-F238E27FC236}">
                  <a16:creationId xmlns:a16="http://schemas.microsoft.com/office/drawing/2014/main" id="{9690E7BE-3F1F-2C48-B6E2-5CFA28879ABC}"/>
                </a:ext>
              </a:extLst>
            </p:cNvPr>
            <p:cNvSpPr/>
            <p:nvPr/>
          </p:nvSpPr>
          <p:spPr>
            <a:xfrm>
              <a:off x="8329962" y="-1572190"/>
              <a:ext cx="121919" cy="308609"/>
            </a:xfrm>
            <a:custGeom>
              <a:avLst/>
              <a:gdLst>
                <a:gd name="connsiteX0" fmla="*/ 0 w 121919"/>
                <a:gd name="connsiteY0" fmla="*/ 0 h 308609"/>
                <a:gd name="connsiteX1" fmla="*/ 23717 w 121919"/>
                <a:gd name="connsiteY1" fmla="*/ 0 h 308609"/>
                <a:gd name="connsiteX2" fmla="*/ 23717 w 121919"/>
                <a:gd name="connsiteY2" fmla="*/ 142018 h 308609"/>
                <a:gd name="connsiteX3" fmla="*/ 46577 w 121919"/>
                <a:gd name="connsiteY3" fmla="*/ 142018 h 308609"/>
                <a:gd name="connsiteX4" fmla="*/ 98107 w 121919"/>
                <a:gd name="connsiteY4" fmla="*/ 0 h 308609"/>
                <a:gd name="connsiteX5" fmla="*/ 121920 w 121919"/>
                <a:gd name="connsiteY5" fmla="*/ 0 h 308609"/>
                <a:gd name="connsiteX6" fmla="*/ 65246 w 121919"/>
                <a:gd name="connsiteY6" fmla="*/ 154305 h 308609"/>
                <a:gd name="connsiteX7" fmla="*/ 121920 w 121919"/>
                <a:gd name="connsiteY7" fmla="*/ 308610 h 308609"/>
                <a:gd name="connsiteX8" fmla="*/ 98107 w 121919"/>
                <a:gd name="connsiteY8" fmla="*/ 308610 h 308609"/>
                <a:gd name="connsiteX9" fmla="*/ 46577 w 121919"/>
                <a:gd name="connsiteY9" fmla="*/ 165735 h 308609"/>
                <a:gd name="connsiteX10" fmla="*/ 23717 w 121919"/>
                <a:gd name="connsiteY10" fmla="*/ 165735 h 308609"/>
                <a:gd name="connsiteX11" fmla="*/ 23717 w 121919"/>
                <a:gd name="connsiteY11" fmla="*/ 308610 h 308609"/>
                <a:gd name="connsiteX12" fmla="*/ 0 w 121919"/>
                <a:gd name="connsiteY12" fmla="*/ 308610 h 308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19" h="308609">
                  <a:moveTo>
                    <a:pt x="0" y="0"/>
                  </a:moveTo>
                  <a:lnTo>
                    <a:pt x="23717" y="0"/>
                  </a:lnTo>
                  <a:lnTo>
                    <a:pt x="23717" y="142018"/>
                  </a:lnTo>
                  <a:lnTo>
                    <a:pt x="46577" y="142018"/>
                  </a:lnTo>
                  <a:lnTo>
                    <a:pt x="98107" y="0"/>
                  </a:lnTo>
                  <a:lnTo>
                    <a:pt x="121920" y="0"/>
                  </a:lnTo>
                  <a:lnTo>
                    <a:pt x="65246" y="154305"/>
                  </a:lnTo>
                  <a:lnTo>
                    <a:pt x="121920" y="308610"/>
                  </a:lnTo>
                  <a:lnTo>
                    <a:pt x="98107" y="308610"/>
                  </a:lnTo>
                  <a:lnTo>
                    <a:pt x="46577" y="165735"/>
                  </a:lnTo>
                  <a:lnTo>
                    <a:pt x="23717" y="165735"/>
                  </a:lnTo>
                  <a:lnTo>
                    <a:pt x="23717" y="308610"/>
                  </a:lnTo>
                  <a:lnTo>
                    <a:pt x="0" y="308610"/>
                  </a:lnTo>
                  <a:close/>
                </a:path>
              </a:pathLst>
            </a:custGeom>
            <a:grpFill/>
            <a:ln w="9525"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1BBE955F-9E91-EF49-A776-4734DA6D9217}"/>
                </a:ext>
              </a:extLst>
            </p:cNvPr>
            <p:cNvSpPr/>
            <p:nvPr/>
          </p:nvSpPr>
          <p:spPr>
            <a:xfrm>
              <a:off x="8480552" y="-1572190"/>
              <a:ext cx="23812" cy="308133"/>
            </a:xfrm>
            <a:custGeom>
              <a:avLst/>
              <a:gdLst>
                <a:gd name="connsiteX0" fmla="*/ 0 w 23812"/>
                <a:gd name="connsiteY0" fmla="*/ 308134 h 308133"/>
                <a:gd name="connsiteX1" fmla="*/ 0 w 23812"/>
                <a:gd name="connsiteY1" fmla="*/ 0 h 308133"/>
                <a:gd name="connsiteX2" fmla="*/ 23813 w 23812"/>
                <a:gd name="connsiteY2" fmla="*/ 0 h 308133"/>
                <a:gd name="connsiteX3" fmla="*/ 23813 w 23812"/>
                <a:gd name="connsiteY3" fmla="*/ 308134 h 308133"/>
              </a:gdLst>
              <a:ahLst/>
              <a:cxnLst>
                <a:cxn ang="0">
                  <a:pos x="connsiteX0" y="connsiteY0"/>
                </a:cxn>
                <a:cxn ang="0">
                  <a:pos x="connsiteX1" y="connsiteY1"/>
                </a:cxn>
                <a:cxn ang="0">
                  <a:pos x="connsiteX2" y="connsiteY2"/>
                </a:cxn>
                <a:cxn ang="0">
                  <a:pos x="connsiteX3" y="connsiteY3"/>
                </a:cxn>
              </a:cxnLst>
              <a:rect l="l" t="t" r="r" b="b"/>
              <a:pathLst>
                <a:path w="23812" h="308133">
                  <a:moveTo>
                    <a:pt x="0" y="308134"/>
                  </a:moveTo>
                  <a:lnTo>
                    <a:pt x="0" y="0"/>
                  </a:lnTo>
                  <a:lnTo>
                    <a:pt x="23813" y="0"/>
                  </a:lnTo>
                  <a:lnTo>
                    <a:pt x="23813" y="308134"/>
                  </a:lnTo>
                  <a:close/>
                </a:path>
              </a:pathLst>
            </a:custGeom>
            <a:grpFill/>
            <a:ln w="9525" cap="flat">
              <a:noFill/>
              <a:prstDash val="solid"/>
              <a:miter/>
            </a:ln>
          </p:spPr>
          <p:txBody>
            <a:bodyPr rtlCol="0" anchor="ctr"/>
            <a:lstStyle/>
            <a:p>
              <a:endParaRPr lang="en-US"/>
            </a:p>
          </p:txBody>
        </p:sp>
        <p:sp>
          <p:nvSpPr>
            <p:cNvPr id="173" name="Freeform 172">
              <a:extLst>
                <a:ext uri="{FF2B5EF4-FFF2-40B4-BE49-F238E27FC236}">
                  <a16:creationId xmlns:a16="http://schemas.microsoft.com/office/drawing/2014/main" id="{2BC89E38-EE19-8B4C-8364-8633010D47D2}"/>
                </a:ext>
              </a:extLst>
            </p:cNvPr>
            <p:cNvSpPr/>
            <p:nvPr/>
          </p:nvSpPr>
          <p:spPr>
            <a:xfrm>
              <a:off x="8549799" y="-1572190"/>
              <a:ext cx="126015" cy="308133"/>
            </a:xfrm>
            <a:custGeom>
              <a:avLst/>
              <a:gdLst>
                <a:gd name="connsiteX0" fmla="*/ 191 w 126015"/>
                <a:gd name="connsiteY0" fmla="*/ 0 h 308133"/>
                <a:gd name="connsiteX1" fmla="*/ 28766 w 126015"/>
                <a:gd name="connsiteY1" fmla="*/ 0 h 308133"/>
                <a:gd name="connsiteX2" fmla="*/ 101346 w 126015"/>
                <a:gd name="connsiteY2" fmla="*/ 233743 h 308133"/>
                <a:gd name="connsiteX3" fmla="*/ 102203 w 126015"/>
                <a:gd name="connsiteY3" fmla="*/ 233743 h 308133"/>
                <a:gd name="connsiteX4" fmla="*/ 102203 w 126015"/>
                <a:gd name="connsiteY4" fmla="*/ 0 h 308133"/>
                <a:gd name="connsiteX5" fmla="*/ 126016 w 126015"/>
                <a:gd name="connsiteY5" fmla="*/ 0 h 308133"/>
                <a:gd name="connsiteX6" fmla="*/ 126016 w 126015"/>
                <a:gd name="connsiteY6" fmla="*/ 308134 h 308133"/>
                <a:gd name="connsiteX7" fmla="*/ 102203 w 126015"/>
                <a:gd name="connsiteY7" fmla="*/ 308134 h 308133"/>
                <a:gd name="connsiteX8" fmla="*/ 24670 w 126015"/>
                <a:gd name="connsiteY8" fmla="*/ 61627 h 308133"/>
                <a:gd name="connsiteX9" fmla="*/ 23717 w 126015"/>
                <a:gd name="connsiteY9" fmla="*/ 61627 h 308133"/>
                <a:gd name="connsiteX10" fmla="*/ 23717 w 126015"/>
                <a:gd name="connsiteY10" fmla="*/ 308134 h 308133"/>
                <a:gd name="connsiteX11" fmla="*/ 0 w 126015"/>
                <a:gd name="connsiteY11" fmla="*/ 308134 h 308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015" h="308133">
                  <a:moveTo>
                    <a:pt x="191" y="0"/>
                  </a:moveTo>
                  <a:lnTo>
                    <a:pt x="28766" y="0"/>
                  </a:lnTo>
                  <a:lnTo>
                    <a:pt x="101346" y="233743"/>
                  </a:lnTo>
                  <a:lnTo>
                    <a:pt x="102203" y="233743"/>
                  </a:lnTo>
                  <a:lnTo>
                    <a:pt x="102203" y="0"/>
                  </a:lnTo>
                  <a:lnTo>
                    <a:pt x="126016" y="0"/>
                  </a:lnTo>
                  <a:lnTo>
                    <a:pt x="126016" y="308134"/>
                  </a:lnTo>
                  <a:lnTo>
                    <a:pt x="102203" y="308134"/>
                  </a:lnTo>
                  <a:lnTo>
                    <a:pt x="24670" y="61627"/>
                  </a:lnTo>
                  <a:lnTo>
                    <a:pt x="23717" y="61627"/>
                  </a:lnTo>
                  <a:lnTo>
                    <a:pt x="23717" y="308134"/>
                  </a:lnTo>
                  <a:lnTo>
                    <a:pt x="0" y="308134"/>
                  </a:lnTo>
                  <a:close/>
                </a:path>
              </a:pathLst>
            </a:custGeom>
            <a:grpFill/>
            <a:ln w="9525"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3E4E05EC-9307-E641-A865-8525E120FA8D}"/>
                </a:ext>
              </a:extLst>
            </p:cNvPr>
            <p:cNvSpPr/>
            <p:nvPr/>
          </p:nvSpPr>
          <p:spPr>
            <a:xfrm>
              <a:off x="8869077" y="-1576762"/>
              <a:ext cx="118681" cy="317277"/>
            </a:xfrm>
            <a:custGeom>
              <a:avLst/>
              <a:gdLst>
                <a:gd name="connsiteX0" fmla="*/ 0 w 118681"/>
                <a:gd name="connsiteY0" fmla="*/ 59341 h 317277"/>
                <a:gd name="connsiteX1" fmla="*/ 59341 w 118681"/>
                <a:gd name="connsiteY1" fmla="*/ 0 h 317277"/>
                <a:gd name="connsiteX2" fmla="*/ 118682 w 118681"/>
                <a:gd name="connsiteY2" fmla="*/ 59341 h 317277"/>
                <a:gd name="connsiteX3" fmla="*/ 118682 w 118681"/>
                <a:gd name="connsiteY3" fmla="*/ 257937 h 317277"/>
                <a:gd name="connsiteX4" fmla="*/ 59341 w 118681"/>
                <a:gd name="connsiteY4" fmla="*/ 317278 h 317277"/>
                <a:gd name="connsiteX5" fmla="*/ 0 w 118681"/>
                <a:gd name="connsiteY5" fmla="*/ 257937 h 317277"/>
                <a:gd name="connsiteX6" fmla="*/ 23717 w 118681"/>
                <a:gd name="connsiteY6" fmla="*/ 257937 h 317277"/>
                <a:gd name="connsiteX7" fmla="*/ 59341 w 118681"/>
                <a:gd name="connsiteY7" fmla="*/ 293560 h 317277"/>
                <a:gd name="connsiteX8" fmla="*/ 94964 w 118681"/>
                <a:gd name="connsiteY8" fmla="*/ 257937 h 317277"/>
                <a:gd name="connsiteX9" fmla="*/ 94965 w 118681"/>
                <a:gd name="connsiteY9" fmla="*/ 59341 h 317277"/>
                <a:gd name="connsiteX10" fmla="*/ 59341 w 118681"/>
                <a:gd name="connsiteY10" fmla="*/ 23717 h 317277"/>
                <a:gd name="connsiteX11" fmla="*/ 23718 w 118681"/>
                <a:gd name="connsiteY11" fmla="*/ 59341 h 317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681" h="317277">
                  <a:moveTo>
                    <a:pt x="0" y="59341"/>
                  </a:moveTo>
                  <a:cubicBezTo>
                    <a:pt x="0" y="26568"/>
                    <a:pt x="26568" y="0"/>
                    <a:pt x="59341" y="0"/>
                  </a:cubicBezTo>
                  <a:cubicBezTo>
                    <a:pt x="92114" y="0"/>
                    <a:pt x="118682" y="26568"/>
                    <a:pt x="118682" y="59341"/>
                  </a:cubicBezTo>
                  <a:lnTo>
                    <a:pt x="118682" y="257937"/>
                  </a:lnTo>
                  <a:cubicBezTo>
                    <a:pt x="118682" y="290710"/>
                    <a:pt x="92114" y="317278"/>
                    <a:pt x="59341" y="317278"/>
                  </a:cubicBezTo>
                  <a:cubicBezTo>
                    <a:pt x="26568" y="317278"/>
                    <a:pt x="0" y="290710"/>
                    <a:pt x="0" y="257937"/>
                  </a:cubicBezTo>
                  <a:close/>
                  <a:moveTo>
                    <a:pt x="23717" y="257937"/>
                  </a:moveTo>
                  <a:cubicBezTo>
                    <a:pt x="23717" y="277611"/>
                    <a:pt x="39667" y="293560"/>
                    <a:pt x="59341" y="293560"/>
                  </a:cubicBezTo>
                  <a:cubicBezTo>
                    <a:pt x="79015" y="293560"/>
                    <a:pt x="94964" y="277611"/>
                    <a:pt x="94964" y="257937"/>
                  </a:cubicBezTo>
                  <a:lnTo>
                    <a:pt x="94965" y="59341"/>
                  </a:lnTo>
                  <a:cubicBezTo>
                    <a:pt x="94965" y="39666"/>
                    <a:pt x="79015" y="23717"/>
                    <a:pt x="59341" y="23717"/>
                  </a:cubicBezTo>
                  <a:cubicBezTo>
                    <a:pt x="39667" y="23717"/>
                    <a:pt x="23718" y="39666"/>
                    <a:pt x="23718" y="59341"/>
                  </a:cubicBezTo>
                  <a:close/>
                </a:path>
              </a:pathLst>
            </a:custGeom>
            <a:grpFill/>
            <a:ln w="9525"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BD703A59-F465-684A-BDB8-3FDADB053897}"/>
                </a:ext>
              </a:extLst>
            </p:cNvPr>
            <p:cNvSpPr/>
            <p:nvPr/>
          </p:nvSpPr>
          <p:spPr>
            <a:xfrm>
              <a:off x="9031097" y="-1572190"/>
              <a:ext cx="126016" cy="308133"/>
            </a:xfrm>
            <a:custGeom>
              <a:avLst/>
              <a:gdLst>
                <a:gd name="connsiteX0" fmla="*/ 0 w 126016"/>
                <a:gd name="connsiteY0" fmla="*/ 0 h 308133"/>
                <a:gd name="connsiteX1" fmla="*/ 28575 w 126016"/>
                <a:gd name="connsiteY1" fmla="*/ 0 h 308133"/>
                <a:gd name="connsiteX2" fmla="*/ 101346 w 126016"/>
                <a:gd name="connsiteY2" fmla="*/ 233743 h 308133"/>
                <a:gd name="connsiteX3" fmla="*/ 102298 w 126016"/>
                <a:gd name="connsiteY3" fmla="*/ 233743 h 308133"/>
                <a:gd name="connsiteX4" fmla="*/ 102298 w 126016"/>
                <a:gd name="connsiteY4" fmla="*/ 0 h 308133"/>
                <a:gd name="connsiteX5" fmla="*/ 126016 w 126016"/>
                <a:gd name="connsiteY5" fmla="*/ 0 h 308133"/>
                <a:gd name="connsiteX6" fmla="*/ 126016 w 126016"/>
                <a:gd name="connsiteY6" fmla="*/ 308134 h 308133"/>
                <a:gd name="connsiteX7" fmla="*/ 102298 w 126016"/>
                <a:gd name="connsiteY7" fmla="*/ 308134 h 308133"/>
                <a:gd name="connsiteX8" fmla="*/ 25146 w 126016"/>
                <a:gd name="connsiteY8" fmla="*/ 61627 h 308133"/>
                <a:gd name="connsiteX9" fmla="*/ 24194 w 126016"/>
                <a:gd name="connsiteY9" fmla="*/ 61627 h 308133"/>
                <a:gd name="connsiteX10" fmla="*/ 24194 w 126016"/>
                <a:gd name="connsiteY10" fmla="*/ 308134 h 308133"/>
                <a:gd name="connsiteX11" fmla="*/ 476 w 126016"/>
                <a:gd name="connsiteY11" fmla="*/ 308134 h 308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016" h="308133">
                  <a:moveTo>
                    <a:pt x="0" y="0"/>
                  </a:moveTo>
                  <a:lnTo>
                    <a:pt x="28575" y="0"/>
                  </a:lnTo>
                  <a:lnTo>
                    <a:pt x="101346" y="233743"/>
                  </a:lnTo>
                  <a:lnTo>
                    <a:pt x="102298" y="233743"/>
                  </a:lnTo>
                  <a:lnTo>
                    <a:pt x="102298" y="0"/>
                  </a:lnTo>
                  <a:lnTo>
                    <a:pt x="126016" y="0"/>
                  </a:lnTo>
                  <a:lnTo>
                    <a:pt x="126016" y="308134"/>
                  </a:lnTo>
                  <a:lnTo>
                    <a:pt x="102298" y="308134"/>
                  </a:lnTo>
                  <a:lnTo>
                    <a:pt x="25146" y="61627"/>
                  </a:lnTo>
                  <a:lnTo>
                    <a:pt x="24194" y="61627"/>
                  </a:lnTo>
                  <a:lnTo>
                    <a:pt x="24194" y="308134"/>
                  </a:lnTo>
                  <a:lnTo>
                    <a:pt x="476" y="308134"/>
                  </a:lnTo>
                  <a:close/>
                </a:path>
              </a:pathLst>
            </a:custGeom>
            <a:grpFill/>
            <a:ln w="9525"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57798600-3302-5145-9D4F-8C4C3ED7C154}"/>
                </a:ext>
              </a:extLst>
            </p:cNvPr>
            <p:cNvSpPr/>
            <p:nvPr/>
          </p:nvSpPr>
          <p:spPr>
            <a:xfrm>
              <a:off x="9196737" y="-1572190"/>
              <a:ext cx="23781" cy="56197"/>
            </a:xfrm>
            <a:custGeom>
              <a:avLst/>
              <a:gdLst>
                <a:gd name="connsiteX0" fmla="*/ 95 w 23781"/>
                <a:gd name="connsiteY0" fmla="*/ 56197 h 56197"/>
                <a:gd name="connsiteX1" fmla="*/ 95 w 23781"/>
                <a:gd name="connsiteY1" fmla="*/ 46672 h 56197"/>
                <a:gd name="connsiteX2" fmla="*/ 11906 w 23781"/>
                <a:gd name="connsiteY2" fmla="*/ 32385 h 56197"/>
                <a:gd name="connsiteX3" fmla="*/ 0 w 23781"/>
                <a:gd name="connsiteY3" fmla="*/ 32385 h 56197"/>
                <a:gd name="connsiteX4" fmla="*/ 0 w 23781"/>
                <a:gd name="connsiteY4" fmla="*/ 0 h 56197"/>
                <a:gd name="connsiteX5" fmla="*/ 23717 w 23781"/>
                <a:gd name="connsiteY5" fmla="*/ 0 h 56197"/>
                <a:gd name="connsiteX6" fmla="*/ 23717 w 23781"/>
                <a:gd name="connsiteY6" fmla="*/ 28575 h 56197"/>
                <a:gd name="connsiteX7" fmla="*/ 95 w 23781"/>
                <a:gd name="connsiteY7" fmla="*/ 56197 h 56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781" h="56197">
                  <a:moveTo>
                    <a:pt x="95" y="56197"/>
                  </a:moveTo>
                  <a:lnTo>
                    <a:pt x="95" y="46672"/>
                  </a:lnTo>
                  <a:cubicBezTo>
                    <a:pt x="7050" y="45532"/>
                    <a:pt x="12095" y="39430"/>
                    <a:pt x="11906" y="32385"/>
                  </a:cubicBezTo>
                  <a:lnTo>
                    <a:pt x="0" y="32385"/>
                  </a:lnTo>
                  <a:lnTo>
                    <a:pt x="0" y="0"/>
                  </a:lnTo>
                  <a:lnTo>
                    <a:pt x="23717" y="0"/>
                  </a:lnTo>
                  <a:lnTo>
                    <a:pt x="23717" y="28575"/>
                  </a:lnTo>
                  <a:cubicBezTo>
                    <a:pt x="24705" y="42688"/>
                    <a:pt x="14190" y="54984"/>
                    <a:pt x="95" y="56197"/>
                  </a:cubicBezTo>
                  <a:close/>
                </a:path>
              </a:pathLst>
            </a:custGeom>
            <a:grpFill/>
            <a:ln w="9525"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B54C6F33-AE05-124E-AAF0-E72692169923}"/>
                </a:ext>
              </a:extLst>
            </p:cNvPr>
            <p:cNvSpPr/>
            <p:nvPr/>
          </p:nvSpPr>
          <p:spPr>
            <a:xfrm>
              <a:off x="9533827" y="-1204526"/>
              <a:ext cx="291846" cy="754665"/>
            </a:xfrm>
            <a:custGeom>
              <a:avLst/>
              <a:gdLst>
                <a:gd name="connsiteX0" fmla="*/ 137731 w 291846"/>
                <a:gd name="connsiteY0" fmla="*/ 430530 h 754665"/>
                <a:gd name="connsiteX1" fmla="*/ 220409 w 291846"/>
                <a:gd name="connsiteY1" fmla="*/ 430530 h 754665"/>
                <a:gd name="connsiteX2" fmla="*/ 220409 w 291846"/>
                <a:gd name="connsiteY2" fmla="*/ 606838 h 754665"/>
                <a:gd name="connsiteX3" fmla="*/ 145923 w 291846"/>
                <a:gd name="connsiteY3" fmla="*/ 681323 h 754665"/>
                <a:gd name="connsiteX4" fmla="*/ 71438 w 291846"/>
                <a:gd name="connsiteY4" fmla="*/ 606838 h 754665"/>
                <a:gd name="connsiteX5" fmla="*/ 71438 w 291846"/>
                <a:gd name="connsiteY5" fmla="*/ 145828 h 754665"/>
                <a:gd name="connsiteX6" fmla="*/ 145923 w 291846"/>
                <a:gd name="connsiteY6" fmla="*/ 71342 h 754665"/>
                <a:gd name="connsiteX7" fmla="*/ 220409 w 291846"/>
                <a:gd name="connsiteY7" fmla="*/ 145828 h 754665"/>
                <a:gd name="connsiteX8" fmla="*/ 220409 w 291846"/>
                <a:gd name="connsiteY8" fmla="*/ 246126 h 754665"/>
                <a:gd name="connsiteX9" fmla="*/ 221170 w 291846"/>
                <a:gd name="connsiteY9" fmla="*/ 246126 h 754665"/>
                <a:gd name="connsiteX10" fmla="*/ 291846 w 291846"/>
                <a:gd name="connsiteY10" fmla="*/ 205264 h 754665"/>
                <a:gd name="connsiteX11" fmla="*/ 291846 w 291846"/>
                <a:gd name="connsiteY11" fmla="*/ 145923 h 754665"/>
                <a:gd name="connsiteX12" fmla="*/ 145923 w 291846"/>
                <a:gd name="connsiteY12" fmla="*/ 0 h 754665"/>
                <a:gd name="connsiteX13" fmla="*/ 0 w 291846"/>
                <a:gd name="connsiteY13" fmla="*/ 145923 h 754665"/>
                <a:gd name="connsiteX14" fmla="*/ 0 w 291846"/>
                <a:gd name="connsiteY14" fmla="*/ 606933 h 754665"/>
                <a:gd name="connsiteX15" fmla="*/ 146870 w 291846"/>
                <a:gd name="connsiteY15" fmla="*/ 752669 h 754665"/>
                <a:gd name="connsiteX16" fmla="*/ 228600 w 291846"/>
                <a:gd name="connsiteY16" fmla="*/ 727329 h 754665"/>
                <a:gd name="connsiteX17" fmla="*/ 228600 w 291846"/>
                <a:gd name="connsiteY17" fmla="*/ 741807 h 754665"/>
                <a:gd name="connsiteX18" fmla="*/ 291560 w 291846"/>
                <a:gd name="connsiteY18" fmla="*/ 754666 h 754665"/>
                <a:gd name="connsiteX19" fmla="*/ 291560 w 291846"/>
                <a:gd name="connsiteY19" fmla="*/ 359188 h 754665"/>
                <a:gd name="connsiteX20" fmla="*/ 137731 w 291846"/>
                <a:gd name="connsiteY20" fmla="*/ 359188 h 754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91846" h="754665">
                  <a:moveTo>
                    <a:pt x="137731" y="430530"/>
                  </a:moveTo>
                  <a:lnTo>
                    <a:pt x="220409" y="430530"/>
                  </a:lnTo>
                  <a:lnTo>
                    <a:pt x="220409" y="606838"/>
                  </a:lnTo>
                  <a:cubicBezTo>
                    <a:pt x="220409" y="647975"/>
                    <a:pt x="187060" y="681323"/>
                    <a:pt x="145923" y="681323"/>
                  </a:cubicBezTo>
                  <a:cubicBezTo>
                    <a:pt x="104786" y="681323"/>
                    <a:pt x="71438" y="647975"/>
                    <a:pt x="71438" y="606838"/>
                  </a:cubicBezTo>
                  <a:lnTo>
                    <a:pt x="71438" y="145828"/>
                  </a:lnTo>
                  <a:cubicBezTo>
                    <a:pt x="71438" y="104690"/>
                    <a:pt x="104786" y="71342"/>
                    <a:pt x="145923" y="71342"/>
                  </a:cubicBezTo>
                  <a:cubicBezTo>
                    <a:pt x="187060" y="71342"/>
                    <a:pt x="220409" y="104690"/>
                    <a:pt x="220409" y="145828"/>
                  </a:cubicBezTo>
                  <a:lnTo>
                    <a:pt x="220409" y="246126"/>
                  </a:lnTo>
                  <a:lnTo>
                    <a:pt x="221170" y="246126"/>
                  </a:lnTo>
                  <a:lnTo>
                    <a:pt x="291846" y="205264"/>
                  </a:lnTo>
                  <a:lnTo>
                    <a:pt x="291846" y="145923"/>
                  </a:lnTo>
                  <a:cubicBezTo>
                    <a:pt x="291846" y="65332"/>
                    <a:pt x="226514" y="0"/>
                    <a:pt x="145923" y="0"/>
                  </a:cubicBezTo>
                  <a:cubicBezTo>
                    <a:pt x="65332" y="0"/>
                    <a:pt x="0" y="65332"/>
                    <a:pt x="0" y="145923"/>
                  </a:cubicBezTo>
                  <a:lnTo>
                    <a:pt x="0" y="606933"/>
                  </a:lnTo>
                  <a:cubicBezTo>
                    <a:pt x="313" y="687734"/>
                    <a:pt x="66069" y="752982"/>
                    <a:pt x="146870" y="752669"/>
                  </a:cubicBezTo>
                  <a:cubicBezTo>
                    <a:pt x="176030" y="752556"/>
                    <a:pt x="204491" y="743732"/>
                    <a:pt x="228600" y="727329"/>
                  </a:cubicBezTo>
                  <a:lnTo>
                    <a:pt x="228600" y="741807"/>
                  </a:lnTo>
                  <a:lnTo>
                    <a:pt x="291560" y="754666"/>
                  </a:lnTo>
                  <a:lnTo>
                    <a:pt x="291560" y="359188"/>
                  </a:lnTo>
                  <a:lnTo>
                    <a:pt x="137731" y="359188"/>
                  </a:lnTo>
                  <a:close/>
                </a:path>
              </a:pathLst>
            </a:custGeom>
            <a:grpFill/>
            <a:ln w="9525"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02FA0AB7-A746-E248-984D-D06FE0D2FBD7}"/>
                </a:ext>
              </a:extLst>
            </p:cNvPr>
            <p:cNvSpPr/>
            <p:nvPr/>
          </p:nvSpPr>
          <p:spPr>
            <a:xfrm>
              <a:off x="11494262" y="-1204621"/>
              <a:ext cx="291846" cy="752855"/>
            </a:xfrm>
            <a:custGeom>
              <a:avLst/>
              <a:gdLst>
                <a:gd name="connsiteX0" fmla="*/ 220504 w 291846"/>
                <a:gd name="connsiteY0" fmla="*/ 606933 h 752855"/>
                <a:gd name="connsiteX1" fmla="*/ 143306 w 291846"/>
                <a:gd name="connsiteY1" fmla="*/ 678801 h 752855"/>
                <a:gd name="connsiteX2" fmla="*/ 71438 w 291846"/>
                <a:gd name="connsiteY2" fmla="*/ 606933 h 752855"/>
                <a:gd name="connsiteX3" fmla="*/ 71438 w 291846"/>
                <a:gd name="connsiteY3" fmla="*/ 145923 h 752855"/>
                <a:gd name="connsiteX4" fmla="*/ 143306 w 291846"/>
                <a:gd name="connsiteY4" fmla="*/ 68725 h 752855"/>
                <a:gd name="connsiteX5" fmla="*/ 220505 w 291846"/>
                <a:gd name="connsiteY5" fmla="*/ 140593 h 752855"/>
                <a:gd name="connsiteX6" fmla="*/ 220505 w 291846"/>
                <a:gd name="connsiteY6" fmla="*/ 145923 h 752855"/>
                <a:gd name="connsiteX7" fmla="*/ 220504 w 291846"/>
                <a:gd name="connsiteY7" fmla="*/ 267272 h 752855"/>
                <a:gd name="connsiteX8" fmla="*/ 291846 w 291846"/>
                <a:gd name="connsiteY8" fmla="*/ 226028 h 752855"/>
                <a:gd name="connsiteX9" fmla="*/ 291846 w 291846"/>
                <a:gd name="connsiteY9" fmla="*/ 145923 h 752855"/>
                <a:gd name="connsiteX10" fmla="*/ 145923 w 291846"/>
                <a:gd name="connsiteY10" fmla="*/ 0 h 752855"/>
                <a:gd name="connsiteX11" fmla="*/ 0 w 291846"/>
                <a:gd name="connsiteY11" fmla="*/ 145923 h 752855"/>
                <a:gd name="connsiteX12" fmla="*/ 1 w 291846"/>
                <a:gd name="connsiteY12" fmla="*/ 606933 h 752855"/>
                <a:gd name="connsiteX13" fmla="*/ 145924 w 291846"/>
                <a:gd name="connsiteY13" fmla="*/ 752856 h 752855"/>
                <a:gd name="connsiteX14" fmla="*/ 291847 w 291846"/>
                <a:gd name="connsiteY14" fmla="*/ 606933 h 752855"/>
                <a:gd name="connsiteX15" fmla="*/ 291846 w 291846"/>
                <a:gd name="connsiteY15" fmla="*/ 501110 h 752855"/>
                <a:gd name="connsiteX16" fmla="*/ 220504 w 291846"/>
                <a:gd name="connsiteY16" fmla="*/ 501110 h 75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1846" h="752855">
                  <a:moveTo>
                    <a:pt x="220504" y="606933"/>
                  </a:moveTo>
                  <a:cubicBezTo>
                    <a:pt x="219032" y="648096"/>
                    <a:pt x="184470" y="680273"/>
                    <a:pt x="143306" y="678801"/>
                  </a:cubicBezTo>
                  <a:cubicBezTo>
                    <a:pt x="104208" y="677403"/>
                    <a:pt x="72836" y="646031"/>
                    <a:pt x="71438" y="606933"/>
                  </a:cubicBezTo>
                  <a:lnTo>
                    <a:pt x="71438" y="145923"/>
                  </a:lnTo>
                  <a:cubicBezTo>
                    <a:pt x="69966" y="104759"/>
                    <a:pt x="102143" y="70197"/>
                    <a:pt x="143306" y="68725"/>
                  </a:cubicBezTo>
                  <a:cubicBezTo>
                    <a:pt x="184470" y="67253"/>
                    <a:pt x="219033" y="99430"/>
                    <a:pt x="220505" y="140593"/>
                  </a:cubicBezTo>
                  <a:cubicBezTo>
                    <a:pt x="220568" y="142369"/>
                    <a:pt x="220568" y="144147"/>
                    <a:pt x="220505" y="145923"/>
                  </a:cubicBezTo>
                  <a:lnTo>
                    <a:pt x="220504" y="267272"/>
                  </a:lnTo>
                  <a:lnTo>
                    <a:pt x="291846" y="226028"/>
                  </a:lnTo>
                  <a:lnTo>
                    <a:pt x="291846" y="145923"/>
                  </a:lnTo>
                  <a:cubicBezTo>
                    <a:pt x="291846" y="65332"/>
                    <a:pt x="226514" y="0"/>
                    <a:pt x="145923" y="0"/>
                  </a:cubicBezTo>
                  <a:cubicBezTo>
                    <a:pt x="65332" y="0"/>
                    <a:pt x="0" y="65332"/>
                    <a:pt x="0" y="145923"/>
                  </a:cubicBezTo>
                  <a:lnTo>
                    <a:pt x="1" y="606933"/>
                  </a:lnTo>
                  <a:cubicBezTo>
                    <a:pt x="1" y="687524"/>
                    <a:pt x="65333" y="752856"/>
                    <a:pt x="145924" y="752856"/>
                  </a:cubicBezTo>
                  <a:cubicBezTo>
                    <a:pt x="226515" y="752856"/>
                    <a:pt x="291847" y="687524"/>
                    <a:pt x="291847" y="606933"/>
                  </a:cubicBezTo>
                  <a:lnTo>
                    <a:pt x="291846" y="501110"/>
                  </a:lnTo>
                  <a:lnTo>
                    <a:pt x="220504" y="501110"/>
                  </a:lnTo>
                  <a:close/>
                </a:path>
              </a:pathLst>
            </a:custGeom>
            <a:grpFill/>
            <a:ln w="9525"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2B8ACD-DF7A-BC48-876C-090B530C53DD}"/>
                </a:ext>
              </a:extLst>
            </p:cNvPr>
            <p:cNvSpPr/>
            <p:nvPr/>
          </p:nvSpPr>
          <p:spPr>
            <a:xfrm>
              <a:off x="9250744" y="-1576762"/>
              <a:ext cx="118681" cy="316801"/>
            </a:xfrm>
            <a:custGeom>
              <a:avLst/>
              <a:gdLst>
                <a:gd name="connsiteX0" fmla="*/ 31909 w 118681"/>
                <a:gd name="connsiteY0" fmla="*/ 102775 h 316801"/>
                <a:gd name="connsiteX1" fmla="*/ 23718 w 118681"/>
                <a:gd name="connsiteY1" fmla="*/ 79915 h 316801"/>
                <a:gd name="connsiteX2" fmla="*/ 23717 w 118681"/>
                <a:gd name="connsiteY2" fmla="*/ 59341 h 316801"/>
                <a:gd name="connsiteX3" fmla="*/ 57452 w 118681"/>
                <a:gd name="connsiteY3" fmla="*/ 21923 h 316801"/>
                <a:gd name="connsiteX4" fmla="*/ 94869 w 118681"/>
                <a:gd name="connsiteY4" fmla="*/ 55658 h 316801"/>
                <a:gd name="connsiteX5" fmla="*/ 94869 w 118681"/>
                <a:gd name="connsiteY5" fmla="*/ 59341 h 316801"/>
                <a:gd name="connsiteX6" fmla="*/ 94869 w 118681"/>
                <a:gd name="connsiteY6" fmla="*/ 100393 h 316801"/>
                <a:gd name="connsiteX7" fmla="*/ 118682 w 118681"/>
                <a:gd name="connsiteY7" fmla="*/ 86677 h 316801"/>
                <a:gd name="connsiteX8" fmla="*/ 118682 w 118681"/>
                <a:gd name="connsiteY8" fmla="*/ 59341 h 316801"/>
                <a:gd name="connsiteX9" fmla="*/ 59341 w 118681"/>
                <a:gd name="connsiteY9" fmla="*/ 0 h 316801"/>
                <a:gd name="connsiteX10" fmla="*/ 1 w 118681"/>
                <a:gd name="connsiteY10" fmla="*/ 59341 h 316801"/>
                <a:gd name="connsiteX11" fmla="*/ 0 w 118681"/>
                <a:gd name="connsiteY11" fmla="*/ 79915 h 316801"/>
                <a:gd name="connsiteX12" fmla="*/ 13621 w 118681"/>
                <a:gd name="connsiteY12" fmla="*/ 118015 h 316801"/>
                <a:gd name="connsiteX13" fmla="*/ 86201 w 118681"/>
                <a:gd name="connsiteY13" fmla="*/ 203740 h 316801"/>
                <a:gd name="connsiteX14" fmla="*/ 94869 w 118681"/>
                <a:gd name="connsiteY14" fmla="*/ 227552 h 316801"/>
                <a:gd name="connsiteX15" fmla="*/ 94869 w 118681"/>
                <a:gd name="connsiteY15" fmla="*/ 257175 h 316801"/>
                <a:gd name="connsiteX16" fmla="*/ 61135 w 118681"/>
                <a:gd name="connsiteY16" fmla="*/ 294592 h 316801"/>
                <a:gd name="connsiteX17" fmla="*/ 23717 w 118681"/>
                <a:gd name="connsiteY17" fmla="*/ 260858 h 316801"/>
                <a:gd name="connsiteX18" fmla="*/ 23717 w 118681"/>
                <a:gd name="connsiteY18" fmla="*/ 257175 h 316801"/>
                <a:gd name="connsiteX19" fmla="*/ 23717 w 118681"/>
                <a:gd name="connsiteY19" fmla="*/ 209550 h 316801"/>
                <a:gd name="connsiteX20" fmla="*/ 0 w 118681"/>
                <a:gd name="connsiteY20" fmla="*/ 212312 h 316801"/>
                <a:gd name="connsiteX21" fmla="*/ 0 w 118681"/>
                <a:gd name="connsiteY21" fmla="*/ 257461 h 316801"/>
                <a:gd name="connsiteX22" fmla="*/ 59341 w 118681"/>
                <a:gd name="connsiteY22" fmla="*/ 316801 h 316801"/>
                <a:gd name="connsiteX23" fmla="*/ 118681 w 118681"/>
                <a:gd name="connsiteY23" fmla="*/ 257461 h 316801"/>
                <a:gd name="connsiteX24" fmla="*/ 118682 w 118681"/>
                <a:gd name="connsiteY24" fmla="*/ 227838 h 316801"/>
                <a:gd name="connsiteX25" fmla="*/ 104490 w 118681"/>
                <a:gd name="connsiteY25" fmla="*/ 188500 h 316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8681" h="316801">
                  <a:moveTo>
                    <a:pt x="31909" y="102775"/>
                  </a:moveTo>
                  <a:cubicBezTo>
                    <a:pt x="26789" y="96235"/>
                    <a:pt x="23916" y="88218"/>
                    <a:pt x="23718" y="79915"/>
                  </a:cubicBezTo>
                  <a:lnTo>
                    <a:pt x="23717" y="59341"/>
                  </a:lnTo>
                  <a:cubicBezTo>
                    <a:pt x="22700" y="39693"/>
                    <a:pt x="37804" y="22940"/>
                    <a:pt x="57452" y="21923"/>
                  </a:cubicBezTo>
                  <a:cubicBezTo>
                    <a:pt x="77100" y="20906"/>
                    <a:pt x="93852" y="36010"/>
                    <a:pt x="94869" y="55658"/>
                  </a:cubicBezTo>
                  <a:cubicBezTo>
                    <a:pt x="94933" y="56885"/>
                    <a:pt x="94933" y="58114"/>
                    <a:pt x="94869" y="59341"/>
                  </a:cubicBezTo>
                  <a:lnTo>
                    <a:pt x="94869" y="100393"/>
                  </a:lnTo>
                  <a:lnTo>
                    <a:pt x="118682" y="86677"/>
                  </a:lnTo>
                  <a:lnTo>
                    <a:pt x="118682" y="59341"/>
                  </a:lnTo>
                  <a:cubicBezTo>
                    <a:pt x="118682" y="26568"/>
                    <a:pt x="92114" y="0"/>
                    <a:pt x="59341" y="0"/>
                  </a:cubicBezTo>
                  <a:cubicBezTo>
                    <a:pt x="26568" y="0"/>
                    <a:pt x="1" y="26568"/>
                    <a:pt x="1" y="59341"/>
                  </a:cubicBezTo>
                  <a:lnTo>
                    <a:pt x="0" y="79915"/>
                  </a:lnTo>
                  <a:cubicBezTo>
                    <a:pt x="484" y="93719"/>
                    <a:pt x="5244" y="107032"/>
                    <a:pt x="13621" y="118015"/>
                  </a:cubicBezTo>
                  <a:lnTo>
                    <a:pt x="86201" y="203740"/>
                  </a:lnTo>
                  <a:cubicBezTo>
                    <a:pt x="91473" y="210596"/>
                    <a:pt x="94500" y="218912"/>
                    <a:pt x="94869" y="227552"/>
                  </a:cubicBezTo>
                  <a:lnTo>
                    <a:pt x="94869" y="257175"/>
                  </a:lnTo>
                  <a:cubicBezTo>
                    <a:pt x="95886" y="276823"/>
                    <a:pt x="80783" y="293575"/>
                    <a:pt x="61135" y="294592"/>
                  </a:cubicBezTo>
                  <a:cubicBezTo>
                    <a:pt x="41486" y="295609"/>
                    <a:pt x="24735" y="280506"/>
                    <a:pt x="23717" y="260858"/>
                  </a:cubicBezTo>
                  <a:cubicBezTo>
                    <a:pt x="23654" y="259631"/>
                    <a:pt x="23654" y="258402"/>
                    <a:pt x="23717" y="257175"/>
                  </a:cubicBezTo>
                  <a:lnTo>
                    <a:pt x="23717" y="209550"/>
                  </a:lnTo>
                  <a:lnTo>
                    <a:pt x="0" y="212312"/>
                  </a:lnTo>
                  <a:lnTo>
                    <a:pt x="0" y="257461"/>
                  </a:lnTo>
                  <a:cubicBezTo>
                    <a:pt x="0" y="290234"/>
                    <a:pt x="26568" y="316801"/>
                    <a:pt x="59341" y="316801"/>
                  </a:cubicBezTo>
                  <a:cubicBezTo>
                    <a:pt x="92114" y="316801"/>
                    <a:pt x="118681" y="290234"/>
                    <a:pt x="118681" y="257461"/>
                  </a:cubicBezTo>
                  <a:lnTo>
                    <a:pt x="118682" y="227838"/>
                  </a:lnTo>
                  <a:cubicBezTo>
                    <a:pt x="118220" y="213556"/>
                    <a:pt x="113252" y="199787"/>
                    <a:pt x="104490" y="188500"/>
                  </a:cubicBezTo>
                  <a:close/>
                </a:path>
              </a:pathLst>
            </a:custGeom>
            <a:grpFill/>
            <a:ln w="9525"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69884974-54B4-E440-87F6-329FE8B49C2F}"/>
                </a:ext>
              </a:extLst>
            </p:cNvPr>
            <p:cNvSpPr/>
            <p:nvPr/>
          </p:nvSpPr>
          <p:spPr>
            <a:xfrm>
              <a:off x="8714296" y="-1576762"/>
              <a:ext cx="118681" cy="316801"/>
            </a:xfrm>
            <a:custGeom>
              <a:avLst/>
              <a:gdLst>
                <a:gd name="connsiteX0" fmla="*/ 32004 w 118681"/>
                <a:gd name="connsiteY0" fmla="*/ 102775 h 316801"/>
                <a:gd name="connsiteX1" fmla="*/ 23813 w 118681"/>
                <a:gd name="connsiteY1" fmla="*/ 79915 h 316801"/>
                <a:gd name="connsiteX2" fmla="*/ 23813 w 118681"/>
                <a:gd name="connsiteY2" fmla="*/ 59341 h 316801"/>
                <a:gd name="connsiteX3" fmla="*/ 57547 w 118681"/>
                <a:gd name="connsiteY3" fmla="*/ 21923 h 316801"/>
                <a:gd name="connsiteX4" fmla="*/ 94965 w 118681"/>
                <a:gd name="connsiteY4" fmla="*/ 55658 h 316801"/>
                <a:gd name="connsiteX5" fmla="*/ 94965 w 118681"/>
                <a:gd name="connsiteY5" fmla="*/ 59341 h 316801"/>
                <a:gd name="connsiteX6" fmla="*/ 94965 w 118681"/>
                <a:gd name="connsiteY6" fmla="*/ 100013 h 316801"/>
                <a:gd name="connsiteX7" fmla="*/ 118682 w 118681"/>
                <a:gd name="connsiteY7" fmla="*/ 86296 h 316801"/>
                <a:gd name="connsiteX8" fmla="*/ 118682 w 118681"/>
                <a:gd name="connsiteY8" fmla="*/ 59341 h 316801"/>
                <a:gd name="connsiteX9" fmla="*/ 59341 w 118681"/>
                <a:gd name="connsiteY9" fmla="*/ 0 h 316801"/>
                <a:gd name="connsiteX10" fmla="*/ 0 w 118681"/>
                <a:gd name="connsiteY10" fmla="*/ 59341 h 316801"/>
                <a:gd name="connsiteX11" fmla="*/ 0 w 118681"/>
                <a:gd name="connsiteY11" fmla="*/ 79915 h 316801"/>
                <a:gd name="connsiteX12" fmla="*/ 13716 w 118681"/>
                <a:gd name="connsiteY12" fmla="*/ 118015 h 316801"/>
                <a:gd name="connsiteX13" fmla="*/ 86297 w 118681"/>
                <a:gd name="connsiteY13" fmla="*/ 203740 h 316801"/>
                <a:gd name="connsiteX14" fmla="*/ 94965 w 118681"/>
                <a:gd name="connsiteY14" fmla="*/ 227552 h 316801"/>
                <a:gd name="connsiteX15" fmla="*/ 94965 w 118681"/>
                <a:gd name="connsiteY15" fmla="*/ 257175 h 316801"/>
                <a:gd name="connsiteX16" fmla="*/ 61230 w 118681"/>
                <a:gd name="connsiteY16" fmla="*/ 294592 h 316801"/>
                <a:gd name="connsiteX17" fmla="*/ 23813 w 118681"/>
                <a:gd name="connsiteY17" fmla="*/ 260858 h 316801"/>
                <a:gd name="connsiteX18" fmla="*/ 23813 w 118681"/>
                <a:gd name="connsiteY18" fmla="*/ 257175 h 316801"/>
                <a:gd name="connsiteX19" fmla="*/ 23813 w 118681"/>
                <a:gd name="connsiteY19" fmla="*/ 209550 h 316801"/>
                <a:gd name="connsiteX20" fmla="*/ 0 w 118681"/>
                <a:gd name="connsiteY20" fmla="*/ 212312 h 316801"/>
                <a:gd name="connsiteX21" fmla="*/ 0 w 118681"/>
                <a:gd name="connsiteY21" fmla="*/ 257461 h 316801"/>
                <a:gd name="connsiteX22" fmla="*/ 59341 w 118681"/>
                <a:gd name="connsiteY22" fmla="*/ 316801 h 316801"/>
                <a:gd name="connsiteX23" fmla="*/ 118682 w 118681"/>
                <a:gd name="connsiteY23" fmla="*/ 257461 h 316801"/>
                <a:gd name="connsiteX24" fmla="*/ 118682 w 118681"/>
                <a:gd name="connsiteY24" fmla="*/ 227838 h 316801"/>
                <a:gd name="connsiteX25" fmla="*/ 104585 w 118681"/>
                <a:gd name="connsiteY25" fmla="*/ 188500 h 316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8681" h="316801">
                  <a:moveTo>
                    <a:pt x="32004" y="102775"/>
                  </a:moveTo>
                  <a:cubicBezTo>
                    <a:pt x="26884" y="96235"/>
                    <a:pt x="24011" y="88218"/>
                    <a:pt x="23813" y="79915"/>
                  </a:cubicBezTo>
                  <a:lnTo>
                    <a:pt x="23813" y="59341"/>
                  </a:lnTo>
                  <a:cubicBezTo>
                    <a:pt x="22796" y="39693"/>
                    <a:pt x="37899" y="22940"/>
                    <a:pt x="57547" y="21923"/>
                  </a:cubicBezTo>
                  <a:cubicBezTo>
                    <a:pt x="77195" y="20906"/>
                    <a:pt x="93948" y="36010"/>
                    <a:pt x="94965" y="55658"/>
                  </a:cubicBezTo>
                  <a:cubicBezTo>
                    <a:pt x="95028" y="56885"/>
                    <a:pt x="95028" y="58114"/>
                    <a:pt x="94965" y="59341"/>
                  </a:cubicBezTo>
                  <a:lnTo>
                    <a:pt x="94965" y="100013"/>
                  </a:lnTo>
                  <a:lnTo>
                    <a:pt x="118682" y="86296"/>
                  </a:lnTo>
                  <a:lnTo>
                    <a:pt x="118682" y="59341"/>
                  </a:lnTo>
                  <a:cubicBezTo>
                    <a:pt x="118682" y="26568"/>
                    <a:pt x="92114" y="0"/>
                    <a:pt x="59341" y="0"/>
                  </a:cubicBezTo>
                  <a:cubicBezTo>
                    <a:pt x="26568" y="0"/>
                    <a:pt x="0" y="26568"/>
                    <a:pt x="0" y="59341"/>
                  </a:cubicBezTo>
                  <a:lnTo>
                    <a:pt x="0" y="79915"/>
                  </a:lnTo>
                  <a:cubicBezTo>
                    <a:pt x="474" y="93737"/>
                    <a:pt x="5271" y="107062"/>
                    <a:pt x="13716" y="118015"/>
                  </a:cubicBezTo>
                  <a:lnTo>
                    <a:pt x="86297" y="203740"/>
                  </a:lnTo>
                  <a:cubicBezTo>
                    <a:pt x="91569" y="210596"/>
                    <a:pt x="94595" y="218912"/>
                    <a:pt x="94965" y="227552"/>
                  </a:cubicBezTo>
                  <a:lnTo>
                    <a:pt x="94965" y="257175"/>
                  </a:lnTo>
                  <a:cubicBezTo>
                    <a:pt x="95982" y="276823"/>
                    <a:pt x="80878" y="293575"/>
                    <a:pt x="61230" y="294592"/>
                  </a:cubicBezTo>
                  <a:cubicBezTo>
                    <a:pt x="41582" y="295609"/>
                    <a:pt x="24830" y="280506"/>
                    <a:pt x="23813" y="260858"/>
                  </a:cubicBezTo>
                  <a:cubicBezTo>
                    <a:pt x="23749" y="259631"/>
                    <a:pt x="23749" y="258402"/>
                    <a:pt x="23813" y="257175"/>
                  </a:cubicBezTo>
                  <a:lnTo>
                    <a:pt x="23813" y="209550"/>
                  </a:lnTo>
                  <a:lnTo>
                    <a:pt x="0" y="212312"/>
                  </a:lnTo>
                  <a:lnTo>
                    <a:pt x="0" y="257461"/>
                  </a:lnTo>
                  <a:cubicBezTo>
                    <a:pt x="0" y="290234"/>
                    <a:pt x="26568" y="316801"/>
                    <a:pt x="59341" y="316801"/>
                  </a:cubicBezTo>
                  <a:cubicBezTo>
                    <a:pt x="92114" y="316801"/>
                    <a:pt x="118682" y="290234"/>
                    <a:pt x="118682" y="257461"/>
                  </a:cubicBezTo>
                  <a:lnTo>
                    <a:pt x="118682" y="227838"/>
                  </a:lnTo>
                  <a:cubicBezTo>
                    <a:pt x="118234" y="213570"/>
                    <a:pt x="113302" y="199805"/>
                    <a:pt x="104585" y="188500"/>
                  </a:cubicBezTo>
                  <a:close/>
                </a:path>
              </a:pathLst>
            </a:custGeom>
            <a:grpFill/>
            <a:ln w="9525"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841456F-E837-5F43-A982-DDE8DFB19531}"/>
                </a:ext>
              </a:extLst>
            </p:cNvPr>
            <p:cNvSpPr/>
            <p:nvPr/>
          </p:nvSpPr>
          <p:spPr>
            <a:xfrm>
              <a:off x="6443822" y="-1362736"/>
              <a:ext cx="574071" cy="1000410"/>
            </a:xfrm>
            <a:custGeom>
              <a:avLst/>
              <a:gdLst>
                <a:gd name="connsiteX0" fmla="*/ 361188 w 574071"/>
                <a:gd name="connsiteY0" fmla="*/ 122968 h 1000410"/>
                <a:gd name="connsiteX1" fmla="*/ 361188 w 574071"/>
                <a:gd name="connsiteY1" fmla="*/ 545401 h 1000410"/>
                <a:gd name="connsiteX2" fmla="*/ 0 w 574071"/>
                <a:gd name="connsiteY2" fmla="*/ 754475 h 1000410"/>
                <a:gd name="connsiteX3" fmla="*/ 0 w 574071"/>
                <a:gd name="connsiteY3" fmla="*/ 1000411 h 1000410"/>
                <a:gd name="connsiteX4" fmla="*/ 209550 w 574071"/>
                <a:gd name="connsiteY4" fmla="*/ 879253 h 1000410"/>
                <a:gd name="connsiteX5" fmla="*/ 411099 w 574071"/>
                <a:gd name="connsiteY5" fmla="*/ 997649 h 1000410"/>
                <a:gd name="connsiteX6" fmla="*/ 394430 w 574071"/>
                <a:gd name="connsiteY6" fmla="*/ 772478 h 1000410"/>
                <a:gd name="connsiteX7" fmla="*/ 474440 w 574071"/>
                <a:gd name="connsiteY7" fmla="*/ 726281 h 1000410"/>
                <a:gd name="connsiteX8" fmla="*/ 574072 w 574071"/>
                <a:gd name="connsiteY8" fmla="*/ 553593 h 1000410"/>
                <a:gd name="connsiteX9" fmla="*/ 574072 w 574071"/>
                <a:gd name="connsiteY9" fmla="*/ 0 h 1000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4071" h="1000410">
                  <a:moveTo>
                    <a:pt x="361188" y="122968"/>
                  </a:moveTo>
                  <a:lnTo>
                    <a:pt x="361188" y="545401"/>
                  </a:lnTo>
                  <a:lnTo>
                    <a:pt x="0" y="754475"/>
                  </a:lnTo>
                  <a:lnTo>
                    <a:pt x="0" y="1000411"/>
                  </a:lnTo>
                  <a:lnTo>
                    <a:pt x="209550" y="879253"/>
                  </a:lnTo>
                  <a:lnTo>
                    <a:pt x="411099" y="997649"/>
                  </a:lnTo>
                  <a:lnTo>
                    <a:pt x="394430" y="772478"/>
                  </a:lnTo>
                  <a:lnTo>
                    <a:pt x="474440" y="726281"/>
                  </a:lnTo>
                  <a:cubicBezTo>
                    <a:pt x="536101" y="690636"/>
                    <a:pt x="574076" y="624816"/>
                    <a:pt x="574072" y="553593"/>
                  </a:cubicBezTo>
                  <a:lnTo>
                    <a:pt x="574072"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57313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D372F72C-25E3-C445-B4D4-B4D572CEA7D6}"/>
              </a:ext>
            </a:extLst>
          </p:cNvPr>
          <p:cNvGrpSpPr>
            <a:grpSpLocks noChangeAspect="1"/>
          </p:cNvGrpSpPr>
          <p:nvPr/>
        </p:nvGrpSpPr>
        <p:grpSpPr>
          <a:xfrm>
            <a:off x="3258101" y="487411"/>
            <a:ext cx="5675797" cy="7348020"/>
            <a:chOff x="3592894" y="944611"/>
            <a:chExt cx="5675797" cy="7348020"/>
          </a:xfrm>
        </p:grpSpPr>
        <p:sp>
          <p:nvSpPr>
            <p:cNvPr id="4" name="Rectangle 3">
              <a:extLst>
                <a:ext uri="{FF2B5EF4-FFF2-40B4-BE49-F238E27FC236}">
                  <a16:creationId xmlns:a16="http://schemas.microsoft.com/office/drawing/2014/main" id="{AB942683-AC81-6B45-B7C8-07E8200ECCF1}"/>
                </a:ext>
              </a:extLst>
            </p:cNvPr>
            <p:cNvSpPr>
              <a:spLocks noChangeAspect="1"/>
            </p:cNvSpPr>
            <p:nvPr/>
          </p:nvSpPr>
          <p:spPr>
            <a:xfrm rot="21360000">
              <a:off x="3687799" y="1070298"/>
              <a:ext cx="5580892" cy="7222333"/>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Rectangle 4">
              <a:extLst>
                <a:ext uri="{FF2B5EF4-FFF2-40B4-BE49-F238E27FC236}">
                  <a16:creationId xmlns:a16="http://schemas.microsoft.com/office/drawing/2014/main" id="{99A6EE06-01C7-9B4C-95B0-A77F3B6BA301}"/>
                </a:ext>
              </a:extLst>
            </p:cNvPr>
            <p:cNvSpPr>
              <a:spLocks noChangeAspect="1"/>
            </p:cNvSpPr>
            <p:nvPr/>
          </p:nvSpPr>
          <p:spPr>
            <a:xfrm rot="21426060">
              <a:off x="3592894" y="944611"/>
              <a:ext cx="5580892" cy="7222333"/>
            </a:xfrm>
            <a:prstGeom prst="rect">
              <a:avLst/>
            </a:prstGeom>
            <a:gradFill flip="none" rotWithShape="1">
              <a:gsLst>
                <a:gs pos="0">
                  <a:srgbClr val="E7E7E7"/>
                </a:gs>
                <a:gs pos="100000">
                  <a:srgbClr val="DCDCDC"/>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TextBox 5">
              <a:extLst>
                <a:ext uri="{FF2B5EF4-FFF2-40B4-BE49-F238E27FC236}">
                  <a16:creationId xmlns:a16="http://schemas.microsoft.com/office/drawing/2014/main" id="{38CB52B2-59EB-9741-AD9A-9DCC39AF8623}"/>
                </a:ext>
              </a:extLst>
            </p:cNvPr>
            <p:cNvSpPr txBox="1"/>
            <p:nvPr/>
          </p:nvSpPr>
          <p:spPr>
            <a:xfrm rot="21420000">
              <a:off x="4152613" y="1557806"/>
              <a:ext cx="4544651" cy="5763116"/>
            </a:xfrm>
            <a:prstGeom prst="rect">
              <a:avLst/>
            </a:prstGeom>
            <a:noFill/>
          </p:spPr>
          <p:txBody>
            <a:bodyPr wrap="square" rtlCol="0">
              <a:spAutoFit/>
            </a:bodyPr>
            <a:lstStyle/>
            <a:p>
              <a:pPr algn="ctr">
                <a:spcAft>
                  <a:spcPts val="300"/>
                </a:spcAft>
              </a:pPr>
              <a:r>
                <a:rPr lang="en-US" sz="2400" dirty="0">
                  <a:solidFill>
                    <a:srgbClr val="ACACAC"/>
                  </a:solidFill>
                  <a:latin typeface="Arial" panose="020B0604020202020204" pitchFamily="34" charset="0"/>
                  <a:cs typeface="Arial" panose="020B0604020202020204" pitchFamily="34" charset="0"/>
                </a:rPr>
                <a:t>YOUR TITLE</a:t>
              </a:r>
            </a:p>
            <a:p>
              <a:r>
                <a:rPr lang="en-US" sz="1100" dirty="0">
                  <a:solidFill>
                    <a:srgbClr val="ACACAC"/>
                  </a:solidFill>
                  <a:latin typeface="Arial" panose="020B0604020202020204" pitchFamily="34" charset="0"/>
                  <a:cs typeface="Arial" panose="020B0604020202020204" pitchFamily="34" charset="0"/>
                </a:rPr>
                <a:t>Lorem ipsum dolor sit amet, consectetuer adipiscing elit. Maecenas porttitor congue massa. Fusce posuere, magna sed pulvinar ultricies, purus lectus malesuada libero, sit amet commodo magna eros quis urna.</a:t>
              </a:r>
            </a:p>
            <a:p>
              <a:endParaRPr lang="en-US" sz="1100" dirty="0">
                <a:solidFill>
                  <a:srgbClr val="ACACAC"/>
                </a:solidFill>
                <a:latin typeface="Arial" panose="020B0604020202020204" pitchFamily="34" charset="0"/>
                <a:cs typeface="Arial" panose="020B0604020202020204" pitchFamily="34" charset="0"/>
              </a:endParaRPr>
            </a:p>
            <a:p>
              <a:r>
                <a:rPr lang="en-US" sz="1100" dirty="0">
                  <a:solidFill>
                    <a:srgbClr val="ACACAC"/>
                  </a:solidFill>
                  <a:latin typeface="Arial" panose="020B0604020202020204" pitchFamily="34" charset="0"/>
                  <a:cs typeface="Arial" panose="020B0604020202020204" pitchFamily="34" charset="0"/>
                </a:rPr>
                <a:t>Nunc viverra imperdiet enim. Fusce est. Vivamus a tellus.</a:t>
              </a:r>
            </a:p>
            <a:p>
              <a:endParaRPr lang="en-US" sz="1100" dirty="0">
                <a:solidFill>
                  <a:srgbClr val="ACACAC"/>
                </a:solidFill>
                <a:latin typeface="Arial" panose="020B0604020202020204" pitchFamily="34" charset="0"/>
                <a:cs typeface="Arial" panose="020B0604020202020204" pitchFamily="34" charset="0"/>
              </a:endParaRPr>
            </a:p>
            <a:p>
              <a:r>
                <a:rPr lang="en-US" sz="1100" dirty="0">
                  <a:solidFill>
                    <a:srgbClr val="ACACAC"/>
                  </a:solidFill>
                  <a:latin typeface="Arial" panose="020B0604020202020204" pitchFamily="34" charset="0"/>
                  <a:cs typeface="Arial" panose="020B0604020202020204" pitchFamily="34" charset="0"/>
                </a:rPr>
                <a:t>Pellentesque habitant morbi tristique senectus et netus et malesuada fames ac turpis egestas. Proin pharetra nonummy pede. Mauris et orci.</a:t>
              </a:r>
            </a:p>
            <a:p>
              <a:endParaRPr lang="en-US" sz="1100" dirty="0">
                <a:solidFill>
                  <a:srgbClr val="ACACAC"/>
                </a:solidFill>
                <a:latin typeface="Arial" panose="020B0604020202020204" pitchFamily="34" charset="0"/>
                <a:cs typeface="Arial" panose="020B0604020202020204" pitchFamily="34" charset="0"/>
              </a:endParaRPr>
            </a:p>
            <a:p>
              <a:r>
                <a:rPr lang="en-US" sz="1100" dirty="0">
                  <a:solidFill>
                    <a:srgbClr val="ACACAC"/>
                  </a:solidFill>
                  <a:latin typeface="Arial" panose="020B0604020202020204" pitchFamily="34" charset="0"/>
                  <a:cs typeface="Arial" panose="020B0604020202020204" pitchFamily="34" charset="0"/>
                </a:rPr>
                <a:t>Lorem ipsum dolor sit </a:t>
              </a:r>
              <a:r>
                <a:rPr lang="en-US" sz="1100" dirty="0" err="1">
                  <a:solidFill>
                    <a:srgbClr val="ACACAC"/>
                  </a:solidFill>
                  <a:latin typeface="Arial" panose="020B0604020202020204" pitchFamily="34" charset="0"/>
                  <a:cs typeface="Arial" panose="020B0604020202020204" pitchFamily="34" charset="0"/>
                </a:rPr>
                <a:t>amet</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consectetuer</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adipiscing</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elit</a:t>
              </a:r>
              <a:r>
                <a:rPr lang="en-US" sz="1100" dirty="0">
                  <a:solidFill>
                    <a:srgbClr val="ACACAC"/>
                  </a:solidFill>
                  <a:latin typeface="Arial" panose="020B0604020202020204" pitchFamily="34" charset="0"/>
                  <a:cs typeface="Arial" panose="020B0604020202020204" pitchFamily="34" charset="0"/>
                </a:rPr>
                <a:t>. Maecenas </a:t>
              </a:r>
              <a:r>
                <a:rPr lang="en-US" sz="1100" dirty="0" err="1">
                  <a:solidFill>
                    <a:srgbClr val="ACACAC"/>
                  </a:solidFill>
                  <a:latin typeface="Arial" panose="020B0604020202020204" pitchFamily="34" charset="0"/>
                  <a:cs typeface="Arial" panose="020B0604020202020204" pitchFamily="34" charset="0"/>
                </a:rPr>
                <a:t>porttitor</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congue</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massa</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Fusce</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posuere</a:t>
              </a:r>
              <a:r>
                <a:rPr lang="en-US" sz="1100" dirty="0">
                  <a:solidFill>
                    <a:srgbClr val="ACACAC"/>
                  </a:solidFill>
                  <a:latin typeface="Arial" panose="020B0604020202020204" pitchFamily="34" charset="0"/>
                  <a:cs typeface="Arial" panose="020B0604020202020204" pitchFamily="34" charset="0"/>
                </a:rPr>
                <a:t>, magna </a:t>
              </a:r>
              <a:r>
                <a:rPr lang="en-US" sz="1100" dirty="0" err="1">
                  <a:solidFill>
                    <a:srgbClr val="ACACAC"/>
                  </a:solidFill>
                  <a:latin typeface="Arial" panose="020B0604020202020204" pitchFamily="34" charset="0"/>
                  <a:cs typeface="Arial" panose="020B0604020202020204" pitchFamily="34" charset="0"/>
                </a:rPr>
                <a:t>sed</a:t>
              </a:r>
              <a:r>
                <a:rPr lang="en-US" sz="1100" dirty="0">
                  <a:solidFill>
                    <a:srgbClr val="ACACAC"/>
                  </a:solidFill>
                  <a:latin typeface="Arial" panose="020B0604020202020204" pitchFamily="34" charset="0"/>
                  <a:cs typeface="Arial" panose="020B0604020202020204" pitchFamily="34" charset="0"/>
                </a:rPr>
                <a:t> pulvinar </a:t>
              </a:r>
              <a:r>
                <a:rPr lang="en-US" sz="1100" dirty="0" err="1">
                  <a:solidFill>
                    <a:srgbClr val="ACACAC"/>
                  </a:solidFill>
                  <a:latin typeface="Arial" panose="020B0604020202020204" pitchFamily="34" charset="0"/>
                  <a:cs typeface="Arial" panose="020B0604020202020204" pitchFamily="34" charset="0"/>
                </a:rPr>
                <a:t>ultricies</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purus</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lectus</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malesuada</a:t>
              </a:r>
              <a:r>
                <a:rPr lang="en-US" sz="1100" dirty="0">
                  <a:solidFill>
                    <a:srgbClr val="ACACAC"/>
                  </a:solidFill>
                  <a:latin typeface="Arial" panose="020B0604020202020204" pitchFamily="34" charset="0"/>
                  <a:cs typeface="Arial" panose="020B0604020202020204" pitchFamily="34" charset="0"/>
                </a:rPr>
                <a:t> libero, sit </a:t>
              </a:r>
              <a:r>
                <a:rPr lang="en-US" sz="1100" dirty="0" err="1">
                  <a:solidFill>
                    <a:srgbClr val="ACACAC"/>
                  </a:solidFill>
                  <a:latin typeface="Arial" panose="020B0604020202020204" pitchFamily="34" charset="0"/>
                  <a:cs typeface="Arial" panose="020B0604020202020204" pitchFamily="34" charset="0"/>
                </a:rPr>
                <a:t>amet</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commodo</a:t>
              </a:r>
              <a:r>
                <a:rPr lang="en-US" sz="1100" dirty="0">
                  <a:solidFill>
                    <a:srgbClr val="ACACAC"/>
                  </a:solidFill>
                  <a:latin typeface="Arial" panose="020B0604020202020204" pitchFamily="34" charset="0"/>
                  <a:cs typeface="Arial" panose="020B0604020202020204" pitchFamily="34" charset="0"/>
                </a:rPr>
                <a:t> magna </a:t>
              </a:r>
              <a:r>
                <a:rPr lang="en-US" sz="1100" dirty="0" err="1">
                  <a:solidFill>
                    <a:srgbClr val="ACACAC"/>
                  </a:solidFill>
                  <a:latin typeface="Arial" panose="020B0604020202020204" pitchFamily="34" charset="0"/>
                  <a:cs typeface="Arial" panose="020B0604020202020204" pitchFamily="34" charset="0"/>
                </a:rPr>
                <a:t>eros</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quis</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urna</a:t>
              </a:r>
              <a:r>
                <a:rPr lang="en-US" sz="1100" dirty="0">
                  <a:solidFill>
                    <a:srgbClr val="ACACAC"/>
                  </a:solidFill>
                  <a:latin typeface="Arial" panose="020B0604020202020204" pitchFamily="34" charset="0"/>
                  <a:cs typeface="Arial" panose="020B0604020202020204" pitchFamily="34" charset="0"/>
                </a:rPr>
                <a:t>.</a:t>
              </a:r>
            </a:p>
            <a:p>
              <a:endParaRPr lang="en-US" sz="1100" dirty="0">
                <a:solidFill>
                  <a:srgbClr val="ACACAC"/>
                </a:solidFill>
                <a:latin typeface="Arial" panose="020B0604020202020204" pitchFamily="34" charset="0"/>
                <a:cs typeface="Arial" panose="020B0604020202020204" pitchFamily="34" charset="0"/>
              </a:endParaRPr>
            </a:p>
            <a:p>
              <a:r>
                <a:rPr lang="en-US" sz="1100" dirty="0">
                  <a:solidFill>
                    <a:srgbClr val="ACACAC"/>
                  </a:solidFill>
                  <a:latin typeface="Arial" panose="020B0604020202020204" pitchFamily="34" charset="0"/>
                  <a:cs typeface="Arial" panose="020B0604020202020204" pitchFamily="34" charset="0"/>
                </a:rPr>
                <a:t>Nunc </a:t>
              </a:r>
              <a:r>
                <a:rPr lang="en-US" sz="1100" dirty="0" err="1">
                  <a:solidFill>
                    <a:srgbClr val="ACACAC"/>
                  </a:solidFill>
                  <a:latin typeface="Arial" panose="020B0604020202020204" pitchFamily="34" charset="0"/>
                  <a:cs typeface="Arial" panose="020B0604020202020204" pitchFamily="34" charset="0"/>
                </a:rPr>
                <a:t>viverra</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imperdiet</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enim</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Fusce</a:t>
              </a:r>
              <a:r>
                <a:rPr lang="en-US" sz="1100" dirty="0">
                  <a:solidFill>
                    <a:srgbClr val="ACACAC"/>
                  </a:solidFill>
                  <a:latin typeface="Arial" panose="020B0604020202020204" pitchFamily="34" charset="0"/>
                  <a:cs typeface="Arial" panose="020B0604020202020204" pitchFamily="34" charset="0"/>
                </a:rPr>
                <a:t> est. </a:t>
              </a:r>
              <a:r>
                <a:rPr lang="en-US" sz="1100" dirty="0" err="1">
                  <a:solidFill>
                    <a:srgbClr val="ACACAC"/>
                  </a:solidFill>
                  <a:latin typeface="Arial" panose="020B0604020202020204" pitchFamily="34" charset="0"/>
                  <a:cs typeface="Arial" panose="020B0604020202020204" pitchFamily="34" charset="0"/>
                </a:rPr>
                <a:t>Vivamus</a:t>
              </a:r>
              <a:r>
                <a:rPr lang="en-US" sz="1100" dirty="0">
                  <a:solidFill>
                    <a:srgbClr val="ACACAC"/>
                  </a:solidFill>
                  <a:latin typeface="Arial" panose="020B0604020202020204" pitchFamily="34" charset="0"/>
                  <a:cs typeface="Arial" panose="020B0604020202020204" pitchFamily="34" charset="0"/>
                </a:rPr>
                <a:t> a </a:t>
              </a:r>
              <a:r>
                <a:rPr lang="en-US" sz="1100" dirty="0" err="1">
                  <a:solidFill>
                    <a:srgbClr val="ACACAC"/>
                  </a:solidFill>
                  <a:latin typeface="Arial" panose="020B0604020202020204" pitchFamily="34" charset="0"/>
                  <a:cs typeface="Arial" panose="020B0604020202020204" pitchFamily="34" charset="0"/>
                </a:rPr>
                <a:t>tellus</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Pellentesque</a:t>
              </a:r>
              <a:r>
                <a:rPr lang="en-US" sz="1100" dirty="0">
                  <a:solidFill>
                    <a:srgbClr val="ACACAC"/>
                  </a:solidFill>
                  <a:latin typeface="Arial" panose="020B0604020202020204" pitchFamily="34" charset="0"/>
                  <a:cs typeface="Arial" panose="020B0604020202020204" pitchFamily="34" charset="0"/>
                </a:rPr>
                <a:t> habitant </a:t>
              </a:r>
              <a:r>
                <a:rPr lang="en-US" sz="1100" dirty="0" err="1">
                  <a:solidFill>
                    <a:srgbClr val="ACACAC"/>
                  </a:solidFill>
                  <a:latin typeface="Arial" panose="020B0604020202020204" pitchFamily="34" charset="0"/>
                  <a:cs typeface="Arial" panose="020B0604020202020204" pitchFamily="34" charset="0"/>
                </a:rPr>
                <a:t>morbi</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tristique</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senectus</a:t>
              </a:r>
              <a:r>
                <a:rPr lang="en-US" sz="1100" dirty="0">
                  <a:solidFill>
                    <a:srgbClr val="ACACAC"/>
                  </a:solidFill>
                  <a:latin typeface="Arial" panose="020B0604020202020204" pitchFamily="34" charset="0"/>
                  <a:cs typeface="Arial" panose="020B0604020202020204" pitchFamily="34" charset="0"/>
                </a:rPr>
                <a:t> et </a:t>
              </a:r>
              <a:r>
                <a:rPr lang="en-US" sz="1100" dirty="0" err="1">
                  <a:solidFill>
                    <a:srgbClr val="ACACAC"/>
                  </a:solidFill>
                  <a:latin typeface="Arial" panose="020B0604020202020204" pitchFamily="34" charset="0"/>
                  <a:cs typeface="Arial" panose="020B0604020202020204" pitchFamily="34" charset="0"/>
                </a:rPr>
                <a:t>netus</a:t>
              </a:r>
              <a:r>
                <a:rPr lang="en-US" sz="1100" dirty="0">
                  <a:solidFill>
                    <a:srgbClr val="ACACAC"/>
                  </a:solidFill>
                  <a:latin typeface="Arial" panose="020B0604020202020204" pitchFamily="34" charset="0"/>
                  <a:cs typeface="Arial" panose="020B0604020202020204" pitchFamily="34" charset="0"/>
                </a:rPr>
                <a:t> et </a:t>
              </a:r>
              <a:r>
                <a:rPr lang="en-US" sz="1100" dirty="0" err="1">
                  <a:solidFill>
                    <a:srgbClr val="ACACAC"/>
                  </a:solidFill>
                  <a:latin typeface="Arial" panose="020B0604020202020204" pitchFamily="34" charset="0"/>
                  <a:cs typeface="Arial" panose="020B0604020202020204" pitchFamily="34" charset="0"/>
                </a:rPr>
                <a:t>malesuada</a:t>
              </a:r>
              <a:r>
                <a:rPr lang="en-US" sz="1100" dirty="0">
                  <a:solidFill>
                    <a:srgbClr val="ACACAC"/>
                  </a:solidFill>
                  <a:latin typeface="Arial" panose="020B0604020202020204" pitchFamily="34" charset="0"/>
                  <a:cs typeface="Arial" panose="020B0604020202020204" pitchFamily="34" charset="0"/>
                </a:rPr>
                <a:t> fames ac </a:t>
              </a:r>
              <a:r>
                <a:rPr lang="en-US" sz="1100" dirty="0" err="1">
                  <a:solidFill>
                    <a:srgbClr val="ACACAC"/>
                  </a:solidFill>
                  <a:latin typeface="Arial" panose="020B0604020202020204" pitchFamily="34" charset="0"/>
                  <a:cs typeface="Arial" panose="020B0604020202020204" pitchFamily="34" charset="0"/>
                </a:rPr>
                <a:t>turpis</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egestas</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Proin</a:t>
              </a:r>
              <a:r>
                <a:rPr lang="en-US" sz="1100" dirty="0">
                  <a:solidFill>
                    <a:srgbClr val="ACACAC"/>
                  </a:solidFill>
                  <a:latin typeface="Arial" panose="020B0604020202020204" pitchFamily="34" charset="0"/>
                  <a:cs typeface="Arial" panose="020B0604020202020204" pitchFamily="34" charset="0"/>
                </a:rPr>
                <a:t> pharetra </a:t>
              </a:r>
              <a:r>
                <a:rPr lang="en-US" sz="1100" dirty="0" err="1">
                  <a:solidFill>
                    <a:srgbClr val="ACACAC"/>
                  </a:solidFill>
                  <a:latin typeface="Arial" panose="020B0604020202020204" pitchFamily="34" charset="0"/>
                  <a:cs typeface="Arial" panose="020B0604020202020204" pitchFamily="34" charset="0"/>
                </a:rPr>
                <a:t>nonummy</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pede</a:t>
              </a:r>
              <a:r>
                <a:rPr lang="en-US" sz="1100" dirty="0">
                  <a:solidFill>
                    <a:srgbClr val="ACACAC"/>
                  </a:solidFill>
                  <a:latin typeface="Arial" panose="020B0604020202020204" pitchFamily="34" charset="0"/>
                  <a:cs typeface="Arial" panose="020B0604020202020204" pitchFamily="34" charset="0"/>
                </a:rPr>
                <a:t>. </a:t>
              </a:r>
              <a:r>
                <a:rPr lang="en-US" sz="1100" dirty="0" err="1">
                  <a:solidFill>
                    <a:srgbClr val="ACACAC"/>
                  </a:solidFill>
                  <a:latin typeface="Arial" panose="020B0604020202020204" pitchFamily="34" charset="0"/>
                  <a:cs typeface="Arial" panose="020B0604020202020204" pitchFamily="34" charset="0"/>
                </a:rPr>
                <a:t>Mauris</a:t>
              </a:r>
              <a:r>
                <a:rPr lang="en-US" sz="1100" dirty="0">
                  <a:solidFill>
                    <a:srgbClr val="ACACAC"/>
                  </a:solidFill>
                  <a:latin typeface="Arial" panose="020B0604020202020204" pitchFamily="34" charset="0"/>
                  <a:cs typeface="Arial" panose="020B0604020202020204" pitchFamily="34" charset="0"/>
                </a:rPr>
                <a:t> et </a:t>
              </a:r>
              <a:r>
                <a:rPr lang="en-US" sz="1100" dirty="0" err="1">
                  <a:solidFill>
                    <a:srgbClr val="ACACAC"/>
                  </a:solidFill>
                  <a:latin typeface="Arial" panose="020B0604020202020204" pitchFamily="34" charset="0"/>
                  <a:cs typeface="Arial" panose="020B0604020202020204" pitchFamily="34" charset="0"/>
                </a:rPr>
                <a:t>orci</a:t>
              </a:r>
              <a:r>
                <a:rPr lang="en-US" sz="1100" dirty="0">
                  <a:solidFill>
                    <a:srgbClr val="ACACAC"/>
                  </a:solidFill>
                  <a:latin typeface="Arial" panose="020B0604020202020204" pitchFamily="34" charset="0"/>
                  <a:cs typeface="Arial" panose="020B0604020202020204" pitchFamily="34" charset="0"/>
                </a:rPr>
                <a:t>.</a:t>
              </a:r>
            </a:p>
            <a:p>
              <a:endParaRPr lang="en-US" sz="1400" dirty="0">
                <a:solidFill>
                  <a:srgbClr val="ACACAC"/>
                </a:solidFill>
                <a:latin typeface="Arial" panose="020B0604020202020204" pitchFamily="34" charset="0"/>
                <a:cs typeface="Arial" panose="020B0604020202020204" pitchFamily="34" charset="0"/>
              </a:endParaRPr>
            </a:p>
            <a:p>
              <a:r>
                <a:rPr lang="en-US" sz="1200" dirty="0">
                  <a:solidFill>
                    <a:srgbClr val="ACACAC"/>
                  </a:solidFill>
                  <a:latin typeface="Arial" panose="020B0604020202020204" pitchFamily="34" charset="0"/>
                  <a:cs typeface="Arial" panose="020B0604020202020204" pitchFamily="34" charset="0"/>
                </a:rPr>
                <a:t>Maecenas </a:t>
              </a:r>
              <a:r>
                <a:rPr lang="en-US" sz="1200" dirty="0" err="1">
                  <a:solidFill>
                    <a:srgbClr val="ACACAC"/>
                  </a:solidFill>
                  <a:latin typeface="Arial" panose="020B0604020202020204" pitchFamily="34" charset="0"/>
                  <a:cs typeface="Arial" panose="020B0604020202020204" pitchFamily="34" charset="0"/>
                </a:rPr>
                <a:t>porttitor</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congue</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massa</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Fusce</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posuere</a:t>
              </a:r>
              <a:r>
                <a:rPr lang="en-US" sz="1200" dirty="0">
                  <a:solidFill>
                    <a:srgbClr val="ACACAC"/>
                  </a:solidFill>
                  <a:latin typeface="Arial" panose="020B0604020202020204" pitchFamily="34" charset="0"/>
                  <a:cs typeface="Arial" panose="020B0604020202020204" pitchFamily="34" charset="0"/>
                </a:rPr>
                <a:t>, magna </a:t>
              </a:r>
              <a:r>
                <a:rPr lang="en-US" sz="1200" dirty="0" err="1">
                  <a:solidFill>
                    <a:srgbClr val="ACACAC"/>
                  </a:solidFill>
                  <a:latin typeface="Arial" panose="020B0604020202020204" pitchFamily="34" charset="0"/>
                  <a:cs typeface="Arial" panose="020B0604020202020204" pitchFamily="34" charset="0"/>
                </a:rPr>
                <a:t>sed</a:t>
              </a:r>
              <a:r>
                <a:rPr lang="en-US" sz="1200" dirty="0">
                  <a:solidFill>
                    <a:srgbClr val="ACACAC"/>
                  </a:solidFill>
                  <a:latin typeface="Arial" panose="020B0604020202020204" pitchFamily="34" charset="0"/>
                  <a:cs typeface="Arial" panose="020B0604020202020204" pitchFamily="34" charset="0"/>
                </a:rPr>
                <a:t> pulvinar </a:t>
              </a:r>
              <a:r>
                <a:rPr lang="en-US" sz="1200" dirty="0" err="1">
                  <a:solidFill>
                    <a:srgbClr val="ACACAC"/>
                  </a:solidFill>
                  <a:latin typeface="Arial" panose="020B0604020202020204" pitchFamily="34" charset="0"/>
                  <a:cs typeface="Arial" panose="020B0604020202020204" pitchFamily="34" charset="0"/>
                </a:rPr>
                <a:t>ultricies</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purus</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lectus</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malesuada</a:t>
              </a:r>
              <a:r>
                <a:rPr lang="en-US" sz="1200" dirty="0">
                  <a:solidFill>
                    <a:srgbClr val="ACACAC"/>
                  </a:solidFill>
                  <a:latin typeface="Arial" panose="020B0604020202020204" pitchFamily="34" charset="0"/>
                  <a:cs typeface="Arial" panose="020B0604020202020204" pitchFamily="34" charset="0"/>
                </a:rPr>
                <a:t> libero, sit </a:t>
              </a:r>
              <a:r>
                <a:rPr lang="en-US" sz="1200" dirty="0" err="1">
                  <a:solidFill>
                    <a:srgbClr val="ACACAC"/>
                  </a:solidFill>
                  <a:latin typeface="Arial" panose="020B0604020202020204" pitchFamily="34" charset="0"/>
                  <a:cs typeface="Arial" panose="020B0604020202020204" pitchFamily="34" charset="0"/>
                </a:rPr>
                <a:t>amet</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commodo</a:t>
              </a:r>
              <a:r>
                <a:rPr lang="en-US" sz="1200" dirty="0">
                  <a:solidFill>
                    <a:srgbClr val="ACACAC"/>
                  </a:solidFill>
                  <a:latin typeface="Arial" panose="020B0604020202020204" pitchFamily="34" charset="0"/>
                  <a:cs typeface="Arial" panose="020B0604020202020204" pitchFamily="34" charset="0"/>
                </a:rPr>
                <a:t> magna </a:t>
              </a:r>
              <a:r>
                <a:rPr lang="en-US" sz="1200" dirty="0" err="1">
                  <a:solidFill>
                    <a:srgbClr val="ACACAC"/>
                  </a:solidFill>
                  <a:latin typeface="Arial" panose="020B0604020202020204" pitchFamily="34" charset="0"/>
                  <a:cs typeface="Arial" panose="020B0604020202020204" pitchFamily="34" charset="0"/>
                </a:rPr>
                <a:t>eros</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quis</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urna</a:t>
              </a:r>
              <a:r>
                <a:rPr lang="en-US" sz="1200" dirty="0">
                  <a:solidFill>
                    <a:srgbClr val="ACACAC"/>
                  </a:solidFill>
                  <a:latin typeface="Arial" panose="020B0604020202020204" pitchFamily="34" charset="0"/>
                  <a:cs typeface="Arial" panose="020B0604020202020204" pitchFamily="34" charset="0"/>
                </a:rPr>
                <a:t>.</a:t>
              </a:r>
            </a:p>
            <a:p>
              <a:endParaRPr lang="en-US" sz="1200" dirty="0">
                <a:solidFill>
                  <a:srgbClr val="ACACAC"/>
                </a:solidFill>
                <a:latin typeface="Arial" panose="020B0604020202020204" pitchFamily="34" charset="0"/>
                <a:cs typeface="Arial" panose="020B0604020202020204" pitchFamily="34" charset="0"/>
              </a:endParaRPr>
            </a:p>
            <a:p>
              <a:r>
                <a:rPr lang="en-US" sz="1200" dirty="0">
                  <a:solidFill>
                    <a:srgbClr val="ACACAC"/>
                  </a:solidFill>
                  <a:latin typeface="Arial" panose="020B0604020202020204" pitchFamily="34" charset="0"/>
                  <a:cs typeface="Arial" panose="020B0604020202020204" pitchFamily="34" charset="0"/>
                </a:rPr>
                <a:t>Nunc </a:t>
              </a:r>
              <a:r>
                <a:rPr lang="en-US" sz="1200" dirty="0" err="1">
                  <a:solidFill>
                    <a:srgbClr val="ACACAC"/>
                  </a:solidFill>
                  <a:latin typeface="Arial" panose="020B0604020202020204" pitchFamily="34" charset="0"/>
                  <a:cs typeface="Arial" panose="020B0604020202020204" pitchFamily="34" charset="0"/>
                </a:rPr>
                <a:t>viverra</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imperdiet</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enim</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Fusce</a:t>
              </a:r>
              <a:r>
                <a:rPr lang="en-US" sz="1200" dirty="0">
                  <a:solidFill>
                    <a:srgbClr val="ACACAC"/>
                  </a:solidFill>
                  <a:latin typeface="Arial" panose="020B0604020202020204" pitchFamily="34" charset="0"/>
                  <a:cs typeface="Arial" panose="020B0604020202020204" pitchFamily="34" charset="0"/>
                </a:rPr>
                <a:t> est. </a:t>
              </a:r>
              <a:r>
                <a:rPr lang="en-US" sz="1200" dirty="0" err="1">
                  <a:solidFill>
                    <a:srgbClr val="ACACAC"/>
                  </a:solidFill>
                  <a:latin typeface="Arial" panose="020B0604020202020204" pitchFamily="34" charset="0"/>
                  <a:cs typeface="Arial" panose="020B0604020202020204" pitchFamily="34" charset="0"/>
                </a:rPr>
                <a:t>Vivamus</a:t>
              </a:r>
              <a:r>
                <a:rPr lang="en-US" sz="1200" dirty="0">
                  <a:solidFill>
                    <a:srgbClr val="ACACAC"/>
                  </a:solidFill>
                  <a:latin typeface="Arial" panose="020B0604020202020204" pitchFamily="34" charset="0"/>
                  <a:cs typeface="Arial" panose="020B0604020202020204" pitchFamily="34" charset="0"/>
                </a:rPr>
                <a:t> a </a:t>
              </a:r>
              <a:r>
                <a:rPr lang="en-US" sz="1200" dirty="0" err="1">
                  <a:solidFill>
                    <a:srgbClr val="ACACAC"/>
                  </a:solidFill>
                  <a:latin typeface="Arial" panose="020B0604020202020204" pitchFamily="34" charset="0"/>
                  <a:cs typeface="Arial" panose="020B0604020202020204" pitchFamily="34" charset="0"/>
                </a:rPr>
                <a:t>tellus</a:t>
              </a:r>
              <a:r>
                <a:rPr lang="en-US" sz="1200" dirty="0">
                  <a:solidFill>
                    <a:srgbClr val="ACACAC"/>
                  </a:solidFill>
                  <a:latin typeface="Arial" panose="020B0604020202020204" pitchFamily="34" charset="0"/>
                  <a:cs typeface="Arial" panose="020B0604020202020204" pitchFamily="34" charset="0"/>
                </a:rPr>
                <a:t>.</a:t>
              </a:r>
            </a:p>
            <a:p>
              <a:endParaRPr lang="en-US" sz="1200" dirty="0">
                <a:solidFill>
                  <a:srgbClr val="ACACAC"/>
                </a:solidFill>
                <a:latin typeface="Arial" panose="020B0604020202020204" pitchFamily="34" charset="0"/>
                <a:cs typeface="Arial" panose="020B0604020202020204" pitchFamily="34" charset="0"/>
              </a:endParaRPr>
            </a:p>
            <a:p>
              <a:r>
                <a:rPr lang="en-US" sz="1200" dirty="0" err="1">
                  <a:solidFill>
                    <a:srgbClr val="ACACAC"/>
                  </a:solidFill>
                  <a:latin typeface="Arial" panose="020B0604020202020204" pitchFamily="34" charset="0"/>
                  <a:cs typeface="Arial" panose="020B0604020202020204" pitchFamily="34" charset="0"/>
                </a:rPr>
                <a:t>Pellentesque</a:t>
              </a:r>
              <a:r>
                <a:rPr lang="en-US" sz="1200" dirty="0">
                  <a:solidFill>
                    <a:srgbClr val="ACACAC"/>
                  </a:solidFill>
                  <a:latin typeface="Arial" panose="020B0604020202020204" pitchFamily="34" charset="0"/>
                  <a:cs typeface="Arial" panose="020B0604020202020204" pitchFamily="34" charset="0"/>
                </a:rPr>
                <a:t> habitant </a:t>
              </a:r>
              <a:r>
                <a:rPr lang="en-US" sz="1200" dirty="0" err="1">
                  <a:solidFill>
                    <a:srgbClr val="ACACAC"/>
                  </a:solidFill>
                  <a:latin typeface="Arial" panose="020B0604020202020204" pitchFamily="34" charset="0"/>
                  <a:cs typeface="Arial" panose="020B0604020202020204" pitchFamily="34" charset="0"/>
                </a:rPr>
                <a:t>morbi</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tristique</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senectus</a:t>
              </a:r>
              <a:r>
                <a:rPr lang="en-US" sz="1200" dirty="0">
                  <a:solidFill>
                    <a:srgbClr val="ACACAC"/>
                  </a:solidFill>
                  <a:latin typeface="Arial" panose="020B0604020202020204" pitchFamily="34" charset="0"/>
                  <a:cs typeface="Arial" panose="020B0604020202020204" pitchFamily="34" charset="0"/>
                </a:rPr>
                <a:t> et </a:t>
              </a:r>
              <a:r>
                <a:rPr lang="en-US" sz="1200" dirty="0" err="1">
                  <a:solidFill>
                    <a:srgbClr val="ACACAC"/>
                  </a:solidFill>
                  <a:latin typeface="Arial" panose="020B0604020202020204" pitchFamily="34" charset="0"/>
                  <a:cs typeface="Arial" panose="020B0604020202020204" pitchFamily="34" charset="0"/>
                </a:rPr>
                <a:t>netus</a:t>
              </a:r>
              <a:r>
                <a:rPr lang="en-US" sz="1200" dirty="0">
                  <a:solidFill>
                    <a:srgbClr val="ACACAC"/>
                  </a:solidFill>
                  <a:latin typeface="Arial" panose="020B0604020202020204" pitchFamily="34" charset="0"/>
                  <a:cs typeface="Arial" panose="020B0604020202020204" pitchFamily="34" charset="0"/>
                </a:rPr>
                <a:t> et </a:t>
              </a:r>
              <a:r>
                <a:rPr lang="en-US" sz="1200" dirty="0" err="1">
                  <a:solidFill>
                    <a:srgbClr val="ACACAC"/>
                  </a:solidFill>
                  <a:latin typeface="Arial" panose="020B0604020202020204" pitchFamily="34" charset="0"/>
                  <a:cs typeface="Arial" panose="020B0604020202020204" pitchFamily="34" charset="0"/>
                </a:rPr>
                <a:t>malesuada</a:t>
              </a:r>
              <a:r>
                <a:rPr lang="en-US" sz="1200" dirty="0">
                  <a:solidFill>
                    <a:srgbClr val="ACACAC"/>
                  </a:solidFill>
                  <a:latin typeface="Arial" panose="020B0604020202020204" pitchFamily="34" charset="0"/>
                  <a:cs typeface="Arial" panose="020B0604020202020204" pitchFamily="34" charset="0"/>
                </a:rPr>
                <a:t> fames ac </a:t>
              </a:r>
              <a:r>
                <a:rPr lang="en-US" sz="1200" dirty="0" err="1">
                  <a:solidFill>
                    <a:srgbClr val="ACACAC"/>
                  </a:solidFill>
                  <a:latin typeface="Arial" panose="020B0604020202020204" pitchFamily="34" charset="0"/>
                  <a:cs typeface="Arial" panose="020B0604020202020204" pitchFamily="34" charset="0"/>
                </a:rPr>
                <a:t>turpis</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egestas</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Proin</a:t>
              </a:r>
              <a:r>
                <a:rPr lang="en-US" sz="1200" dirty="0">
                  <a:solidFill>
                    <a:srgbClr val="ACACAC"/>
                  </a:solidFill>
                  <a:latin typeface="Arial" panose="020B0604020202020204" pitchFamily="34" charset="0"/>
                  <a:cs typeface="Arial" panose="020B0604020202020204" pitchFamily="34" charset="0"/>
                </a:rPr>
                <a:t> pharetra </a:t>
              </a:r>
              <a:r>
                <a:rPr lang="en-US" sz="1200" dirty="0" err="1">
                  <a:solidFill>
                    <a:srgbClr val="ACACAC"/>
                  </a:solidFill>
                  <a:latin typeface="Arial" panose="020B0604020202020204" pitchFamily="34" charset="0"/>
                  <a:cs typeface="Arial" panose="020B0604020202020204" pitchFamily="34" charset="0"/>
                </a:rPr>
                <a:t>nonummy</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pede</a:t>
              </a:r>
              <a:r>
                <a:rPr lang="en-US" sz="1200" dirty="0">
                  <a:solidFill>
                    <a:srgbClr val="ACACAC"/>
                  </a:solidFill>
                  <a:latin typeface="Arial" panose="020B0604020202020204" pitchFamily="34" charset="0"/>
                  <a:cs typeface="Arial" panose="020B0604020202020204" pitchFamily="34" charset="0"/>
                </a:rPr>
                <a:t>. </a:t>
              </a:r>
              <a:r>
                <a:rPr lang="en-US" sz="1200" dirty="0" err="1">
                  <a:solidFill>
                    <a:srgbClr val="ACACAC"/>
                  </a:solidFill>
                  <a:latin typeface="Arial" panose="020B0604020202020204" pitchFamily="34" charset="0"/>
                  <a:cs typeface="Arial" panose="020B0604020202020204" pitchFamily="34" charset="0"/>
                </a:rPr>
                <a:t>Mauris</a:t>
              </a:r>
              <a:r>
                <a:rPr lang="en-US" sz="1200" dirty="0">
                  <a:solidFill>
                    <a:srgbClr val="ACACAC"/>
                  </a:solidFill>
                  <a:latin typeface="Arial" panose="020B0604020202020204" pitchFamily="34" charset="0"/>
                  <a:cs typeface="Arial" panose="020B0604020202020204" pitchFamily="34" charset="0"/>
                </a:rPr>
                <a:t> et </a:t>
              </a:r>
              <a:r>
                <a:rPr lang="en-US" sz="1200" dirty="0" err="1">
                  <a:solidFill>
                    <a:srgbClr val="ACACAC"/>
                  </a:solidFill>
                  <a:latin typeface="Arial" panose="020B0604020202020204" pitchFamily="34" charset="0"/>
                  <a:cs typeface="Arial" panose="020B0604020202020204" pitchFamily="34" charset="0"/>
                </a:rPr>
                <a:t>orci</a:t>
              </a:r>
              <a:r>
                <a:rPr lang="en-US" sz="1200" dirty="0">
                  <a:solidFill>
                    <a:srgbClr val="ACACAC"/>
                  </a:solidFill>
                  <a:latin typeface="Arial" panose="020B0604020202020204" pitchFamily="34" charset="0"/>
                  <a:cs typeface="Arial" panose="020B0604020202020204" pitchFamily="34" charset="0"/>
                </a:rPr>
                <a:t>.</a:t>
              </a:r>
              <a:endParaRPr lang="en-US" sz="1400" dirty="0">
                <a:solidFill>
                  <a:srgbClr val="ACACAC"/>
                </a:solidFill>
                <a:latin typeface="Arial" panose="020B0604020202020204" pitchFamily="34" charset="0"/>
                <a:cs typeface="Arial" panose="020B0604020202020204" pitchFamily="34" charset="0"/>
              </a:endParaRPr>
            </a:p>
          </p:txBody>
        </p:sp>
        <p:grpSp>
          <p:nvGrpSpPr>
            <p:cNvPr id="19" name="Group 18">
              <a:extLst>
                <a:ext uri="{FF2B5EF4-FFF2-40B4-BE49-F238E27FC236}">
                  <a16:creationId xmlns:a16="http://schemas.microsoft.com/office/drawing/2014/main" id="{86E99D7F-9BA7-F041-93A0-7085CAD9EE75}"/>
                </a:ext>
              </a:extLst>
            </p:cNvPr>
            <p:cNvGrpSpPr>
              <a:grpSpLocks noChangeAspect="1"/>
            </p:cNvGrpSpPr>
            <p:nvPr/>
          </p:nvGrpSpPr>
          <p:grpSpPr>
            <a:xfrm rot="4997895">
              <a:off x="3431505" y="1264538"/>
              <a:ext cx="1159742" cy="627843"/>
              <a:chOff x="2643183" y="3427413"/>
              <a:chExt cx="3492491" cy="1890714"/>
            </a:xfrm>
          </p:grpSpPr>
          <p:sp>
            <p:nvSpPr>
              <p:cNvPr id="20" name="Freeform 5">
                <a:extLst>
                  <a:ext uri="{FF2B5EF4-FFF2-40B4-BE49-F238E27FC236}">
                    <a16:creationId xmlns:a16="http://schemas.microsoft.com/office/drawing/2014/main" id="{F9877E17-BEF1-E44E-96FE-726AB237EBC2}"/>
                  </a:ext>
                </a:extLst>
              </p:cNvPr>
              <p:cNvSpPr>
                <a:spLocks/>
              </p:cNvSpPr>
              <p:nvPr/>
            </p:nvSpPr>
            <p:spPr bwMode="auto">
              <a:xfrm>
                <a:off x="3530592" y="3735389"/>
                <a:ext cx="2605082" cy="1322388"/>
              </a:xfrm>
              <a:custGeom>
                <a:avLst/>
                <a:gdLst>
                  <a:gd name="T0" fmla="*/ 146 w 3423"/>
                  <a:gd name="T1" fmla="*/ 2 h 1744"/>
                  <a:gd name="T2" fmla="*/ 159 w 3423"/>
                  <a:gd name="T3" fmla="*/ 142 h 1744"/>
                  <a:gd name="T4" fmla="*/ 252 w 3423"/>
                  <a:gd name="T5" fmla="*/ 254 h 1744"/>
                  <a:gd name="T6" fmla="*/ 425 w 3423"/>
                  <a:gd name="T7" fmla="*/ 301 h 1744"/>
                  <a:gd name="T8" fmla="*/ 2128 w 3423"/>
                  <a:gd name="T9" fmla="*/ 431 h 1744"/>
                  <a:gd name="T10" fmla="*/ 2176 w 3423"/>
                  <a:gd name="T11" fmla="*/ 431 h 1744"/>
                  <a:gd name="T12" fmla="*/ 2609 w 3423"/>
                  <a:gd name="T13" fmla="*/ 319 h 1744"/>
                  <a:gd name="T14" fmla="*/ 2743 w 3423"/>
                  <a:gd name="T15" fmla="*/ 204 h 1744"/>
                  <a:gd name="T16" fmla="*/ 2881 w 3423"/>
                  <a:gd name="T17" fmla="*/ 105 h 1744"/>
                  <a:gd name="T18" fmla="*/ 2995 w 3423"/>
                  <a:gd name="T19" fmla="*/ 79 h 1744"/>
                  <a:gd name="T20" fmla="*/ 3141 w 3423"/>
                  <a:gd name="T21" fmla="*/ 138 h 1744"/>
                  <a:gd name="T22" fmla="*/ 3276 w 3423"/>
                  <a:gd name="T23" fmla="*/ 291 h 1744"/>
                  <a:gd name="T24" fmla="*/ 3419 w 3423"/>
                  <a:gd name="T25" fmla="*/ 867 h 1744"/>
                  <a:gd name="T26" fmla="*/ 3269 w 3423"/>
                  <a:gd name="T27" fmla="*/ 1409 h 1744"/>
                  <a:gd name="T28" fmla="*/ 2983 w 3423"/>
                  <a:gd name="T29" fmla="*/ 1579 h 1744"/>
                  <a:gd name="T30" fmla="*/ 2736 w 3423"/>
                  <a:gd name="T31" fmla="*/ 1475 h 1744"/>
                  <a:gd name="T32" fmla="*/ 2550 w 3423"/>
                  <a:gd name="T33" fmla="*/ 1337 h 1744"/>
                  <a:gd name="T34" fmla="*/ 2233 w 3423"/>
                  <a:gd name="T35" fmla="*/ 1252 h 1744"/>
                  <a:gd name="T36" fmla="*/ 2181 w 3423"/>
                  <a:gd name="T37" fmla="*/ 1253 h 1744"/>
                  <a:gd name="T38" fmla="*/ 1331 w 3423"/>
                  <a:gd name="T39" fmla="*/ 1318 h 1744"/>
                  <a:gd name="T40" fmla="*/ 337 w 3423"/>
                  <a:gd name="T41" fmla="*/ 1385 h 1744"/>
                  <a:gd name="T42" fmla="*/ 251 w 3423"/>
                  <a:gd name="T43" fmla="*/ 1412 h 1744"/>
                  <a:gd name="T44" fmla="*/ 194 w 3423"/>
                  <a:gd name="T45" fmla="*/ 1480 h 1744"/>
                  <a:gd name="T46" fmla="*/ 130 w 3423"/>
                  <a:gd name="T47" fmla="*/ 1744 h 1744"/>
                  <a:gd name="T48" fmla="*/ 0 w 3423"/>
                  <a:gd name="T49" fmla="*/ 1731 h 1744"/>
                  <a:gd name="T50" fmla="*/ 47 w 3423"/>
                  <a:gd name="T51" fmla="*/ 1488 h 1744"/>
                  <a:gd name="T52" fmla="*/ 177 w 3423"/>
                  <a:gd name="T53" fmla="*/ 1304 h 1744"/>
                  <a:gd name="T54" fmla="*/ 330 w 3423"/>
                  <a:gd name="T55" fmla="*/ 1254 h 1744"/>
                  <a:gd name="T56" fmla="*/ 1322 w 3423"/>
                  <a:gd name="T57" fmla="*/ 1187 h 1744"/>
                  <a:gd name="T58" fmla="*/ 2176 w 3423"/>
                  <a:gd name="T59" fmla="*/ 1121 h 1744"/>
                  <a:gd name="T60" fmla="*/ 2234 w 3423"/>
                  <a:gd name="T61" fmla="*/ 1120 h 1744"/>
                  <a:gd name="T62" fmla="*/ 2607 w 3423"/>
                  <a:gd name="T63" fmla="*/ 1218 h 1744"/>
                  <a:gd name="T64" fmla="*/ 2821 w 3423"/>
                  <a:gd name="T65" fmla="*/ 1374 h 1744"/>
                  <a:gd name="T66" fmla="*/ 2984 w 3423"/>
                  <a:gd name="T67" fmla="*/ 1447 h 1744"/>
                  <a:gd name="T68" fmla="*/ 3163 w 3423"/>
                  <a:gd name="T69" fmla="*/ 1331 h 1744"/>
                  <a:gd name="T70" fmla="*/ 3288 w 3423"/>
                  <a:gd name="T71" fmla="*/ 865 h 1744"/>
                  <a:gd name="T72" fmla="*/ 3061 w 3423"/>
                  <a:gd name="T73" fmla="*/ 243 h 1744"/>
                  <a:gd name="T74" fmla="*/ 2994 w 3423"/>
                  <a:gd name="T75" fmla="*/ 210 h 1744"/>
                  <a:gd name="T76" fmla="*/ 2937 w 3423"/>
                  <a:gd name="T77" fmla="*/ 224 h 1744"/>
                  <a:gd name="T78" fmla="*/ 2869 w 3423"/>
                  <a:gd name="T79" fmla="*/ 269 h 1744"/>
                  <a:gd name="T80" fmla="*/ 2690 w 3423"/>
                  <a:gd name="T81" fmla="*/ 422 h 1744"/>
                  <a:gd name="T82" fmla="*/ 2185 w 3423"/>
                  <a:gd name="T83" fmla="*/ 562 h 1744"/>
                  <a:gd name="T84" fmla="*/ 2126 w 3423"/>
                  <a:gd name="T85" fmla="*/ 562 h 1744"/>
                  <a:gd name="T86" fmla="*/ 410 w 3423"/>
                  <a:gd name="T87" fmla="*/ 432 h 1744"/>
                  <a:gd name="T88" fmla="*/ 189 w 3423"/>
                  <a:gd name="T89" fmla="*/ 369 h 1744"/>
                  <a:gd name="T90" fmla="*/ 64 w 3423"/>
                  <a:gd name="T91" fmla="*/ 250 h 1744"/>
                  <a:gd name="T92" fmla="*/ 14 w 3423"/>
                  <a:gd name="T93" fmla="*/ 0 h 1744"/>
                  <a:gd name="T94" fmla="*/ 146 w 3423"/>
                  <a:gd name="T95" fmla="*/ 2 h 1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23" h="1744">
                    <a:moveTo>
                      <a:pt x="146" y="2"/>
                    </a:moveTo>
                    <a:cubicBezTo>
                      <a:pt x="145" y="48"/>
                      <a:pt x="146" y="99"/>
                      <a:pt x="159" y="142"/>
                    </a:cubicBezTo>
                    <a:cubicBezTo>
                      <a:pt x="173" y="186"/>
                      <a:pt x="195" y="222"/>
                      <a:pt x="252" y="254"/>
                    </a:cubicBezTo>
                    <a:cubicBezTo>
                      <a:pt x="290" y="275"/>
                      <a:pt x="346" y="293"/>
                      <a:pt x="425" y="301"/>
                    </a:cubicBezTo>
                    <a:cubicBezTo>
                      <a:pt x="738" y="336"/>
                      <a:pt x="1826" y="427"/>
                      <a:pt x="2128" y="431"/>
                    </a:cubicBezTo>
                    <a:cubicBezTo>
                      <a:pt x="2150" y="431"/>
                      <a:pt x="2168" y="431"/>
                      <a:pt x="2176" y="431"/>
                    </a:cubicBezTo>
                    <a:cubicBezTo>
                      <a:pt x="2349" y="420"/>
                      <a:pt x="2497" y="407"/>
                      <a:pt x="2609" y="319"/>
                    </a:cubicBezTo>
                    <a:cubicBezTo>
                      <a:pt x="2656" y="282"/>
                      <a:pt x="2699" y="242"/>
                      <a:pt x="2743" y="204"/>
                    </a:cubicBezTo>
                    <a:cubicBezTo>
                      <a:pt x="2786" y="166"/>
                      <a:pt x="2830" y="130"/>
                      <a:pt x="2881" y="105"/>
                    </a:cubicBezTo>
                    <a:cubicBezTo>
                      <a:pt x="2915" y="89"/>
                      <a:pt x="2954" y="78"/>
                      <a:pt x="2995" y="79"/>
                    </a:cubicBezTo>
                    <a:cubicBezTo>
                      <a:pt x="3047" y="80"/>
                      <a:pt x="3094" y="103"/>
                      <a:pt x="3141" y="138"/>
                    </a:cubicBezTo>
                    <a:cubicBezTo>
                      <a:pt x="3188" y="174"/>
                      <a:pt x="3235" y="225"/>
                      <a:pt x="3276" y="291"/>
                    </a:cubicBezTo>
                    <a:cubicBezTo>
                      <a:pt x="3359" y="423"/>
                      <a:pt x="3423" y="615"/>
                      <a:pt x="3419" y="867"/>
                    </a:cubicBezTo>
                    <a:cubicBezTo>
                      <a:pt x="3416" y="1117"/>
                      <a:pt x="3354" y="1294"/>
                      <a:pt x="3269" y="1409"/>
                    </a:cubicBezTo>
                    <a:cubicBezTo>
                      <a:pt x="3183" y="1524"/>
                      <a:pt x="3077" y="1579"/>
                      <a:pt x="2983" y="1579"/>
                    </a:cubicBezTo>
                    <a:cubicBezTo>
                      <a:pt x="2874" y="1578"/>
                      <a:pt x="2796" y="1526"/>
                      <a:pt x="2736" y="1475"/>
                    </a:cubicBezTo>
                    <a:cubicBezTo>
                      <a:pt x="2675" y="1423"/>
                      <a:pt x="2624" y="1372"/>
                      <a:pt x="2550" y="1337"/>
                    </a:cubicBezTo>
                    <a:cubicBezTo>
                      <a:pt x="2409" y="1270"/>
                      <a:pt x="2330" y="1254"/>
                      <a:pt x="2233" y="1252"/>
                    </a:cubicBezTo>
                    <a:cubicBezTo>
                      <a:pt x="2216" y="1252"/>
                      <a:pt x="2199" y="1252"/>
                      <a:pt x="2181" y="1253"/>
                    </a:cubicBezTo>
                    <a:cubicBezTo>
                      <a:pt x="2119" y="1255"/>
                      <a:pt x="1792" y="1286"/>
                      <a:pt x="1331" y="1318"/>
                    </a:cubicBezTo>
                    <a:cubicBezTo>
                      <a:pt x="869" y="1350"/>
                      <a:pt x="408" y="1381"/>
                      <a:pt x="337" y="1385"/>
                    </a:cubicBezTo>
                    <a:cubicBezTo>
                      <a:pt x="299" y="1388"/>
                      <a:pt x="273" y="1397"/>
                      <a:pt x="251" y="1412"/>
                    </a:cubicBezTo>
                    <a:cubicBezTo>
                      <a:pt x="229" y="1428"/>
                      <a:pt x="210" y="1449"/>
                      <a:pt x="194" y="1480"/>
                    </a:cubicBezTo>
                    <a:cubicBezTo>
                      <a:pt x="160" y="1541"/>
                      <a:pt x="141" y="1636"/>
                      <a:pt x="130" y="1744"/>
                    </a:cubicBezTo>
                    <a:lnTo>
                      <a:pt x="0" y="1731"/>
                    </a:lnTo>
                    <a:cubicBezTo>
                      <a:pt x="8" y="1644"/>
                      <a:pt x="21" y="1562"/>
                      <a:pt x="47" y="1488"/>
                    </a:cubicBezTo>
                    <a:cubicBezTo>
                      <a:pt x="73" y="1415"/>
                      <a:pt x="112" y="1348"/>
                      <a:pt x="177" y="1304"/>
                    </a:cubicBezTo>
                    <a:cubicBezTo>
                      <a:pt x="219" y="1274"/>
                      <a:pt x="271" y="1257"/>
                      <a:pt x="330" y="1254"/>
                    </a:cubicBezTo>
                    <a:cubicBezTo>
                      <a:pt x="397" y="1250"/>
                      <a:pt x="861" y="1218"/>
                      <a:pt x="1322" y="1187"/>
                    </a:cubicBezTo>
                    <a:cubicBezTo>
                      <a:pt x="1784" y="1155"/>
                      <a:pt x="2107" y="1124"/>
                      <a:pt x="2176" y="1121"/>
                    </a:cubicBezTo>
                    <a:cubicBezTo>
                      <a:pt x="2196" y="1120"/>
                      <a:pt x="2215" y="1120"/>
                      <a:pt x="2234" y="1120"/>
                    </a:cubicBezTo>
                    <a:cubicBezTo>
                      <a:pt x="2349" y="1121"/>
                      <a:pt x="2457" y="1146"/>
                      <a:pt x="2607" y="1218"/>
                    </a:cubicBezTo>
                    <a:cubicBezTo>
                      <a:pt x="2704" y="1264"/>
                      <a:pt x="2766" y="1329"/>
                      <a:pt x="2821" y="1374"/>
                    </a:cubicBezTo>
                    <a:cubicBezTo>
                      <a:pt x="2876" y="1420"/>
                      <a:pt x="2916" y="1446"/>
                      <a:pt x="2984" y="1447"/>
                    </a:cubicBezTo>
                    <a:cubicBezTo>
                      <a:pt x="3022" y="1448"/>
                      <a:pt x="3098" y="1420"/>
                      <a:pt x="3163" y="1331"/>
                    </a:cubicBezTo>
                    <a:cubicBezTo>
                      <a:pt x="3228" y="1243"/>
                      <a:pt x="3285" y="1095"/>
                      <a:pt x="3288" y="865"/>
                    </a:cubicBezTo>
                    <a:cubicBezTo>
                      <a:pt x="3293" y="523"/>
                      <a:pt x="3160" y="317"/>
                      <a:pt x="3061" y="243"/>
                    </a:cubicBezTo>
                    <a:cubicBezTo>
                      <a:pt x="3029" y="218"/>
                      <a:pt x="3001" y="210"/>
                      <a:pt x="2994" y="210"/>
                    </a:cubicBezTo>
                    <a:cubicBezTo>
                      <a:pt x="2976" y="210"/>
                      <a:pt x="2958" y="214"/>
                      <a:pt x="2937" y="224"/>
                    </a:cubicBezTo>
                    <a:cubicBezTo>
                      <a:pt x="2917" y="234"/>
                      <a:pt x="2894" y="249"/>
                      <a:pt x="2869" y="269"/>
                    </a:cubicBezTo>
                    <a:cubicBezTo>
                      <a:pt x="2818" y="310"/>
                      <a:pt x="2760" y="367"/>
                      <a:pt x="2690" y="422"/>
                    </a:cubicBezTo>
                    <a:cubicBezTo>
                      <a:pt x="2536" y="541"/>
                      <a:pt x="2355" y="550"/>
                      <a:pt x="2185" y="562"/>
                    </a:cubicBezTo>
                    <a:cubicBezTo>
                      <a:pt x="2170" y="563"/>
                      <a:pt x="2151" y="563"/>
                      <a:pt x="2126" y="562"/>
                    </a:cubicBezTo>
                    <a:cubicBezTo>
                      <a:pt x="1812" y="558"/>
                      <a:pt x="732" y="467"/>
                      <a:pt x="410" y="432"/>
                    </a:cubicBezTo>
                    <a:cubicBezTo>
                      <a:pt x="318" y="422"/>
                      <a:pt x="246" y="401"/>
                      <a:pt x="189" y="369"/>
                    </a:cubicBezTo>
                    <a:cubicBezTo>
                      <a:pt x="132" y="338"/>
                      <a:pt x="90" y="296"/>
                      <a:pt x="64" y="250"/>
                    </a:cubicBezTo>
                    <a:cubicBezTo>
                      <a:pt x="10" y="158"/>
                      <a:pt x="14" y="63"/>
                      <a:pt x="14" y="0"/>
                    </a:cubicBezTo>
                    <a:lnTo>
                      <a:pt x="146" y="2"/>
                    </a:lnTo>
                    <a:close/>
                  </a:path>
                </a:pathLst>
              </a:custGeom>
              <a:solidFill>
                <a:srgbClr val="DDDDDD"/>
              </a:solidFill>
              <a:ln>
                <a:noFill/>
              </a:ln>
              <a:effectLst>
                <a:innerShdw blurRad="63500" dist="50800" dir="18900000">
                  <a:prstClr val="black">
                    <a:alpha val="50000"/>
                  </a:prstClr>
                </a:innerShdw>
              </a:effectLst>
            </p:spPr>
            <p:txBody>
              <a:bodyPr vert="horz" wrap="square" lIns="91440" tIns="45720" rIns="91440" bIns="45720" numCol="1" anchor="t" anchorCtr="0" compatLnSpc="1">
                <a:prstTxWarp prst="textNoShape">
                  <a:avLst/>
                </a:prstTxWarp>
                <a:noAutofit/>
              </a:bodyPr>
              <a:lstStyle/>
              <a:p>
                <a:endParaRPr lang="en-US"/>
              </a:p>
            </p:txBody>
          </p:sp>
          <p:sp>
            <p:nvSpPr>
              <p:cNvPr id="21" name="Freeform 6">
                <a:extLst>
                  <a:ext uri="{FF2B5EF4-FFF2-40B4-BE49-F238E27FC236}">
                    <a16:creationId xmlns:a16="http://schemas.microsoft.com/office/drawing/2014/main" id="{4E6B415C-5FF2-5A41-94AE-0472AA38D0DD}"/>
                  </a:ext>
                </a:extLst>
              </p:cNvPr>
              <p:cNvSpPr>
                <a:spLocks/>
              </p:cNvSpPr>
              <p:nvPr/>
            </p:nvSpPr>
            <p:spPr bwMode="auto">
              <a:xfrm>
                <a:off x="2643183" y="3430589"/>
                <a:ext cx="1093785" cy="1887538"/>
              </a:xfrm>
              <a:custGeom>
                <a:avLst/>
                <a:gdLst>
                  <a:gd name="T0" fmla="*/ 1294 w 1438"/>
                  <a:gd name="T1" fmla="*/ 581 h 2490"/>
                  <a:gd name="T2" fmla="*/ 1241 w 1438"/>
                  <a:gd name="T3" fmla="*/ 770 h 2490"/>
                  <a:gd name="T4" fmla="*/ 1393 w 1438"/>
                  <a:gd name="T5" fmla="*/ 957 h 2490"/>
                  <a:gd name="T6" fmla="*/ 1408 w 1438"/>
                  <a:gd name="T7" fmla="*/ 1108 h 2490"/>
                  <a:gd name="T8" fmla="*/ 1404 w 1438"/>
                  <a:gd name="T9" fmla="*/ 1420 h 2490"/>
                  <a:gd name="T10" fmla="*/ 1373 w 1438"/>
                  <a:gd name="T11" fmla="*/ 1595 h 2490"/>
                  <a:gd name="T12" fmla="*/ 1231 w 1438"/>
                  <a:gd name="T13" fmla="*/ 1728 h 2490"/>
                  <a:gd name="T14" fmla="*/ 1242 w 1438"/>
                  <a:gd name="T15" fmla="*/ 1883 h 2490"/>
                  <a:gd name="T16" fmla="*/ 1206 w 1438"/>
                  <a:gd name="T17" fmla="*/ 2409 h 2490"/>
                  <a:gd name="T18" fmla="*/ 99 w 1438"/>
                  <a:gd name="T19" fmla="*/ 2485 h 2490"/>
                  <a:gd name="T20" fmla="*/ 0 w 1438"/>
                  <a:gd name="T21" fmla="*/ 2439 h 2490"/>
                  <a:gd name="T22" fmla="*/ 8 w 1438"/>
                  <a:gd name="T23" fmla="*/ 56 h 2490"/>
                  <a:gd name="T24" fmla="*/ 119 w 1438"/>
                  <a:gd name="T25" fmla="*/ 1 h 2490"/>
                  <a:gd name="T26" fmla="*/ 1167 w 1438"/>
                  <a:gd name="T27" fmla="*/ 57 h 2490"/>
                  <a:gd name="T28" fmla="*/ 1294 w 1438"/>
                  <a:gd name="T29" fmla="*/ 581 h 2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38" h="2490">
                    <a:moveTo>
                      <a:pt x="1294" y="581"/>
                    </a:moveTo>
                    <a:cubicBezTo>
                      <a:pt x="1294" y="581"/>
                      <a:pt x="1239" y="682"/>
                      <a:pt x="1241" y="770"/>
                    </a:cubicBezTo>
                    <a:cubicBezTo>
                      <a:pt x="1242" y="858"/>
                      <a:pt x="1368" y="907"/>
                      <a:pt x="1393" y="957"/>
                    </a:cubicBezTo>
                    <a:cubicBezTo>
                      <a:pt x="1416" y="1008"/>
                      <a:pt x="1408" y="1040"/>
                      <a:pt x="1408" y="1108"/>
                    </a:cubicBezTo>
                    <a:cubicBezTo>
                      <a:pt x="1407" y="1176"/>
                      <a:pt x="1405" y="1349"/>
                      <a:pt x="1404" y="1420"/>
                    </a:cubicBezTo>
                    <a:cubicBezTo>
                      <a:pt x="1403" y="1490"/>
                      <a:pt x="1438" y="1529"/>
                      <a:pt x="1373" y="1595"/>
                    </a:cubicBezTo>
                    <a:cubicBezTo>
                      <a:pt x="1308" y="1661"/>
                      <a:pt x="1254" y="1667"/>
                      <a:pt x="1231" y="1728"/>
                    </a:cubicBezTo>
                    <a:cubicBezTo>
                      <a:pt x="1207" y="1791"/>
                      <a:pt x="1242" y="1883"/>
                      <a:pt x="1242" y="1883"/>
                    </a:cubicBezTo>
                    <a:lnTo>
                      <a:pt x="1206" y="2409"/>
                    </a:lnTo>
                    <a:cubicBezTo>
                      <a:pt x="1206" y="2409"/>
                      <a:pt x="162" y="2480"/>
                      <a:pt x="99" y="2485"/>
                    </a:cubicBezTo>
                    <a:cubicBezTo>
                      <a:pt x="37" y="2490"/>
                      <a:pt x="0" y="2473"/>
                      <a:pt x="0" y="2439"/>
                    </a:cubicBezTo>
                    <a:cubicBezTo>
                      <a:pt x="1" y="2405"/>
                      <a:pt x="7" y="90"/>
                      <a:pt x="8" y="56"/>
                    </a:cubicBezTo>
                    <a:cubicBezTo>
                      <a:pt x="8" y="22"/>
                      <a:pt x="20" y="0"/>
                      <a:pt x="119" y="1"/>
                    </a:cubicBezTo>
                    <a:cubicBezTo>
                      <a:pt x="218" y="2"/>
                      <a:pt x="1167" y="57"/>
                      <a:pt x="1167" y="57"/>
                    </a:cubicBezTo>
                    <a:lnTo>
                      <a:pt x="1294" y="581"/>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7">
                <a:extLst>
                  <a:ext uri="{FF2B5EF4-FFF2-40B4-BE49-F238E27FC236}">
                    <a16:creationId xmlns:a16="http://schemas.microsoft.com/office/drawing/2014/main" id="{7B7DF935-DC9D-2F43-9C58-11AC36BCC592}"/>
                  </a:ext>
                </a:extLst>
              </p:cNvPr>
              <p:cNvSpPr>
                <a:spLocks/>
              </p:cNvSpPr>
              <p:nvPr/>
            </p:nvSpPr>
            <p:spPr bwMode="auto">
              <a:xfrm>
                <a:off x="3481383" y="3427413"/>
                <a:ext cx="263525" cy="557213"/>
              </a:xfrm>
              <a:custGeom>
                <a:avLst/>
                <a:gdLst>
                  <a:gd name="T0" fmla="*/ 345 w 346"/>
                  <a:gd name="T1" fmla="*/ 705 h 735"/>
                  <a:gd name="T2" fmla="*/ 341 w 346"/>
                  <a:gd name="T3" fmla="*/ 56 h 735"/>
                  <a:gd name="T4" fmla="*/ 177 w 346"/>
                  <a:gd name="T5" fmla="*/ 2 h 735"/>
                  <a:gd name="T6" fmla="*/ 7 w 346"/>
                  <a:gd name="T7" fmla="*/ 46 h 735"/>
                  <a:gd name="T8" fmla="*/ 1 w 346"/>
                  <a:gd name="T9" fmla="*/ 637 h 735"/>
                  <a:gd name="T10" fmla="*/ 27 w 346"/>
                  <a:gd name="T11" fmla="*/ 669 h 735"/>
                  <a:gd name="T12" fmla="*/ 249 w 346"/>
                  <a:gd name="T13" fmla="*/ 724 h 735"/>
                  <a:gd name="T14" fmla="*/ 326 w 346"/>
                  <a:gd name="T15" fmla="*/ 727 h 735"/>
                  <a:gd name="T16" fmla="*/ 345 w 346"/>
                  <a:gd name="T17" fmla="*/ 70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6" h="735">
                    <a:moveTo>
                      <a:pt x="345" y="705"/>
                    </a:moveTo>
                    <a:cubicBezTo>
                      <a:pt x="346" y="686"/>
                      <a:pt x="341" y="76"/>
                      <a:pt x="341" y="56"/>
                    </a:cubicBezTo>
                    <a:cubicBezTo>
                      <a:pt x="341" y="36"/>
                      <a:pt x="316" y="4"/>
                      <a:pt x="177" y="2"/>
                    </a:cubicBezTo>
                    <a:cubicBezTo>
                      <a:pt x="38" y="0"/>
                      <a:pt x="7" y="32"/>
                      <a:pt x="7" y="46"/>
                    </a:cubicBezTo>
                    <a:cubicBezTo>
                      <a:pt x="7" y="61"/>
                      <a:pt x="1" y="622"/>
                      <a:pt x="1" y="637"/>
                    </a:cubicBezTo>
                    <a:cubicBezTo>
                      <a:pt x="0" y="652"/>
                      <a:pt x="3" y="659"/>
                      <a:pt x="27" y="669"/>
                    </a:cubicBezTo>
                    <a:cubicBezTo>
                      <a:pt x="52" y="678"/>
                      <a:pt x="249" y="724"/>
                      <a:pt x="249" y="724"/>
                    </a:cubicBezTo>
                    <a:cubicBezTo>
                      <a:pt x="249" y="724"/>
                      <a:pt x="312" y="735"/>
                      <a:pt x="326" y="727"/>
                    </a:cubicBezTo>
                    <a:cubicBezTo>
                      <a:pt x="339" y="719"/>
                      <a:pt x="345" y="713"/>
                      <a:pt x="345" y="705"/>
                    </a:cubicBezTo>
                    <a:close/>
                  </a:path>
                </a:pathLst>
              </a:custGeom>
              <a:gradFill flip="none" rotWithShape="1">
                <a:gsLst>
                  <a:gs pos="37000">
                    <a:srgbClr val="313233"/>
                  </a:gs>
                  <a:gs pos="59000">
                    <a:srgbClr val="4B4D4E"/>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8">
                <a:extLst>
                  <a:ext uri="{FF2B5EF4-FFF2-40B4-BE49-F238E27FC236}">
                    <a16:creationId xmlns:a16="http://schemas.microsoft.com/office/drawing/2014/main" id="{0E5F67ED-EC0F-5943-A063-B01E2A763C15}"/>
                  </a:ext>
                </a:extLst>
              </p:cNvPr>
              <p:cNvSpPr>
                <a:spLocks/>
              </p:cNvSpPr>
              <p:nvPr/>
            </p:nvSpPr>
            <p:spPr bwMode="auto">
              <a:xfrm>
                <a:off x="3463917" y="4784726"/>
                <a:ext cx="269875" cy="517525"/>
              </a:xfrm>
              <a:custGeom>
                <a:avLst/>
                <a:gdLst>
                  <a:gd name="T0" fmla="*/ 353 w 354"/>
                  <a:gd name="T1" fmla="*/ 32 h 682"/>
                  <a:gd name="T2" fmla="*/ 334 w 354"/>
                  <a:gd name="T3" fmla="*/ 630 h 682"/>
                  <a:gd name="T4" fmla="*/ 169 w 354"/>
                  <a:gd name="T5" fmla="*/ 680 h 682"/>
                  <a:gd name="T6" fmla="*/ 0 w 354"/>
                  <a:gd name="T7" fmla="*/ 631 h 682"/>
                  <a:gd name="T8" fmla="*/ 7 w 354"/>
                  <a:gd name="T9" fmla="*/ 91 h 682"/>
                  <a:gd name="T10" fmla="*/ 35 w 354"/>
                  <a:gd name="T11" fmla="*/ 60 h 682"/>
                  <a:gd name="T12" fmla="*/ 257 w 354"/>
                  <a:gd name="T13" fmla="*/ 10 h 682"/>
                  <a:gd name="T14" fmla="*/ 334 w 354"/>
                  <a:gd name="T15" fmla="*/ 9 h 682"/>
                  <a:gd name="T16" fmla="*/ 353 w 354"/>
                  <a:gd name="T17" fmla="*/ 32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4" h="682">
                    <a:moveTo>
                      <a:pt x="353" y="32"/>
                    </a:moveTo>
                    <a:cubicBezTo>
                      <a:pt x="353" y="50"/>
                      <a:pt x="334" y="610"/>
                      <a:pt x="334" y="630"/>
                    </a:cubicBezTo>
                    <a:cubicBezTo>
                      <a:pt x="334" y="650"/>
                      <a:pt x="308" y="682"/>
                      <a:pt x="169" y="680"/>
                    </a:cubicBezTo>
                    <a:cubicBezTo>
                      <a:pt x="30" y="678"/>
                      <a:pt x="0" y="646"/>
                      <a:pt x="0" y="631"/>
                    </a:cubicBezTo>
                    <a:cubicBezTo>
                      <a:pt x="0" y="618"/>
                      <a:pt x="7" y="106"/>
                      <a:pt x="7" y="91"/>
                    </a:cubicBezTo>
                    <a:cubicBezTo>
                      <a:pt x="7" y="75"/>
                      <a:pt x="10" y="69"/>
                      <a:pt x="35" y="60"/>
                    </a:cubicBezTo>
                    <a:cubicBezTo>
                      <a:pt x="59" y="51"/>
                      <a:pt x="257" y="10"/>
                      <a:pt x="257" y="10"/>
                    </a:cubicBezTo>
                    <a:cubicBezTo>
                      <a:pt x="257" y="10"/>
                      <a:pt x="321" y="0"/>
                      <a:pt x="334" y="9"/>
                    </a:cubicBezTo>
                    <a:cubicBezTo>
                      <a:pt x="347" y="18"/>
                      <a:pt x="354" y="24"/>
                      <a:pt x="353" y="32"/>
                    </a:cubicBezTo>
                    <a:close/>
                  </a:path>
                </a:pathLst>
              </a:custGeom>
              <a:gradFill flip="none" rotWithShape="1">
                <a:gsLst>
                  <a:gs pos="37000">
                    <a:srgbClr val="313233"/>
                  </a:gs>
                  <a:gs pos="59000">
                    <a:srgbClr val="4B4D4E"/>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9">
                <a:extLst>
                  <a:ext uri="{FF2B5EF4-FFF2-40B4-BE49-F238E27FC236}">
                    <a16:creationId xmlns:a16="http://schemas.microsoft.com/office/drawing/2014/main" id="{E2094704-6162-E448-AC6F-CE2B4045F5D9}"/>
                  </a:ext>
                </a:extLst>
              </p:cNvPr>
              <p:cNvSpPr>
                <a:spLocks/>
              </p:cNvSpPr>
              <p:nvPr/>
            </p:nvSpPr>
            <p:spPr bwMode="auto">
              <a:xfrm>
                <a:off x="3625850" y="4086226"/>
                <a:ext cx="117475" cy="584200"/>
              </a:xfrm>
              <a:custGeom>
                <a:avLst/>
                <a:gdLst>
                  <a:gd name="T0" fmla="*/ 3 w 153"/>
                  <a:gd name="T1" fmla="*/ 0 h 769"/>
                  <a:gd name="T2" fmla="*/ 119 w 153"/>
                  <a:gd name="T3" fmla="*/ 98 h 769"/>
                  <a:gd name="T4" fmla="*/ 148 w 153"/>
                  <a:gd name="T5" fmla="*/ 197 h 769"/>
                  <a:gd name="T6" fmla="*/ 146 w 153"/>
                  <a:gd name="T7" fmla="*/ 603 h 769"/>
                  <a:gd name="T8" fmla="*/ 36 w 153"/>
                  <a:gd name="T9" fmla="*/ 769 h 769"/>
                  <a:gd name="T10" fmla="*/ 109 w 153"/>
                  <a:gd name="T11" fmla="*/ 663 h 769"/>
                  <a:gd name="T12" fmla="*/ 59 w 153"/>
                  <a:gd name="T13" fmla="*/ 548 h 769"/>
                  <a:gd name="T14" fmla="*/ 1 w 153"/>
                  <a:gd name="T15" fmla="*/ 474 h 769"/>
                  <a:gd name="T16" fmla="*/ 3 w 153"/>
                  <a:gd name="T17" fmla="*/ 264 h 769"/>
                  <a:gd name="T18" fmla="*/ 28 w 153"/>
                  <a:gd name="T19" fmla="*/ 217 h 769"/>
                  <a:gd name="T20" fmla="*/ 99 w 153"/>
                  <a:gd name="T21" fmla="*/ 133 h 769"/>
                  <a:gd name="T22" fmla="*/ 3 w 153"/>
                  <a:gd name="T23"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3" h="769">
                    <a:moveTo>
                      <a:pt x="3" y="0"/>
                    </a:moveTo>
                    <a:cubicBezTo>
                      <a:pt x="3" y="0"/>
                      <a:pt x="93" y="71"/>
                      <a:pt x="119" y="98"/>
                    </a:cubicBezTo>
                    <a:cubicBezTo>
                      <a:pt x="146" y="126"/>
                      <a:pt x="148" y="165"/>
                      <a:pt x="148" y="197"/>
                    </a:cubicBezTo>
                    <a:cubicBezTo>
                      <a:pt x="148" y="230"/>
                      <a:pt x="146" y="569"/>
                      <a:pt x="146" y="603"/>
                    </a:cubicBezTo>
                    <a:cubicBezTo>
                      <a:pt x="145" y="637"/>
                      <a:pt x="153" y="688"/>
                      <a:pt x="36" y="769"/>
                    </a:cubicBezTo>
                    <a:cubicBezTo>
                      <a:pt x="36" y="769"/>
                      <a:pt x="109" y="702"/>
                      <a:pt x="109" y="663"/>
                    </a:cubicBezTo>
                    <a:cubicBezTo>
                      <a:pt x="110" y="625"/>
                      <a:pt x="96" y="578"/>
                      <a:pt x="59" y="548"/>
                    </a:cubicBezTo>
                    <a:cubicBezTo>
                      <a:pt x="23" y="518"/>
                      <a:pt x="0" y="505"/>
                      <a:pt x="1" y="474"/>
                    </a:cubicBezTo>
                    <a:cubicBezTo>
                      <a:pt x="1" y="442"/>
                      <a:pt x="3" y="289"/>
                      <a:pt x="3" y="264"/>
                    </a:cubicBezTo>
                    <a:cubicBezTo>
                      <a:pt x="4" y="238"/>
                      <a:pt x="5" y="233"/>
                      <a:pt x="28" y="217"/>
                    </a:cubicBezTo>
                    <a:cubicBezTo>
                      <a:pt x="51" y="202"/>
                      <a:pt x="99" y="164"/>
                      <a:pt x="99" y="133"/>
                    </a:cubicBezTo>
                    <a:cubicBezTo>
                      <a:pt x="99" y="119"/>
                      <a:pt x="101" y="78"/>
                      <a:pt x="3" y="0"/>
                    </a:cubicBezTo>
                    <a:close/>
                  </a:path>
                </a:pathLst>
              </a:custGeom>
              <a:gradFill flip="none" rotWithShape="1">
                <a:gsLst>
                  <a:gs pos="37000">
                    <a:srgbClr val="313233"/>
                  </a:gs>
                  <a:gs pos="59000">
                    <a:srgbClr val="4B4D4E"/>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26" name="Freeform 25">
            <a:extLst>
              <a:ext uri="{FF2B5EF4-FFF2-40B4-BE49-F238E27FC236}">
                <a16:creationId xmlns:a16="http://schemas.microsoft.com/office/drawing/2014/main" id="{E9822B4F-EE93-0C41-9F63-3CA18FEE12E9}"/>
              </a:ext>
            </a:extLst>
          </p:cNvPr>
          <p:cNvSpPr>
            <a:spLocks/>
          </p:cNvSpPr>
          <p:nvPr/>
        </p:nvSpPr>
        <p:spPr bwMode="auto">
          <a:xfrm>
            <a:off x="1444436" y="2299855"/>
            <a:ext cx="9303128" cy="2258290"/>
          </a:xfrm>
          <a:custGeom>
            <a:avLst/>
            <a:gdLst>
              <a:gd name="T0" fmla="*/ 3575 w 3729"/>
              <a:gd name="T1" fmla="*/ 1185 h 1189"/>
              <a:gd name="T2" fmla="*/ 3352 w 3729"/>
              <a:gd name="T3" fmla="*/ 1181 h 1189"/>
              <a:gd name="T4" fmla="*/ 3129 w 3729"/>
              <a:gd name="T5" fmla="*/ 1183 h 1189"/>
              <a:gd name="T6" fmla="*/ 2906 w 3729"/>
              <a:gd name="T7" fmla="*/ 1185 h 1189"/>
              <a:gd name="T8" fmla="*/ 2683 w 3729"/>
              <a:gd name="T9" fmla="*/ 1185 h 1189"/>
              <a:gd name="T10" fmla="*/ 2460 w 3729"/>
              <a:gd name="T11" fmla="*/ 1186 h 1189"/>
              <a:gd name="T12" fmla="*/ 2238 w 3729"/>
              <a:gd name="T13" fmla="*/ 1188 h 1189"/>
              <a:gd name="T14" fmla="*/ 2015 w 3729"/>
              <a:gd name="T15" fmla="*/ 1176 h 1189"/>
              <a:gd name="T16" fmla="*/ 1792 w 3729"/>
              <a:gd name="T17" fmla="*/ 1180 h 1189"/>
              <a:gd name="T18" fmla="*/ 1569 w 3729"/>
              <a:gd name="T19" fmla="*/ 1180 h 1189"/>
              <a:gd name="T20" fmla="*/ 1346 w 3729"/>
              <a:gd name="T21" fmla="*/ 1189 h 1189"/>
              <a:gd name="T22" fmla="*/ 1123 w 3729"/>
              <a:gd name="T23" fmla="*/ 1176 h 1189"/>
              <a:gd name="T24" fmla="*/ 899 w 3729"/>
              <a:gd name="T25" fmla="*/ 1185 h 1189"/>
              <a:gd name="T26" fmla="*/ 676 w 3729"/>
              <a:gd name="T27" fmla="*/ 1175 h 1189"/>
              <a:gd name="T28" fmla="*/ 453 w 3729"/>
              <a:gd name="T29" fmla="*/ 1180 h 1189"/>
              <a:gd name="T30" fmla="*/ 230 w 3729"/>
              <a:gd name="T31" fmla="*/ 1176 h 1189"/>
              <a:gd name="T32" fmla="*/ 7 w 3729"/>
              <a:gd name="T33" fmla="*/ 1182 h 1189"/>
              <a:gd name="T34" fmla="*/ 3 w 3729"/>
              <a:gd name="T35" fmla="*/ 962 h 1189"/>
              <a:gd name="T36" fmla="*/ 0 w 3729"/>
              <a:gd name="T37" fmla="*/ 742 h 1189"/>
              <a:gd name="T38" fmla="*/ 7 w 3729"/>
              <a:gd name="T39" fmla="*/ 521 h 1189"/>
              <a:gd name="T40" fmla="*/ 8 w 3729"/>
              <a:gd name="T41" fmla="*/ 301 h 1189"/>
              <a:gd name="T42" fmla="*/ 8 w 3729"/>
              <a:gd name="T43" fmla="*/ 81 h 1189"/>
              <a:gd name="T44" fmla="*/ 155 w 3729"/>
              <a:gd name="T45" fmla="*/ 5 h 1189"/>
              <a:gd name="T46" fmla="*/ 378 w 3729"/>
              <a:gd name="T47" fmla="*/ 2 h 1189"/>
              <a:gd name="T48" fmla="*/ 601 w 3729"/>
              <a:gd name="T49" fmla="*/ 13 h 1189"/>
              <a:gd name="T50" fmla="*/ 824 w 3729"/>
              <a:gd name="T51" fmla="*/ 10 h 1189"/>
              <a:gd name="T52" fmla="*/ 1047 w 3729"/>
              <a:gd name="T53" fmla="*/ 4 h 1189"/>
              <a:gd name="T54" fmla="*/ 1270 w 3729"/>
              <a:gd name="T55" fmla="*/ 13 h 1189"/>
              <a:gd name="T56" fmla="*/ 1492 w 3729"/>
              <a:gd name="T57" fmla="*/ 1 h 1189"/>
              <a:gd name="T58" fmla="*/ 1715 w 3729"/>
              <a:gd name="T59" fmla="*/ 11 h 1189"/>
              <a:gd name="T60" fmla="*/ 1938 w 3729"/>
              <a:gd name="T61" fmla="*/ 1 h 1189"/>
              <a:gd name="T62" fmla="*/ 2161 w 3729"/>
              <a:gd name="T63" fmla="*/ 10 h 1189"/>
              <a:gd name="T64" fmla="*/ 2384 w 3729"/>
              <a:gd name="T65" fmla="*/ 7 h 1189"/>
              <a:gd name="T66" fmla="*/ 2607 w 3729"/>
              <a:gd name="T67" fmla="*/ 3 h 1189"/>
              <a:gd name="T68" fmla="*/ 2831 w 3729"/>
              <a:gd name="T69" fmla="*/ 6 h 1189"/>
              <a:gd name="T70" fmla="*/ 3054 w 3729"/>
              <a:gd name="T71" fmla="*/ 3 h 1189"/>
              <a:gd name="T72" fmla="*/ 3277 w 3729"/>
              <a:gd name="T73" fmla="*/ 9 h 1189"/>
              <a:gd name="T74" fmla="*/ 3500 w 3729"/>
              <a:gd name="T75" fmla="*/ 1 h 1189"/>
              <a:gd name="T76" fmla="*/ 3724 w 3729"/>
              <a:gd name="T77" fmla="*/ 7 h 1189"/>
              <a:gd name="T78" fmla="*/ 3726 w 3729"/>
              <a:gd name="T79" fmla="*/ 227 h 1189"/>
              <a:gd name="T80" fmla="*/ 3717 w 3729"/>
              <a:gd name="T81" fmla="*/ 447 h 1189"/>
              <a:gd name="T82" fmla="*/ 3725 w 3729"/>
              <a:gd name="T83" fmla="*/ 668 h 1189"/>
              <a:gd name="T84" fmla="*/ 3727 w 3729"/>
              <a:gd name="T85" fmla="*/ 888 h 1189"/>
              <a:gd name="T86" fmla="*/ 3726 w 3729"/>
              <a:gd name="T87" fmla="*/ 1108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29" h="1189">
                <a:moveTo>
                  <a:pt x="3723" y="1181"/>
                </a:moveTo>
                <a:lnTo>
                  <a:pt x="3649" y="1176"/>
                </a:lnTo>
                <a:lnTo>
                  <a:pt x="3575" y="1185"/>
                </a:lnTo>
                <a:lnTo>
                  <a:pt x="3500" y="1185"/>
                </a:lnTo>
                <a:lnTo>
                  <a:pt x="3426" y="1188"/>
                </a:lnTo>
                <a:lnTo>
                  <a:pt x="3352" y="1181"/>
                </a:lnTo>
                <a:lnTo>
                  <a:pt x="3277" y="1186"/>
                </a:lnTo>
                <a:lnTo>
                  <a:pt x="3203" y="1187"/>
                </a:lnTo>
                <a:lnTo>
                  <a:pt x="3129" y="1183"/>
                </a:lnTo>
                <a:lnTo>
                  <a:pt x="3055" y="1181"/>
                </a:lnTo>
                <a:lnTo>
                  <a:pt x="2980" y="1175"/>
                </a:lnTo>
                <a:lnTo>
                  <a:pt x="2906" y="1185"/>
                </a:lnTo>
                <a:lnTo>
                  <a:pt x="2832" y="1175"/>
                </a:lnTo>
                <a:lnTo>
                  <a:pt x="2758" y="1181"/>
                </a:lnTo>
                <a:lnTo>
                  <a:pt x="2683" y="1185"/>
                </a:lnTo>
                <a:lnTo>
                  <a:pt x="2609" y="1185"/>
                </a:lnTo>
                <a:lnTo>
                  <a:pt x="2535" y="1183"/>
                </a:lnTo>
                <a:lnTo>
                  <a:pt x="2460" y="1186"/>
                </a:lnTo>
                <a:lnTo>
                  <a:pt x="2386" y="1186"/>
                </a:lnTo>
                <a:lnTo>
                  <a:pt x="2312" y="1186"/>
                </a:lnTo>
                <a:lnTo>
                  <a:pt x="2238" y="1188"/>
                </a:lnTo>
                <a:lnTo>
                  <a:pt x="2163" y="1179"/>
                </a:lnTo>
                <a:lnTo>
                  <a:pt x="2089" y="1176"/>
                </a:lnTo>
                <a:lnTo>
                  <a:pt x="2015" y="1176"/>
                </a:lnTo>
                <a:lnTo>
                  <a:pt x="1940" y="1186"/>
                </a:lnTo>
                <a:lnTo>
                  <a:pt x="1866" y="1179"/>
                </a:lnTo>
                <a:lnTo>
                  <a:pt x="1792" y="1180"/>
                </a:lnTo>
                <a:lnTo>
                  <a:pt x="1717" y="1177"/>
                </a:lnTo>
                <a:lnTo>
                  <a:pt x="1643" y="1179"/>
                </a:lnTo>
                <a:lnTo>
                  <a:pt x="1569" y="1180"/>
                </a:lnTo>
                <a:lnTo>
                  <a:pt x="1494" y="1182"/>
                </a:lnTo>
                <a:lnTo>
                  <a:pt x="1420" y="1180"/>
                </a:lnTo>
                <a:lnTo>
                  <a:pt x="1346" y="1189"/>
                </a:lnTo>
                <a:lnTo>
                  <a:pt x="1271" y="1179"/>
                </a:lnTo>
                <a:lnTo>
                  <a:pt x="1197" y="1176"/>
                </a:lnTo>
                <a:lnTo>
                  <a:pt x="1123" y="1176"/>
                </a:lnTo>
                <a:lnTo>
                  <a:pt x="1048" y="1185"/>
                </a:lnTo>
                <a:lnTo>
                  <a:pt x="974" y="1183"/>
                </a:lnTo>
                <a:lnTo>
                  <a:pt x="899" y="1185"/>
                </a:lnTo>
                <a:lnTo>
                  <a:pt x="825" y="1177"/>
                </a:lnTo>
                <a:lnTo>
                  <a:pt x="751" y="1188"/>
                </a:lnTo>
                <a:lnTo>
                  <a:pt x="676" y="1175"/>
                </a:lnTo>
                <a:lnTo>
                  <a:pt x="602" y="1180"/>
                </a:lnTo>
                <a:lnTo>
                  <a:pt x="528" y="1189"/>
                </a:lnTo>
                <a:lnTo>
                  <a:pt x="453" y="1180"/>
                </a:lnTo>
                <a:lnTo>
                  <a:pt x="379" y="1189"/>
                </a:lnTo>
                <a:lnTo>
                  <a:pt x="305" y="1185"/>
                </a:lnTo>
                <a:lnTo>
                  <a:pt x="230" y="1176"/>
                </a:lnTo>
                <a:lnTo>
                  <a:pt x="156" y="1180"/>
                </a:lnTo>
                <a:lnTo>
                  <a:pt x="81" y="1178"/>
                </a:lnTo>
                <a:lnTo>
                  <a:pt x="7" y="1182"/>
                </a:lnTo>
                <a:lnTo>
                  <a:pt x="10" y="1109"/>
                </a:lnTo>
                <a:lnTo>
                  <a:pt x="5" y="1035"/>
                </a:lnTo>
                <a:lnTo>
                  <a:pt x="3" y="962"/>
                </a:lnTo>
                <a:lnTo>
                  <a:pt x="3" y="888"/>
                </a:lnTo>
                <a:lnTo>
                  <a:pt x="1" y="815"/>
                </a:lnTo>
                <a:lnTo>
                  <a:pt x="0" y="742"/>
                </a:lnTo>
                <a:lnTo>
                  <a:pt x="0" y="668"/>
                </a:lnTo>
                <a:lnTo>
                  <a:pt x="8" y="595"/>
                </a:lnTo>
                <a:lnTo>
                  <a:pt x="7" y="521"/>
                </a:lnTo>
                <a:lnTo>
                  <a:pt x="12" y="448"/>
                </a:lnTo>
                <a:lnTo>
                  <a:pt x="8" y="374"/>
                </a:lnTo>
                <a:lnTo>
                  <a:pt x="8" y="301"/>
                </a:lnTo>
                <a:lnTo>
                  <a:pt x="1" y="228"/>
                </a:lnTo>
                <a:lnTo>
                  <a:pt x="2" y="154"/>
                </a:lnTo>
                <a:lnTo>
                  <a:pt x="8" y="81"/>
                </a:lnTo>
                <a:lnTo>
                  <a:pt x="4" y="4"/>
                </a:lnTo>
                <a:lnTo>
                  <a:pt x="81" y="9"/>
                </a:lnTo>
                <a:lnTo>
                  <a:pt x="155" y="5"/>
                </a:lnTo>
                <a:lnTo>
                  <a:pt x="230" y="7"/>
                </a:lnTo>
                <a:lnTo>
                  <a:pt x="304" y="13"/>
                </a:lnTo>
                <a:lnTo>
                  <a:pt x="378" y="2"/>
                </a:lnTo>
                <a:lnTo>
                  <a:pt x="453" y="11"/>
                </a:lnTo>
                <a:lnTo>
                  <a:pt x="527" y="14"/>
                </a:lnTo>
                <a:lnTo>
                  <a:pt x="601" y="13"/>
                </a:lnTo>
                <a:lnTo>
                  <a:pt x="675" y="5"/>
                </a:lnTo>
                <a:lnTo>
                  <a:pt x="750" y="12"/>
                </a:lnTo>
                <a:lnTo>
                  <a:pt x="824" y="10"/>
                </a:lnTo>
                <a:lnTo>
                  <a:pt x="898" y="1"/>
                </a:lnTo>
                <a:lnTo>
                  <a:pt x="972" y="6"/>
                </a:lnTo>
                <a:lnTo>
                  <a:pt x="1047" y="4"/>
                </a:lnTo>
                <a:lnTo>
                  <a:pt x="1121" y="3"/>
                </a:lnTo>
                <a:lnTo>
                  <a:pt x="1195" y="4"/>
                </a:lnTo>
                <a:lnTo>
                  <a:pt x="1270" y="13"/>
                </a:lnTo>
                <a:lnTo>
                  <a:pt x="1344" y="13"/>
                </a:lnTo>
                <a:lnTo>
                  <a:pt x="1418" y="14"/>
                </a:lnTo>
                <a:lnTo>
                  <a:pt x="1492" y="1"/>
                </a:lnTo>
                <a:lnTo>
                  <a:pt x="1567" y="2"/>
                </a:lnTo>
                <a:lnTo>
                  <a:pt x="1641" y="2"/>
                </a:lnTo>
                <a:lnTo>
                  <a:pt x="1715" y="11"/>
                </a:lnTo>
                <a:lnTo>
                  <a:pt x="1790" y="9"/>
                </a:lnTo>
                <a:lnTo>
                  <a:pt x="1864" y="11"/>
                </a:lnTo>
                <a:lnTo>
                  <a:pt x="1938" y="1"/>
                </a:lnTo>
                <a:lnTo>
                  <a:pt x="2013" y="10"/>
                </a:lnTo>
                <a:lnTo>
                  <a:pt x="2087" y="1"/>
                </a:lnTo>
                <a:lnTo>
                  <a:pt x="2161" y="10"/>
                </a:lnTo>
                <a:lnTo>
                  <a:pt x="2236" y="1"/>
                </a:lnTo>
                <a:lnTo>
                  <a:pt x="2310" y="0"/>
                </a:lnTo>
                <a:lnTo>
                  <a:pt x="2384" y="7"/>
                </a:lnTo>
                <a:lnTo>
                  <a:pt x="2459" y="10"/>
                </a:lnTo>
                <a:lnTo>
                  <a:pt x="2533" y="12"/>
                </a:lnTo>
                <a:lnTo>
                  <a:pt x="2607" y="3"/>
                </a:lnTo>
                <a:lnTo>
                  <a:pt x="2682" y="12"/>
                </a:lnTo>
                <a:lnTo>
                  <a:pt x="2756" y="3"/>
                </a:lnTo>
                <a:lnTo>
                  <a:pt x="2831" y="6"/>
                </a:lnTo>
                <a:lnTo>
                  <a:pt x="2905" y="10"/>
                </a:lnTo>
                <a:lnTo>
                  <a:pt x="2979" y="0"/>
                </a:lnTo>
                <a:lnTo>
                  <a:pt x="3054" y="3"/>
                </a:lnTo>
                <a:lnTo>
                  <a:pt x="3128" y="5"/>
                </a:lnTo>
                <a:lnTo>
                  <a:pt x="3202" y="12"/>
                </a:lnTo>
                <a:lnTo>
                  <a:pt x="3277" y="9"/>
                </a:lnTo>
                <a:lnTo>
                  <a:pt x="3351" y="11"/>
                </a:lnTo>
                <a:lnTo>
                  <a:pt x="3425" y="2"/>
                </a:lnTo>
                <a:lnTo>
                  <a:pt x="3500" y="1"/>
                </a:lnTo>
                <a:lnTo>
                  <a:pt x="3574" y="6"/>
                </a:lnTo>
                <a:lnTo>
                  <a:pt x="3649" y="6"/>
                </a:lnTo>
                <a:lnTo>
                  <a:pt x="3724" y="7"/>
                </a:lnTo>
                <a:lnTo>
                  <a:pt x="3728" y="80"/>
                </a:lnTo>
                <a:lnTo>
                  <a:pt x="3723" y="154"/>
                </a:lnTo>
                <a:lnTo>
                  <a:pt x="3726" y="227"/>
                </a:lnTo>
                <a:lnTo>
                  <a:pt x="3719" y="301"/>
                </a:lnTo>
                <a:lnTo>
                  <a:pt x="3720" y="374"/>
                </a:lnTo>
                <a:lnTo>
                  <a:pt x="3717" y="447"/>
                </a:lnTo>
                <a:lnTo>
                  <a:pt x="3718" y="521"/>
                </a:lnTo>
                <a:lnTo>
                  <a:pt x="3729" y="594"/>
                </a:lnTo>
                <a:lnTo>
                  <a:pt x="3725" y="668"/>
                </a:lnTo>
                <a:lnTo>
                  <a:pt x="3717" y="741"/>
                </a:lnTo>
                <a:lnTo>
                  <a:pt x="3716" y="815"/>
                </a:lnTo>
                <a:lnTo>
                  <a:pt x="3727" y="888"/>
                </a:lnTo>
                <a:lnTo>
                  <a:pt x="3719" y="961"/>
                </a:lnTo>
                <a:lnTo>
                  <a:pt x="3716" y="1035"/>
                </a:lnTo>
                <a:lnTo>
                  <a:pt x="3726" y="1108"/>
                </a:lnTo>
                <a:lnTo>
                  <a:pt x="3723" y="1181"/>
                </a:lnTo>
                <a:close/>
              </a:path>
            </a:pathLst>
          </a:custGeom>
          <a:gradFill flip="none" rotWithShape="1">
            <a:gsLst>
              <a:gs pos="0">
                <a:srgbClr val="FFFFFF"/>
              </a:gs>
              <a:gs pos="100000">
                <a:srgbClr val="F3F3F3"/>
              </a:gs>
            </a:gsLst>
            <a:lin ang="5400000" scaled="1"/>
            <a:tileRect/>
          </a:gradFill>
          <a:ln>
            <a:noFill/>
          </a:ln>
          <a:effectLst>
            <a:outerShdw blurRad="4826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rgbClr val="3A3B3C"/>
                </a:solidFill>
                <a:latin typeface="Arial" panose="020B0604020202020204" pitchFamily="34" charset="0"/>
                <a:cs typeface="Arial" panose="020B0604020202020204" pitchFamily="34" charset="0"/>
              </a:rPr>
              <a:t>Place your content here. Your text is placed in this location. </a:t>
            </a:r>
            <a:r>
              <a:rPr lang="en-US" sz="2400" b="1" dirty="0">
                <a:solidFill>
                  <a:srgbClr val="3A3B3C"/>
                </a:solidFill>
                <a:latin typeface="Arial" panose="020B0604020202020204" pitchFamily="34" charset="0"/>
                <a:cs typeface="Arial" panose="020B0604020202020204" pitchFamily="34" charset="0"/>
              </a:rPr>
              <a:t>Highlight or bold the most important content as needed. </a:t>
            </a:r>
            <a:r>
              <a:rPr lang="en-US" sz="2400" dirty="0">
                <a:solidFill>
                  <a:srgbClr val="3A3B3C"/>
                </a:solidFill>
                <a:latin typeface="Arial" panose="020B0604020202020204" pitchFamily="34" charset="0"/>
                <a:cs typeface="Arial" panose="020B0604020202020204" pitchFamily="34" charset="0"/>
              </a:rPr>
              <a:t>Your words are typed or pasted here. Place your content here. Your text is placed in this location. Highlight or bold the most important content as needed. Your words are typed or pasted here.</a:t>
            </a:r>
          </a:p>
        </p:txBody>
      </p:sp>
      <p:sp>
        <p:nvSpPr>
          <p:cNvPr id="15" name="TextBox 14">
            <a:extLst>
              <a:ext uri="{FF2B5EF4-FFF2-40B4-BE49-F238E27FC236}">
                <a16:creationId xmlns:a16="http://schemas.microsoft.com/office/drawing/2014/main" id="{74EEEB61-4985-9647-824E-A93EE9E45FD9}"/>
              </a:ext>
            </a:extLst>
          </p:cNvPr>
          <p:cNvSpPr txBox="1"/>
          <p:nvPr/>
        </p:nvSpPr>
        <p:spPr>
          <a:xfrm>
            <a:off x="-28881" y="6163573"/>
            <a:ext cx="1048685" cy="307777"/>
          </a:xfrm>
          <a:prstGeom prst="rect">
            <a:avLst/>
          </a:prstGeom>
          <a:noFill/>
        </p:spPr>
        <p:txBody>
          <a:bodyPr wrap="none" rtlCol="0">
            <a:spAutoFit/>
          </a:bodyPr>
          <a:lstStyle/>
          <a:p>
            <a:r>
              <a:rPr lang="en-US" sz="1400" b="1" dirty="0">
                <a:solidFill>
                  <a:srgbClr val="00ADEF"/>
                </a:solidFill>
                <a:latin typeface="Arial" panose="020B0604020202020204" pitchFamily="34" charset="0"/>
                <a:cs typeface="Arial" panose="020B0604020202020204" pitchFamily="34" charset="0"/>
              </a:rPr>
              <a:t>Made with</a:t>
            </a:r>
          </a:p>
        </p:txBody>
      </p:sp>
      <p:grpSp>
        <p:nvGrpSpPr>
          <p:cNvPr id="16" name="Group 15">
            <a:extLst>
              <a:ext uri="{FF2B5EF4-FFF2-40B4-BE49-F238E27FC236}">
                <a16:creationId xmlns:a16="http://schemas.microsoft.com/office/drawing/2014/main" id="{51CFBBF6-B366-B64E-B648-F6CAC55E0227}"/>
              </a:ext>
            </a:extLst>
          </p:cNvPr>
          <p:cNvGrpSpPr/>
          <p:nvPr/>
        </p:nvGrpSpPr>
        <p:grpSpPr>
          <a:xfrm>
            <a:off x="63411" y="6417027"/>
            <a:ext cx="1720233" cy="384528"/>
            <a:chOff x="3549650" y="519113"/>
            <a:chExt cx="5653088" cy="1263650"/>
          </a:xfrm>
        </p:grpSpPr>
        <p:sp>
          <p:nvSpPr>
            <p:cNvPr id="17" name="Freeform 5">
              <a:extLst>
                <a:ext uri="{FF2B5EF4-FFF2-40B4-BE49-F238E27FC236}">
                  <a16:creationId xmlns:a16="http://schemas.microsoft.com/office/drawing/2014/main" id="{A59E965C-9E2B-6946-ABD4-816963C54603}"/>
                </a:ext>
              </a:extLst>
            </p:cNvPr>
            <p:cNvSpPr>
              <a:spLocks noChangeAspect="1"/>
            </p:cNvSpPr>
            <p:nvPr/>
          </p:nvSpPr>
          <p:spPr bwMode="auto">
            <a:xfrm>
              <a:off x="3549650" y="808038"/>
              <a:ext cx="561975" cy="974725"/>
            </a:xfrm>
            <a:custGeom>
              <a:avLst/>
              <a:gdLst>
                <a:gd name="T0" fmla="*/ 737 w 737"/>
                <a:gd name="T1" fmla="*/ 1277 h 1277"/>
                <a:gd name="T2" fmla="*/ 128 w 737"/>
                <a:gd name="T3" fmla="*/ 925 h 1277"/>
                <a:gd name="T4" fmla="*/ 0 w 737"/>
                <a:gd name="T5" fmla="*/ 703 h 1277"/>
                <a:gd name="T6" fmla="*/ 0 w 737"/>
                <a:gd name="T7" fmla="*/ 0 h 1277"/>
                <a:gd name="T8" fmla="*/ 737 w 737"/>
                <a:gd name="T9" fmla="*/ 426 h 1277"/>
                <a:gd name="T10" fmla="*/ 737 w 737"/>
                <a:gd name="T11" fmla="*/ 1277 h 1277"/>
              </a:gdLst>
              <a:ahLst/>
              <a:cxnLst>
                <a:cxn ang="0">
                  <a:pos x="T0" y="T1"/>
                </a:cxn>
                <a:cxn ang="0">
                  <a:pos x="T2" y="T3"/>
                </a:cxn>
                <a:cxn ang="0">
                  <a:pos x="T4" y="T5"/>
                </a:cxn>
                <a:cxn ang="0">
                  <a:pos x="T6" y="T7"/>
                </a:cxn>
                <a:cxn ang="0">
                  <a:pos x="T8" y="T9"/>
                </a:cxn>
                <a:cxn ang="0">
                  <a:pos x="T10" y="T11"/>
                </a:cxn>
              </a:cxnLst>
              <a:rect l="0" t="0" r="r" b="b"/>
              <a:pathLst>
                <a:path w="737" h="1277">
                  <a:moveTo>
                    <a:pt x="737" y="1277"/>
                  </a:moveTo>
                  <a:lnTo>
                    <a:pt x="128" y="925"/>
                  </a:lnTo>
                  <a:cubicBezTo>
                    <a:pt x="49" y="879"/>
                    <a:pt x="0" y="795"/>
                    <a:pt x="0" y="703"/>
                  </a:cubicBezTo>
                  <a:lnTo>
                    <a:pt x="0" y="0"/>
                  </a:lnTo>
                  <a:lnTo>
                    <a:pt x="737" y="426"/>
                  </a:lnTo>
                  <a:lnTo>
                    <a:pt x="737" y="1277"/>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6">
              <a:extLst>
                <a:ext uri="{FF2B5EF4-FFF2-40B4-BE49-F238E27FC236}">
                  <a16:creationId xmlns:a16="http://schemas.microsoft.com/office/drawing/2014/main" id="{139E698E-E521-B548-B701-23546073A1A9}"/>
                </a:ext>
              </a:extLst>
            </p:cNvPr>
            <p:cNvSpPr>
              <a:spLocks noChangeAspect="1"/>
            </p:cNvSpPr>
            <p:nvPr/>
          </p:nvSpPr>
          <p:spPr bwMode="auto">
            <a:xfrm>
              <a:off x="3549650" y="519113"/>
              <a:ext cx="1123950" cy="614363"/>
            </a:xfrm>
            <a:custGeom>
              <a:avLst/>
              <a:gdLst>
                <a:gd name="T0" fmla="*/ 587 w 1474"/>
                <a:gd name="T1" fmla="*/ 40 h 805"/>
                <a:gd name="T2" fmla="*/ 0 w 1474"/>
                <a:gd name="T3" fmla="*/ 379 h 805"/>
                <a:gd name="T4" fmla="*/ 737 w 1474"/>
                <a:gd name="T5" fmla="*/ 805 h 805"/>
                <a:gd name="T6" fmla="*/ 1474 w 1474"/>
                <a:gd name="T7" fmla="*/ 379 h 805"/>
                <a:gd name="T8" fmla="*/ 888 w 1474"/>
                <a:gd name="T9" fmla="*/ 40 h 805"/>
                <a:gd name="T10" fmla="*/ 737 w 1474"/>
                <a:gd name="T11" fmla="*/ 0 h 805"/>
                <a:gd name="T12" fmla="*/ 737 w 1474"/>
                <a:gd name="T13" fmla="*/ 0 h 805"/>
                <a:gd name="T14" fmla="*/ 587 w 1474"/>
                <a:gd name="T15" fmla="*/ 40 h 8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4" h="805">
                  <a:moveTo>
                    <a:pt x="587" y="40"/>
                  </a:moveTo>
                  <a:lnTo>
                    <a:pt x="0" y="379"/>
                  </a:lnTo>
                  <a:lnTo>
                    <a:pt x="737" y="805"/>
                  </a:lnTo>
                  <a:lnTo>
                    <a:pt x="1474" y="379"/>
                  </a:lnTo>
                  <a:lnTo>
                    <a:pt x="888" y="40"/>
                  </a:lnTo>
                  <a:cubicBezTo>
                    <a:pt x="841" y="13"/>
                    <a:pt x="789" y="0"/>
                    <a:pt x="737" y="0"/>
                  </a:cubicBezTo>
                  <a:lnTo>
                    <a:pt x="737" y="0"/>
                  </a:lnTo>
                  <a:cubicBezTo>
                    <a:pt x="686" y="0"/>
                    <a:pt x="634" y="13"/>
                    <a:pt x="587" y="40"/>
                  </a:cubicBezTo>
                </a:path>
              </a:pathLst>
            </a:custGeom>
            <a:solidFill>
              <a:srgbClr val="B6B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7">
              <a:extLst>
                <a:ext uri="{FF2B5EF4-FFF2-40B4-BE49-F238E27FC236}">
                  <a16:creationId xmlns:a16="http://schemas.microsoft.com/office/drawing/2014/main" id="{887B3F13-A4BF-7544-9189-28517EFC995E}"/>
                </a:ext>
              </a:extLst>
            </p:cNvPr>
            <p:cNvSpPr>
              <a:spLocks noChangeAspect="1"/>
            </p:cNvSpPr>
            <p:nvPr/>
          </p:nvSpPr>
          <p:spPr bwMode="auto">
            <a:xfrm>
              <a:off x="4111625" y="808038"/>
              <a:ext cx="561975" cy="973138"/>
            </a:xfrm>
            <a:custGeom>
              <a:avLst/>
              <a:gdLst>
                <a:gd name="T0" fmla="*/ 610 w 737"/>
                <a:gd name="T1" fmla="*/ 925 h 1276"/>
                <a:gd name="T2" fmla="*/ 514 w 737"/>
                <a:gd name="T3" fmla="*/ 980 h 1276"/>
                <a:gd name="T4" fmla="*/ 535 w 737"/>
                <a:gd name="T5" fmla="*/ 1270 h 1276"/>
                <a:gd name="T6" fmla="*/ 275 w 737"/>
                <a:gd name="T7" fmla="*/ 1118 h 1276"/>
                <a:gd name="T8" fmla="*/ 0 w 737"/>
                <a:gd name="T9" fmla="*/ 1276 h 1276"/>
                <a:gd name="T10" fmla="*/ 0 w 737"/>
                <a:gd name="T11" fmla="*/ 425 h 1276"/>
                <a:gd name="T12" fmla="*/ 737 w 737"/>
                <a:gd name="T13" fmla="*/ 0 h 1276"/>
                <a:gd name="T14" fmla="*/ 737 w 737"/>
                <a:gd name="T15" fmla="*/ 703 h 1276"/>
                <a:gd name="T16" fmla="*/ 610 w 737"/>
                <a:gd name="T17" fmla="*/ 925 h 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7" h="1276">
                  <a:moveTo>
                    <a:pt x="610" y="925"/>
                  </a:moveTo>
                  <a:lnTo>
                    <a:pt x="514" y="980"/>
                  </a:lnTo>
                  <a:lnTo>
                    <a:pt x="535" y="1270"/>
                  </a:lnTo>
                  <a:lnTo>
                    <a:pt x="275" y="1118"/>
                  </a:lnTo>
                  <a:lnTo>
                    <a:pt x="0" y="1276"/>
                  </a:lnTo>
                  <a:lnTo>
                    <a:pt x="0" y="425"/>
                  </a:lnTo>
                  <a:lnTo>
                    <a:pt x="737" y="0"/>
                  </a:lnTo>
                  <a:lnTo>
                    <a:pt x="737" y="703"/>
                  </a:lnTo>
                  <a:cubicBezTo>
                    <a:pt x="737" y="795"/>
                    <a:pt x="689" y="879"/>
                    <a:pt x="610" y="92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8">
              <a:extLst>
                <a:ext uri="{FF2B5EF4-FFF2-40B4-BE49-F238E27FC236}">
                  <a16:creationId xmlns:a16="http://schemas.microsoft.com/office/drawing/2014/main" id="{D1262D62-58F8-2747-A914-754C59EF4EAF}"/>
                </a:ext>
              </a:extLst>
            </p:cNvPr>
            <p:cNvSpPr>
              <a:spLocks noChangeAspect="1"/>
            </p:cNvSpPr>
            <p:nvPr/>
          </p:nvSpPr>
          <p:spPr bwMode="auto">
            <a:xfrm>
              <a:off x="3763963" y="730250"/>
              <a:ext cx="347663" cy="603250"/>
            </a:xfrm>
            <a:custGeom>
              <a:avLst/>
              <a:gdLst>
                <a:gd name="T0" fmla="*/ 456 w 456"/>
                <a:gd name="T1" fmla="*/ 0 h 791"/>
                <a:gd name="T2" fmla="*/ 0 w 456"/>
                <a:gd name="T3" fmla="*/ 264 h 791"/>
                <a:gd name="T4" fmla="*/ 0 w 456"/>
                <a:gd name="T5" fmla="*/ 791 h 791"/>
                <a:gd name="T6" fmla="*/ 456 w 456"/>
                <a:gd name="T7" fmla="*/ 528 h 791"/>
                <a:gd name="T8" fmla="*/ 456 w 456"/>
                <a:gd name="T9" fmla="*/ 0 h 791"/>
              </a:gdLst>
              <a:ahLst/>
              <a:cxnLst>
                <a:cxn ang="0">
                  <a:pos x="T0" y="T1"/>
                </a:cxn>
                <a:cxn ang="0">
                  <a:pos x="T2" y="T3"/>
                </a:cxn>
                <a:cxn ang="0">
                  <a:pos x="T4" y="T5"/>
                </a:cxn>
                <a:cxn ang="0">
                  <a:pos x="T6" y="T7"/>
                </a:cxn>
                <a:cxn ang="0">
                  <a:pos x="T8" y="T9"/>
                </a:cxn>
              </a:cxnLst>
              <a:rect l="0" t="0" r="r" b="b"/>
              <a:pathLst>
                <a:path w="456" h="791">
                  <a:moveTo>
                    <a:pt x="456" y="0"/>
                  </a:moveTo>
                  <a:lnTo>
                    <a:pt x="0" y="264"/>
                  </a:lnTo>
                  <a:lnTo>
                    <a:pt x="0" y="791"/>
                  </a:lnTo>
                  <a:lnTo>
                    <a:pt x="456" y="528"/>
                  </a:lnTo>
                  <a:lnTo>
                    <a:pt x="456"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9">
              <a:extLst>
                <a:ext uri="{FF2B5EF4-FFF2-40B4-BE49-F238E27FC236}">
                  <a16:creationId xmlns:a16="http://schemas.microsoft.com/office/drawing/2014/main" id="{BF378BE9-16DB-2B47-9A41-5AA280496C49}"/>
                </a:ext>
              </a:extLst>
            </p:cNvPr>
            <p:cNvSpPr>
              <a:spLocks noChangeAspect="1"/>
            </p:cNvSpPr>
            <p:nvPr/>
          </p:nvSpPr>
          <p:spPr bwMode="auto">
            <a:xfrm>
              <a:off x="3763963" y="1133475"/>
              <a:ext cx="695325" cy="401638"/>
            </a:xfrm>
            <a:custGeom>
              <a:avLst/>
              <a:gdLst>
                <a:gd name="T0" fmla="*/ 456 w 913"/>
                <a:gd name="T1" fmla="*/ 0 h 527"/>
                <a:gd name="T2" fmla="*/ 0 w 913"/>
                <a:gd name="T3" fmla="*/ 263 h 527"/>
                <a:gd name="T4" fmla="*/ 456 w 913"/>
                <a:gd name="T5" fmla="*/ 527 h 527"/>
                <a:gd name="T6" fmla="*/ 913 w 913"/>
                <a:gd name="T7" fmla="*/ 263 h 527"/>
                <a:gd name="T8" fmla="*/ 456 w 913"/>
                <a:gd name="T9" fmla="*/ 0 h 527"/>
              </a:gdLst>
              <a:ahLst/>
              <a:cxnLst>
                <a:cxn ang="0">
                  <a:pos x="T0" y="T1"/>
                </a:cxn>
                <a:cxn ang="0">
                  <a:pos x="T2" y="T3"/>
                </a:cxn>
                <a:cxn ang="0">
                  <a:pos x="T4" y="T5"/>
                </a:cxn>
                <a:cxn ang="0">
                  <a:pos x="T6" y="T7"/>
                </a:cxn>
                <a:cxn ang="0">
                  <a:pos x="T8" y="T9"/>
                </a:cxn>
              </a:cxnLst>
              <a:rect l="0" t="0" r="r" b="b"/>
              <a:pathLst>
                <a:path w="913" h="527">
                  <a:moveTo>
                    <a:pt x="456" y="0"/>
                  </a:moveTo>
                  <a:lnTo>
                    <a:pt x="0" y="263"/>
                  </a:lnTo>
                  <a:lnTo>
                    <a:pt x="456" y="527"/>
                  </a:lnTo>
                  <a:lnTo>
                    <a:pt x="913" y="263"/>
                  </a:lnTo>
                  <a:lnTo>
                    <a:pt x="456" y="0"/>
                  </a:lnTo>
                  <a:close/>
                </a:path>
              </a:pathLst>
            </a:custGeom>
            <a:solidFill>
              <a:srgbClr val="6D7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
              <a:extLst>
                <a:ext uri="{FF2B5EF4-FFF2-40B4-BE49-F238E27FC236}">
                  <a16:creationId xmlns:a16="http://schemas.microsoft.com/office/drawing/2014/main" id="{F8E57E26-7209-8249-948B-B04B3884BB4C}"/>
                </a:ext>
              </a:extLst>
            </p:cNvPr>
            <p:cNvSpPr>
              <a:spLocks noChangeAspect="1"/>
            </p:cNvSpPr>
            <p:nvPr/>
          </p:nvSpPr>
          <p:spPr bwMode="auto">
            <a:xfrm>
              <a:off x="4111625" y="730250"/>
              <a:ext cx="347663" cy="603250"/>
            </a:xfrm>
            <a:custGeom>
              <a:avLst/>
              <a:gdLst>
                <a:gd name="T0" fmla="*/ 457 w 457"/>
                <a:gd name="T1" fmla="*/ 264 h 791"/>
                <a:gd name="T2" fmla="*/ 0 w 457"/>
                <a:gd name="T3" fmla="*/ 0 h 791"/>
                <a:gd name="T4" fmla="*/ 0 w 457"/>
                <a:gd name="T5" fmla="*/ 528 h 791"/>
                <a:gd name="T6" fmla="*/ 457 w 457"/>
                <a:gd name="T7" fmla="*/ 791 h 791"/>
                <a:gd name="T8" fmla="*/ 457 w 457"/>
                <a:gd name="T9" fmla="*/ 264 h 791"/>
              </a:gdLst>
              <a:ahLst/>
              <a:cxnLst>
                <a:cxn ang="0">
                  <a:pos x="T0" y="T1"/>
                </a:cxn>
                <a:cxn ang="0">
                  <a:pos x="T2" y="T3"/>
                </a:cxn>
                <a:cxn ang="0">
                  <a:pos x="T4" y="T5"/>
                </a:cxn>
                <a:cxn ang="0">
                  <a:pos x="T6" y="T7"/>
                </a:cxn>
                <a:cxn ang="0">
                  <a:pos x="T8" y="T9"/>
                </a:cxn>
              </a:cxnLst>
              <a:rect l="0" t="0" r="r" b="b"/>
              <a:pathLst>
                <a:path w="457" h="791">
                  <a:moveTo>
                    <a:pt x="457" y="264"/>
                  </a:moveTo>
                  <a:lnTo>
                    <a:pt x="0" y="0"/>
                  </a:lnTo>
                  <a:lnTo>
                    <a:pt x="0" y="528"/>
                  </a:lnTo>
                  <a:lnTo>
                    <a:pt x="457" y="791"/>
                  </a:lnTo>
                  <a:lnTo>
                    <a:pt x="457" y="264"/>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1">
              <a:extLst>
                <a:ext uri="{FF2B5EF4-FFF2-40B4-BE49-F238E27FC236}">
                  <a16:creationId xmlns:a16="http://schemas.microsoft.com/office/drawing/2014/main" id="{D4E4B72F-66AA-7A47-9AF3-18FAA1DBAFB3}"/>
                </a:ext>
              </a:extLst>
            </p:cNvPr>
            <p:cNvSpPr>
              <a:spLocks noChangeAspect="1"/>
            </p:cNvSpPr>
            <p:nvPr/>
          </p:nvSpPr>
          <p:spPr bwMode="auto">
            <a:xfrm>
              <a:off x="3817938" y="1133475"/>
              <a:ext cx="641350" cy="368300"/>
            </a:xfrm>
            <a:custGeom>
              <a:avLst/>
              <a:gdLst>
                <a:gd name="T0" fmla="*/ 460 w 842"/>
                <a:gd name="T1" fmla="*/ 484 h 484"/>
                <a:gd name="T2" fmla="*/ 0 w 842"/>
                <a:gd name="T3" fmla="*/ 222 h 484"/>
                <a:gd name="T4" fmla="*/ 385 w 842"/>
                <a:gd name="T5" fmla="*/ 0 h 484"/>
                <a:gd name="T6" fmla="*/ 842 w 842"/>
                <a:gd name="T7" fmla="*/ 263 h 484"/>
                <a:gd name="T8" fmla="*/ 460 w 842"/>
                <a:gd name="T9" fmla="*/ 484 h 484"/>
              </a:gdLst>
              <a:ahLst/>
              <a:cxnLst>
                <a:cxn ang="0">
                  <a:pos x="T0" y="T1"/>
                </a:cxn>
                <a:cxn ang="0">
                  <a:pos x="T2" y="T3"/>
                </a:cxn>
                <a:cxn ang="0">
                  <a:pos x="T4" y="T5"/>
                </a:cxn>
                <a:cxn ang="0">
                  <a:pos x="T6" y="T7"/>
                </a:cxn>
                <a:cxn ang="0">
                  <a:pos x="T8" y="T9"/>
                </a:cxn>
              </a:cxnLst>
              <a:rect l="0" t="0" r="r" b="b"/>
              <a:pathLst>
                <a:path w="842" h="484">
                  <a:moveTo>
                    <a:pt x="460" y="484"/>
                  </a:moveTo>
                  <a:lnTo>
                    <a:pt x="0" y="222"/>
                  </a:lnTo>
                  <a:lnTo>
                    <a:pt x="385" y="0"/>
                  </a:lnTo>
                  <a:lnTo>
                    <a:pt x="842" y="263"/>
                  </a:lnTo>
                  <a:lnTo>
                    <a:pt x="460" y="48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2">
              <a:extLst>
                <a:ext uri="{FF2B5EF4-FFF2-40B4-BE49-F238E27FC236}">
                  <a16:creationId xmlns:a16="http://schemas.microsoft.com/office/drawing/2014/main" id="{489E85D3-EB2D-DD49-89AD-48355D759D49}"/>
                </a:ext>
              </a:extLst>
            </p:cNvPr>
            <p:cNvSpPr>
              <a:spLocks noChangeAspect="1"/>
            </p:cNvSpPr>
            <p:nvPr/>
          </p:nvSpPr>
          <p:spPr bwMode="auto">
            <a:xfrm>
              <a:off x="4179888" y="847725"/>
              <a:ext cx="279400" cy="485775"/>
            </a:xfrm>
            <a:custGeom>
              <a:avLst/>
              <a:gdLst>
                <a:gd name="T0" fmla="*/ 368 w 368"/>
                <a:gd name="T1" fmla="*/ 637 h 637"/>
                <a:gd name="T2" fmla="*/ 0 w 368"/>
                <a:gd name="T3" fmla="*/ 424 h 637"/>
                <a:gd name="T4" fmla="*/ 0 w 368"/>
                <a:gd name="T5" fmla="*/ 0 h 637"/>
                <a:gd name="T6" fmla="*/ 280 w 368"/>
                <a:gd name="T7" fmla="*/ 162 h 637"/>
                <a:gd name="T8" fmla="*/ 368 w 368"/>
                <a:gd name="T9" fmla="*/ 248 h 637"/>
                <a:gd name="T10" fmla="*/ 368 w 368"/>
                <a:gd name="T11" fmla="*/ 637 h 637"/>
              </a:gdLst>
              <a:ahLst/>
              <a:cxnLst>
                <a:cxn ang="0">
                  <a:pos x="T0" y="T1"/>
                </a:cxn>
                <a:cxn ang="0">
                  <a:pos x="T2" y="T3"/>
                </a:cxn>
                <a:cxn ang="0">
                  <a:pos x="T4" y="T5"/>
                </a:cxn>
                <a:cxn ang="0">
                  <a:pos x="T6" y="T7"/>
                </a:cxn>
                <a:cxn ang="0">
                  <a:pos x="T8" y="T9"/>
                </a:cxn>
                <a:cxn ang="0">
                  <a:pos x="T10" y="T11"/>
                </a:cxn>
              </a:cxnLst>
              <a:rect l="0" t="0" r="r" b="b"/>
              <a:pathLst>
                <a:path w="368" h="637">
                  <a:moveTo>
                    <a:pt x="368" y="637"/>
                  </a:moveTo>
                  <a:lnTo>
                    <a:pt x="0" y="424"/>
                  </a:lnTo>
                  <a:lnTo>
                    <a:pt x="0" y="0"/>
                  </a:lnTo>
                  <a:lnTo>
                    <a:pt x="280" y="162"/>
                  </a:lnTo>
                  <a:lnTo>
                    <a:pt x="368" y="248"/>
                  </a:lnTo>
                  <a:lnTo>
                    <a:pt x="368" y="6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3">
              <a:extLst>
                <a:ext uri="{FF2B5EF4-FFF2-40B4-BE49-F238E27FC236}">
                  <a16:creationId xmlns:a16="http://schemas.microsoft.com/office/drawing/2014/main" id="{39033A21-C8DB-5D4F-BB30-7A6E0570B5C6}"/>
                </a:ext>
              </a:extLst>
            </p:cNvPr>
            <p:cNvSpPr>
              <a:spLocks noChangeAspect="1"/>
            </p:cNvSpPr>
            <p:nvPr/>
          </p:nvSpPr>
          <p:spPr bwMode="auto">
            <a:xfrm>
              <a:off x="3830638" y="969963"/>
              <a:ext cx="280988" cy="487363"/>
            </a:xfrm>
            <a:custGeom>
              <a:avLst/>
              <a:gdLst>
                <a:gd name="T0" fmla="*/ 368 w 368"/>
                <a:gd name="T1" fmla="*/ 638 h 638"/>
                <a:gd name="T2" fmla="*/ 0 w 368"/>
                <a:gd name="T3" fmla="*/ 425 h 638"/>
                <a:gd name="T4" fmla="*/ 0 w 368"/>
                <a:gd name="T5" fmla="*/ 0 h 638"/>
                <a:gd name="T6" fmla="*/ 368 w 368"/>
                <a:gd name="T7" fmla="*/ 213 h 638"/>
                <a:gd name="T8" fmla="*/ 368 w 368"/>
                <a:gd name="T9" fmla="*/ 638 h 638"/>
              </a:gdLst>
              <a:ahLst/>
              <a:cxnLst>
                <a:cxn ang="0">
                  <a:pos x="T0" y="T1"/>
                </a:cxn>
                <a:cxn ang="0">
                  <a:pos x="T2" y="T3"/>
                </a:cxn>
                <a:cxn ang="0">
                  <a:pos x="T4" y="T5"/>
                </a:cxn>
                <a:cxn ang="0">
                  <a:pos x="T6" y="T7"/>
                </a:cxn>
                <a:cxn ang="0">
                  <a:pos x="T8" y="T9"/>
                </a:cxn>
              </a:cxnLst>
              <a:rect l="0" t="0" r="r" b="b"/>
              <a:pathLst>
                <a:path w="368" h="638">
                  <a:moveTo>
                    <a:pt x="368" y="638"/>
                  </a:moveTo>
                  <a:lnTo>
                    <a:pt x="0" y="425"/>
                  </a:lnTo>
                  <a:lnTo>
                    <a:pt x="0" y="0"/>
                  </a:lnTo>
                  <a:lnTo>
                    <a:pt x="368" y="213"/>
                  </a:lnTo>
                  <a:lnTo>
                    <a:pt x="368" y="63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4">
              <a:extLst>
                <a:ext uri="{FF2B5EF4-FFF2-40B4-BE49-F238E27FC236}">
                  <a16:creationId xmlns:a16="http://schemas.microsoft.com/office/drawing/2014/main" id="{2AC1BA3A-D3AB-C544-9245-5CF9598208B4}"/>
                </a:ext>
              </a:extLst>
            </p:cNvPr>
            <p:cNvSpPr>
              <a:spLocks noChangeAspect="1"/>
            </p:cNvSpPr>
            <p:nvPr/>
          </p:nvSpPr>
          <p:spPr bwMode="auto">
            <a:xfrm>
              <a:off x="3830638" y="808038"/>
              <a:ext cx="561975" cy="325438"/>
            </a:xfrm>
            <a:custGeom>
              <a:avLst/>
              <a:gdLst>
                <a:gd name="T0" fmla="*/ 0 w 737"/>
                <a:gd name="T1" fmla="*/ 213 h 426"/>
                <a:gd name="T2" fmla="*/ 368 w 737"/>
                <a:gd name="T3" fmla="*/ 426 h 426"/>
                <a:gd name="T4" fmla="*/ 737 w 737"/>
                <a:gd name="T5" fmla="*/ 213 h 426"/>
                <a:gd name="T6" fmla="*/ 368 w 737"/>
                <a:gd name="T7" fmla="*/ 0 h 426"/>
                <a:gd name="T8" fmla="*/ 0 w 737"/>
                <a:gd name="T9" fmla="*/ 213 h 426"/>
              </a:gdLst>
              <a:ahLst/>
              <a:cxnLst>
                <a:cxn ang="0">
                  <a:pos x="T0" y="T1"/>
                </a:cxn>
                <a:cxn ang="0">
                  <a:pos x="T2" y="T3"/>
                </a:cxn>
                <a:cxn ang="0">
                  <a:pos x="T4" y="T5"/>
                </a:cxn>
                <a:cxn ang="0">
                  <a:pos x="T6" y="T7"/>
                </a:cxn>
                <a:cxn ang="0">
                  <a:pos x="T8" y="T9"/>
                </a:cxn>
              </a:cxnLst>
              <a:rect l="0" t="0" r="r" b="b"/>
              <a:pathLst>
                <a:path w="737" h="426">
                  <a:moveTo>
                    <a:pt x="0" y="213"/>
                  </a:moveTo>
                  <a:lnTo>
                    <a:pt x="368" y="426"/>
                  </a:lnTo>
                  <a:lnTo>
                    <a:pt x="737" y="213"/>
                  </a:lnTo>
                  <a:lnTo>
                    <a:pt x="368" y="0"/>
                  </a:lnTo>
                  <a:lnTo>
                    <a:pt x="0" y="213"/>
                  </a:lnTo>
                  <a:close/>
                </a:path>
              </a:pathLst>
            </a:custGeom>
            <a:solidFill>
              <a:srgbClr val="B7E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5">
              <a:extLst>
                <a:ext uri="{FF2B5EF4-FFF2-40B4-BE49-F238E27FC236}">
                  <a16:creationId xmlns:a16="http://schemas.microsoft.com/office/drawing/2014/main" id="{67069321-9ACA-174F-83F8-1E9F55BD5A27}"/>
                </a:ext>
              </a:extLst>
            </p:cNvPr>
            <p:cNvSpPr>
              <a:spLocks noChangeAspect="1"/>
            </p:cNvSpPr>
            <p:nvPr/>
          </p:nvSpPr>
          <p:spPr bwMode="auto">
            <a:xfrm>
              <a:off x="4111625" y="969963"/>
              <a:ext cx="280988" cy="487363"/>
            </a:xfrm>
            <a:custGeom>
              <a:avLst/>
              <a:gdLst>
                <a:gd name="T0" fmla="*/ 0 w 369"/>
                <a:gd name="T1" fmla="*/ 213 h 638"/>
                <a:gd name="T2" fmla="*/ 0 w 369"/>
                <a:gd name="T3" fmla="*/ 638 h 638"/>
                <a:gd name="T4" fmla="*/ 369 w 369"/>
                <a:gd name="T5" fmla="*/ 425 h 638"/>
                <a:gd name="T6" fmla="*/ 369 w 369"/>
                <a:gd name="T7" fmla="*/ 0 h 638"/>
                <a:gd name="T8" fmla="*/ 0 w 369"/>
                <a:gd name="T9" fmla="*/ 213 h 638"/>
              </a:gdLst>
              <a:ahLst/>
              <a:cxnLst>
                <a:cxn ang="0">
                  <a:pos x="T0" y="T1"/>
                </a:cxn>
                <a:cxn ang="0">
                  <a:pos x="T2" y="T3"/>
                </a:cxn>
                <a:cxn ang="0">
                  <a:pos x="T4" y="T5"/>
                </a:cxn>
                <a:cxn ang="0">
                  <a:pos x="T6" y="T7"/>
                </a:cxn>
                <a:cxn ang="0">
                  <a:pos x="T8" y="T9"/>
                </a:cxn>
              </a:cxnLst>
              <a:rect l="0" t="0" r="r" b="b"/>
              <a:pathLst>
                <a:path w="369" h="638">
                  <a:moveTo>
                    <a:pt x="0" y="213"/>
                  </a:moveTo>
                  <a:lnTo>
                    <a:pt x="0" y="638"/>
                  </a:lnTo>
                  <a:lnTo>
                    <a:pt x="369" y="425"/>
                  </a:lnTo>
                  <a:lnTo>
                    <a:pt x="369" y="0"/>
                  </a:lnTo>
                  <a:lnTo>
                    <a:pt x="0" y="213"/>
                  </a:lnTo>
                  <a:close/>
                </a:path>
              </a:pathLst>
            </a:custGeom>
            <a:solidFill>
              <a:srgbClr val="0073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6">
              <a:extLst>
                <a:ext uri="{FF2B5EF4-FFF2-40B4-BE49-F238E27FC236}">
                  <a16:creationId xmlns:a16="http://schemas.microsoft.com/office/drawing/2014/main" id="{647FEF20-2247-674A-9B10-597713D55731}"/>
                </a:ext>
              </a:extLst>
            </p:cNvPr>
            <p:cNvSpPr>
              <a:spLocks noChangeAspect="1" noEditPoints="1"/>
            </p:cNvSpPr>
            <p:nvPr/>
          </p:nvSpPr>
          <p:spPr bwMode="auto">
            <a:xfrm>
              <a:off x="4889500" y="977900"/>
              <a:ext cx="273050" cy="696913"/>
            </a:xfrm>
            <a:custGeom>
              <a:avLst/>
              <a:gdLst>
                <a:gd name="T0" fmla="*/ 269 w 358"/>
                <a:gd name="T1" fmla="*/ 607 h 913"/>
                <a:gd name="T2" fmla="*/ 269 w 358"/>
                <a:gd name="T3" fmla="*/ 718 h 913"/>
                <a:gd name="T4" fmla="*/ 163 w 358"/>
                <a:gd name="T5" fmla="*/ 824 h 913"/>
                <a:gd name="T6" fmla="*/ 89 w 358"/>
                <a:gd name="T7" fmla="*/ 824 h 913"/>
                <a:gd name="T8" fmla="*/ 89 w 358"/>
                <a:gd name="T9" fmla="*/ 501 h 913"/>
                <a:gd name="T10" fmla="*/ 163 w 358"/>
                <a:gd name="T11" fmla="*/ 501 h 913"/>
                <a:gd name="T12" fmla="*/ 269 w 358"/>
                <a:gd name="T13" fmla="*/ 607 h 913"/>
                <a:gd name="T14" fmla="*/ 163 w 358"/>
                <a:gd name="T15" fmla="*/ 411 h 913"/>
                <a:gd name="T16" fmla="*/ 89 w 358"/>
                <a:gd name="T17" fmla="*/ 411 h 913"/>
                <a:gd name="T18" fmla="*/ 89 w 358"/>
                <a:gd name="T19" fmla="*/ 89 h 913"/>
                <a:gd name="T20" fmla="*/ 163 w 358"/>
                <a:gd name="T21" fmla="*/ 89 h 913"/>
                <a:gd name="T22" fmla="*/ 269 w 358"/>
                <a:gd name="T23" fmla="*/ 196 h 913"/>
                <a:gd name="T24" fmla="*/ 269 w 358"/>
                <a:gd name="T25" fmla="*/ 305 h 913"/>
                <a:gd name="T26" fmla="*/ 163 w 358"/>
                <a:gd name="T27" fmla="*/ 411 h 913"/>
                <a:gd name="T28" fmla="*/ 163 w 358"/>
                <a:gd name="T29" fmla="*/ 0 h 913"/>
                <a:gd name="T30" fmla="*/ 0 w 358"/>
                <a:gd name="T31" fmla="*/ 0 h 913"/>
                <a:gd name="T32" fmla="*/ 0 w 358"/>
                <a:gd name="T33" fmla="*/ 913 h 913"/>
                <a:gd name="T34" fmla="*/ 163 w 358"/>
                <a:gd name="T35" fmla="*/ 913 h 913"/>
                <a:gd name="T36" fmla="*/ 358 w 358"/>
                <a:gd name="T37" fmla="*/ 718 h 913"/>
                <a:gd name="T38" fmla="*/ 358 w 358"/>
                <a:gd name="T39" fmla="*/ 607 h 913"/>
                <a:gd name="T40" fmla="*/ 286 w 358"/>
                <a:gd name="T41" fmla="*/ 456 h 913"/>
                <a:gd name="T42" fmla="*/ 358 w 358"/>
                <a:gd name="T43" fmla="*/ 305 h 913"/>
                <a:gd name="T44" fmla="*/ 358 w 358"/>
                <a:gd name="T45" fmla="*/ 196 h 913"/>
                <a:gd name="T46" fmla="*/ 163 w 358"/>
                <a:gd name="T4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8" h="913">
                  <a:moveTo>
                    <a:pt x="269" y="607"/>
                  </a:moveTo>
                  <a:lnTo>
                    <a:pt x="269" y="718"/>
                  </a:lnTo>
                  <a:cubicBezTo>
                    <a:pt x="269" y="777"/>
                    <a:pt x="222" y="824"/>
                    <a:pt x="163" y="824"/>
                  </a:cubicBezTo>
                  <a:lnTo>
                    <a:pt x="89" y="824"/>
                  </a:lnTo>
                  <a:lnTo>
                    <a:pt x="89" y="501"/>
                  </a:lnTo>
                  <a:lnTo>
                    <a:pt x="163" y="501"/>
                  </a:lnTo>
                  <a:cubicBezTo>
                    <a:pt x="222" y="501"/>
                    <a:pt x="269" y="547"/>
                    <a:pt x="269" y="607"/>
                  </a:cubicBezTo>
                  <a:close/>
                  <a:moveTo>
                    <a:pt x="163" y="411"/>
                  </a:moveTo>
                  <a:lnTo>
                    <a:pt x="89" y="411"/>
                  </a:lnTo>
                  <a:lnTo>
                    <a:pt x="89" y="89"/>
                  </a:lnTo>
                  <a:lnTo>
                    <a:pt x="163" y="89"/>
                  </a:lnTo>
                  <a:cubicBezTo>
                    <a:pt x="222" y="89"/>
                    <a:pt x="269" y="136"/>
                    <a:pt x="269" y="196"/>
                  </a:cubicBezTo>
                  <a:lnTo>
                    <a:pt x="269" y="305"/>
                  </a:lnTo>
                  <a:cubicBezTo>
                    <a:pt x="269" y="365"/>
                    <a:pt x="222" y="411"/>
                    <a:pt x="163" y="411"/>
                  </a:cubicBezTo>
                  <a:close/>
                  <a:moveTo>
                    <a:pt x="163" y="0"/>
                  </a:moveTo>
                  <a:lnTo>
                    <a:pt x="0" y="0"/>
                  </a:lnTo>
                  <a:lnTo>
                    <a:pt x="0" y="913"/>
                  </a:lnTo>
                  <a:lnTo>
                    <a:pt x="163" y="913"/>
                  </a:lnTo>
                  <a:cubicBezTo>
                    <a:pt x="270" y="913"/>
                    <a:pt x="358" y="825"/>
                    <a:pt x="358" y="718"/>
                  </a:cubicBezTo>
                  <a:lnTo>
                    <a:pt x="358" y="607"/>
                  </a:lnTo>
                  <a:cubicBezTo>
                    <a:pt x="358" y="549"/>
                    <a:pt x="332" y="495"/>
                    <a:pt x="286" y="456"/>
                  </a:cubicBezTo>
                  <a:cubicBezTo>
                    <a:pt x="331" y="419"/>
                    <a:pt x="358" y="364"/>
                    <a:pt x="358" y="305"/>
                  </a:cubicBezTo>
                  <a:lnTo>
                    <a:pt x="358" y="196"/>
                  </a:lnTo>
                  <a:cubicBezTo>
                    <a:pt x="358" y="88"/>
                    <a:pt x="270" y="0"/>
                    <a:pt x="163" y="0"/>
                  </a:cubicBezTo>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7">
              <a:extLst>
                <a:ext uri="{FF2B5EF4-FFF2-40B4-BE49-F238E27FC236}">
                  <a16:creationId xmlns:a16="http://schemas.microsoft.com/office/drawing/2014/main" id="{F99078E3-2104-0E42-8A18-B8E425E9032A}"/>
                </a:ext>
              </a:extLst>
            </p:cNvPr>
            <p:cNvSpPr>
              <a:spLocks noChangeAspect="1"/>
            </p:cNvSpPr>
            <p:nvPr/>
          </p:nvSpPr>
          <p:spPr bwMode="auto">
            <a:xfrm>
              <a:off x="5230813" y="977900"/>
              <a:ext cx="279400" cy="706438"/>
            </a:xfrm>
            <a:custGeom>
              <a:avLst/>
              <a:gdLst>
                <a:gd name="T0" fmla="*/ 275 w 365"/>
                <a:gd name="T1" fmla="*/ 744 h 926"/>
                <a:gd name="T2" fmla="*/ 183 w 365"/>
                <a:gd name="T3" fmla="*/ 837 h 926"/>
                <a:gd name="T4" fmla="*/ 90 w 365"/>
                <a:gd name="T5" fmla="*/ 744 h 926"/>
                <a:gd name="T6" fmla="*/ 90 w 365"/>
                <a:gd name="T7" fmla="*/ 0 h 926"/>
                <a:gd name="T8" fmla="*/ 0 w 365"/>
                <a:gd name="T9" fmla="*/ 0 h 926"/>
                <a:gd name="T10" fmla="*/ 0 w 365"/>
                <a:gd name="T11" fmla="*/ 744 h 926"/>
                <a:gd name="T12" fmla="*/ 183 w 365"/>
                <a:gd name="T13" fmla="*/ 926 h 926"/>
                <a:gd name="T14" fmla="*/ 365 w 365"/>
                <a:gd name="T15" fmla="*/ 744 h 926"/>
                <a:gd name="T16" fmla="*/ 365 w 365"/>
                <a:gd name="T17" fmla="*/ 0 h 926"/>
                <a:gd name="T18" fmla="*/ 275 w 365"/>
                <a:gd name="T19" fmla="*/ 0 h 926"/>
                <a:gd name="T20" fmla="*/ 275 w 365"/>
                <a:gd name="T21" fmla="*/ 744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5" h="926">
                  <a:moveTo>
                    <a:pt x="275" y="744"/>
                  </a:moveTo>
                  <a:cubicBezTo>
                    <a:pt x="275" y="796"/>
                    <a:pt x="234" y="837"/>
                    <a:pt x="183" y="837"/>
                  </a:cubicBezTo>
                  <a:cubicBezTo>
                    <a:pt x="131" y="837"/>
                    <a:pt x="90" y="796"/>
                    <a:pt x="90" y="744"/>
                  </a:cubicBezTo>
                  <a:lnTo>
                    <a:pt x="90" y="0"/>
                  </a:lnTo>
                  <a:lnTo>
                    <a:pt x="0" y="0"/>
                  </a:lnTo>
                  <a:lnTo>
                    <a:pt x="0" y="744"/>
                  </a:lnTo>
                  <a:cubicBezTo>
                    <a:pt x="0" y="845"/>
                    <a:pt x="82" y="926"/>
                    <a:pt x="183" y="926"/>
                  </a:cubicBezTo>
                  <a:cubicBezTo>
                    <a:pt x="283" y="926"/>
                    <a:pt x="365" y="845"/>
                    <a:pt x="365" y="744"/>
                  </a:cubicBezTo>
                  <a:lnTo>
                    <a:pt x="365" y="0"/>
                  </a:lnTo>
                  <a:lnTo>
                    <a:pt x="275" y="0"/>
                  </a:lnTo>
                  <a:lnTo>
                    <a:pt x="275" y="74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18">
              <a:extLst>
                <a:ext uri="{FF2B5EF4-FFF2-40B4-BE49-F238E27FC236}">
                  <a16:creationId xmlns:a16="http://schemas.microsoft.com/office/drawing/2014/main" id="{49998288-4110-6B45-832F-5DF501C74C99}"/>
                </a:ext>
              </a:extLst>
            </p:cNvPr>
            <p:cNvSpPr>
              <a:spLocks noChangeAspect="1" noChangeArrowheads="1"/>
            </p:cNvSpPr>
            <p:nvPr/>
          </p:nvSpPr>
          <p:spPr bwMode="auto">
            <a:xfrm>
              <a:off x="5592763" y="977900"/>
              <a:ext cx="68263"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9">
              <a:extLst>
                <a:ext uri="{FF2B5EF4-FFF2-40B4-BE49-F238E27FC236}">
                  <a16:creationId xmlns:a16="http://schemas.microsoft.com/office/drawing/2014/main" id="{A4207F8F-1FC8-9D40-A74D-94587F8149AB}"/>
                </a:ext>
              </a:extLst>
            </p:cNvPr>
            <p:cNvSpPr>
              <a:spLocks noChangeAspect="1"/>
            </p:cNvSpPr>
            <p:nvPr/>
          </p:nvSpPr>
          <p:spPr bwMode="auto">
            <a:xfrm>
              <a:off x="5745163" y="977900"/>
              <a:ext cx="231775" cy="696913"/>
            </a:xfrm>
            <a:custGeom>
              <a:avLst/>
              <a:gdLst>
                <a:gd name="T0" fmla="*/ 89 w 304"/>
                <a:gd name="T1" fmla="*/ 0 h 913"/>
                <a:gd name="T2" fmla="*/ 0 w 304"/>
                <a:gd name="T3" fmla="*/ 0 h 913"/>
                <a:gd name="T4" fmla="*/ 0 w 304"/>
                <a:gd name="T5" fmla="*/ 913 h 913"/>
                <a:gd name="T6" fmla="*/ 304 w 304"/>
                <a:gd name="T7" fmla="*/ 913 h 913"/>
                <a:gd name="T8" fmla="*/ 304 w 304"/>
                <a:gd name="T9" fmla="*/ 824 h 913"/>
                <a:gd name="T10" fmla="*/ 89 w 304"/>
                <a:gd name="T11" fmla="*/ 824 h 913"/>
                <a:gd name="T12" fmla="*/ 89 w 304"/>
                <a:gd name="T13" fmla="*/ 0 h 913"/>
              </a:gdLst>
              <a:ahLst/>
              <a:cxnLst>
                <a:cxn ang="0">
                  <a:pos x="T0" y="T1"/>
                </a:cxn>
                <a:cxn ang="0">
                  <a:pos x="T2" y="T3"/>
                </a:cxn>
                <a:cxn ang="0">
                  <a:pos x="T4" y="T5"/>
                </a:cxn>
                <a:cxn ang="0">
                  <a:pos x="T6" y="T7"/>
                </a:cxn>
                <a:cxn ang="0">
                  <a:pos x="T8" y="T9"/>
                </a:cxn>
                <a:cxn ang="0">
                  <a:pos x="T10" y="T11"/>
                </a:cxn>
                <a:cxn ang="0">
                  <a:pos x="T12" y="T13"/>
                </a:cxn>
              </a:cxnLst>
              <a:rect l="0" t="0" r="r" b="b"/>
              <a:pathLst>
                <a:path w="304" h="913">
                  <a:moveTo>
                    <a:pt x="89" y="0"/>
                  </a:moveTo>
                  <a:lnTo>
                    <a:pt x="0" y="0"/>
                  </a:lnTo>
                  <a:lnTo>
                    <a:pt x="0" y="913"/>
                  </a:lnTo>
                  <a:lnTo>
                    <a:pt x="304" y="913"/>
                  </a:lnTo>
                  <a:lnTo>
                    <a:pt x="304" y="824"/>
                  </a:lnTo>
                  <a:lnTo>
                    <a:pt x="89" y="824"/>
                  </a:lnTo>
                  <a:lnTo>
                    <a:pt x="8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0">
              <a:extLst>
                <a:ext uri="{FF2B5EF4-FFF2-40B4-BE49-F238E27FC236}">
                  <a16:creationId xmlns:a16="http://schemas.microsoft.com/office/drawing/2014/main" id="{EE0E8605-E030-C54D-B088-1D2D07D39611}"/>
                </a:ext>
              </a:extLst>
            </p:cNvPr>
            <p:cNvSpPr>
              <a:spLocks noChangeAspect="1" noEditPoints="1"/>
            </p:cNvSpPr>
            <p:nvPr/>
          </p:nvSpPr>
          <p:spPr bwMode="auto">
            <a:xfrm>
              <a:off x="6030913" y="977900"/>
              <a:ext cx="277813" cy="696913"/>
            </a:xfrm>
            <a:custGeom>
              <a:avLst/>
              <a:gdLst>
                <a:gd name="T0" fmla="*/ 275 w 364"/>
                <a:gd name="T1" fmla="*/ 196 h 913"/>
                <a:gd name="T2" fmla="*/ 275 w 364"/>
                <a:gd name="T3" fmla="*/ 718 h 913"/>
                <a:gd name="T4" fmla="*/ 169 w 364"/>
                <a:gd name="T5" fmla="*/ 824 h 913"/>
                <a:gd name="T6" fmla="*/ 89 w 364"/>
                <a:gd name="T7" fmla="*/ 824 h 913"/>
                <a:gd name="T8" fmla="*/ 89 w 364"/>
                <a:gd name="T9" fmla="*/ 89 h 913"/>
                <a:gd name="T10" fmla="*/ 169 w 364"/>
                <a:gd name="T11" fmla="*/ 89 h 913"/>
                <a:gd name="T12" fmla="*/ 275 w 364"/>
                <a:gd name="T13" fmla="*/ 196 h 913"/>
                <a:gd name="T14" fmla="*/ 169 w 364"/>
                <a:gd name="T15" fmla="*/ 0 h 913"/>
                <a:gd name="T16" fmla="*/ 0 w 364"/>
                <a:gd name="T17" fmla="*/ 0 h 913"/>
                <a:gd name="T18" fmla="*/ 0 w 364"/>
                <a:gd name="T19" fmla="*/ 913 h 913"/>
                <a:gd name="T20" fmla="*/ 169 w 364"/>
                <a:gd name="T21" fmla="*/ 913 h 913"/>
                <a:gd name="T22" fmla="*/ 364 w 364"/>
                <a:gd name="T23" fmla="*/ 718 h 913"/>
                <a:gd name="T24" fmla="*/ 364 w 364"/>
                <a:gd name="T25" fmla="*/ 196 h 913"/>
                <a:gd name="T26" fmla="*/ 169 w 364"/>
                <a:gd name="T2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4" h="913">
                  <a:moveTo>
                    <a:pt x="275" y="196"/>
                  </a:moveTo>
                  <a:lnTo>
                    <a:pt x="275" y="718"/>
                  </a:lnTo>
                  <a:cubicBezTo>
                    <a:pt x="275" y="777"/>
                    <a:pt x="228" y="824"/>
                    <a:pt x="169" y="824"/>
                  </a:cubicBezTo>
                  <a:lnTo>
                    <a:pt x="89" y="824"/>
                  </a:lnTo>
                  <a:lnTo>
                    <a:pt x="89" y="89"/>
                  </a:lnTo>
                  <a:lnTo>
                    <a:pt x="169" y="89"/>
                  </a:lnTo>
                  <a:cubicBezTo>
                    <a:pt x="228" y="89"/>
                    <a:pt x="275" y="136"/>
                    <a:pt x="275" y="196"/>
                  </a:cubicBezTo>
                  <a:close/>
                  <a:moveTo>
                    <a:pt x="169" y="0"/>
                  </a:moveTo>
                  <a:lnTo>
                    <a:pt x="0" y="0"/>
                  </a:lnTo>
                  <a:lnTo>
                    <a:pt x="0" y="913"/>
                  </a:lnTo>
                  <a:lnTo>
                    <a:pt x="169" y="913"/>
                  </a:lnTo>
                  <a:cubicBezTo>
                    <a:pt x="276" y="913"/>
                    <a:pt x="364" y="825"/>
                    <a:pt x="364" y="718"/>
                  </a:cubicBezTo>
                  <a:lnTo>
                    <a:pt x="364" y="196"/>
                  </a:lnTo>
                  <a:cubicBezTo>
                    <a:pt x="364" y="88"/>
                    <a:pt x="276" y="0"/>
                    <a:pt x="169"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1">
              <a:extLst>
                <a:ext uri="{FF2B5EF4-FFF2-40B4-BE49-F238E27FC236}">
                  <a16:creationId xmlns:a16="http://schemas.microsoft.com/office/drawing/2014/main" id="{CD8C74F3-DD92-3443-A8BD-6F49BC7AD9D0}"/>
                </a:ext>
              </a:extLst>
            </p:cNvPr>
            <p:cNvSpPr>
              <a:spLocks noChangeAspect="1"/>
            </p:cNvSpPr>
            <p:nvPr/>
          </p:nvSpPr>
          <p:spPr bwMode="auto">
            <a:xfrm>
              <a:off x="6361113" y="1311275"/>
              <a:ext cx="169863" cy="68263"/>
            </a:xfrm>
            <a:custGeom>
              <a:avLst/>
              <a:gdLst>
                <a:gd name="T0" fmla="*/ 0 w 224"/>
                <a:gd name="T1" fmla="*/ 45 h 89"/>
                <a:gd name="T2" fmla="*/ 44 w 224"/>
                <a:gd name="T3" fmla="*/ 89 h 89"/>
                <a:gd name="T4" fmla="*/ 210 w 224"/>
                <a:gd name="T5" fmla="*/ 89 h 89"/>
                <a:gd name="T6" fmla="*/ 224 w 224"/>
                <a:gd name="T7" fmla="*/ 0 h 89"/>
                <a:gd name="T8" fmla="*/ 44 w 224"/>
                <a:gd name="T9" fmla="*/ 0 h 89"/>
                <a:gd name="T10" fmla="*/ 0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0" y="45"/>
                  </a:moveTo>
                  <a:cubicBezTo>
                    <a:pt x="0" y="69"/>
                    <a:pt x="20" y="89"/>
                    <a:pt x="44" y="89"/>
                  </a:cubicBezTo>
                  <a:lnTo>
                    <a:pt x="210" y="89"/>
                  </a:lnTo>
                  <a:lnTo>
                    <a:pt x="224" y="0"/>
                  </a:lnTo>
                  <a:lnTo>
                    <a:pt x="44" y="0"/>
                  </a:lnTo>
                  <a:cubicBezTo>
                    <a:pt x="20" y="0"/>
                    <a:pt x="0" y="20"/>
                    <a:pt x="0"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22">
              <a:extLst>
                <a:ext uri="{FF2B5EF4-FFF2-40B4-BE49-F238E27FC236}">
                  <a16:creationId xmlns:a16="http://schemas.microsoft.com/office/drawing/2014/main" id="{4945852B-AB85-244B-A891-4AA574BD4C58}"/>
                </a:ext>
              </a:extLst>
            </p:cNvPr>
            <p:cNvSpPr>
              <a:spLocks noChangeAspect="1"/>
            </p:cNvSpPr>
            <p:nvPr/>
          </p:nvSpPr>
          <p:spPr bwMode="auto">
            <a:xfrm>
              <a:off x="6838950" y="1311275"/>
              <a:ext cx="171450" cy="68263"/>
            </a:xfrm>
            <a:custGeom>
              <a:avLst/>
              <a:gdLst>
                <a:gd name="T0" fmla="*/ 224 w 224"/>
                <a:gd name="T1" fmla="*/ 45 h 89"/>
                <a:gd name="T2" fmla="*/ 180 w 224"/>
                <a:gd name="T3" fmla="*/ 89 h 89"/>
                <a:gd name="T4" fmla="*/ 14 w 224"/>
                <a:gd name="T5" fmla="*/ 89 h 89"/>
                <a:gd name="T6" fmla="*/ 0 w 224"/>
                <a:gd name="T7" fmla="*/ 0 h 89"/>
                <a:gd name="T8" fmla="*/ 180 w 224"/>
                <a:gd name="T9" fmla="*/ 0 h 89"/>
                <a:gd name="T10" fmla="*/ 224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224" y="45"/>
                  </a:moveTo>
                  <a:cubicBezTo>
                    <a:pt x="224" y="69"/>
                    <a:pt x="204" y="89"/>
                    <a:pt x="180" y="89"/>
                  </a:cubicBezTo>
                  <a:lnTo>
                    <a:pt x="14" y="89"/>
                  </a:lnTo>
                  <a:lnTo>
                    <a:pt x="0" y="0"/>
                  </a:lnTo>
                  <a:lnTo>
                    <a:pt x="180" y="0"/>
                  </a:lnTo>
                  <a:cubicBezTo>
                    <a:pt x="204" y="0"/>
                    <a:pt x="224" y="20"/>
                    <a:pt x="224"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23">
              <a:extLst>
                <a:ext uri="{FF2B5EF4-FFF2-40B4-BE49-F238E27FC236}">
                  <a16:creationId xmlns:a16="http://schemas.microsoft.com/office/drawing/2014/main" id="{7DA848A9-EC6A-6A4E-B88F-76180A70E960}"/>
                </a:ext>
              </a:extLst>
            </p:cNvPr>
            <p:cNvSpPr>
              <a:spLocks noChangeAspect="1" noEditPoints="1"/>
            </p:cNvSpPr>
            <p:nvPr/>
          </p:nvSpPr>
          <p:spPr bwMode="auto">
            <a:xfrm>
              <a:off x="6529388" y="977900"/>
              <a:ext cx="312738" cy="696913"/>
            </a:xfrm>
            <a:custGeom>
              <a:avLst/>
              <a:gdLst>
                <a:gd name="T0" fmla="*/ 273 w 412"/>
                <a:gd name="T1" fmla="*/ 595 h 913"/>
                <a:gd name="T2" fmla="*/ 137 w 412"/>
                <a:gd name="T3" fmla="*/ 595 h 913"/>
                <a:gd name="T4" fmla="*/ 206 w 412"/>
                <a:gd name="T5" fmla="*/ 146 h 913"/>
                <a:gd name="T6" fmla="*/ 273 w 412"/>
                <a:gd name="T7" fmla="*/ 595 h 913"/>
                <a:gd name="T8" fmla="*/ 139 w 412"/>
                <a:gd name="T9" fmla="*/ 0 h 913"/>
                <a:gd name="T10" fmla="*/ 0 w 412"/>
                <a:gd name="T11" fmla="*/ 913 h 913"/>
                <a:gd name="T12" fmla="*/ 89 w 412"/>
                <a:gd name="T13" fmla="*/ 913 h 913"/>
                <a:gd name="T14" fmla="*/ 123 w 412"/>
                <a:gd name="T15" fmla="*/ 684 h 913"/>
                <a:gd name="T16" fmla="*/ 287 w 412"/>
                <a:gd name="T17" fmla="*/ 684 h 913"/>
                <a:gd name="T18" fmla="*/ 323 w 412"/>
                <a:gd name="T19" fmla="*/ 913 h 913"/>
                <a:gd name="T20" fmla="*/ 412 w 412"/>
                <a:gd name="T21" fmla="*/ 913 h 913"/>
                <a:gd name="T22" fmla="*/ 273 w 412"/>
                <a:gd name="T23" fmla="*/ 0 h 913"/>
                <a:gd name="T24" fmla="*/ 139 w 412"/>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2" h="913">
                  <a:moveTo>
                    <a:pt x="273" y="595"/>
                  </a:moveTo>
                  <a:lnTo>
                    <a:pt x="137" y="595"/>
                  </a:lnTo>
                  <a:lnTo>
                    <a:pt x="206" y="146"/>
                  </a:lnTo>
                  <a:lnTo>
                    <a:pt x="273" y="595"/>
                  </a:lnTo>
                  <a:close/>
                  <a:moveTo>
                    <a:pt x="139" y="0"/>
                  </a:moveTo>
                  <a:lnTo>
                    <a:pt x="0" y="913"/>
                  </a:lnTo>
                  <a:lnTo>
                    <a:pt x="89" y="913"/>
                  </a:lnTo>
                  <a:lnTo>
                    <a:pt x="123" y="684"/>
                  </a:lnTo>
                  <a:lnTo>
                    <a:pt x="287" y="684"/>
                  </a:lnTo>
                  <a:lnTo>
                    <a:pt x="323" y="913"/>
                  </a:lnTo>
                  <a:lnTo>
                    <a:pt x="412" y="913"/>
                  </a:lnTo>
                  <a:lnTo>
                    <a:pt x="273" y="0"/>
                  </a:lnTo>
                  <a:lnTo>
                    <a:pt x="13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24">
              <a:extLst>
                <a:ext uri="{FF2B5EF4-FFF2-40B4-BE49-F238E27FC236}">
                  <a16:creationId xmlns:a16="http://schemas.microsoft.com/office/drawing/2014/main" id="{884F12C5-B374-2B4E-B9EA-C1A3F74FA90F}"/>
                </a:ext>
              </a:extLst>
            </p:cNvPr>
            <p:cNvSpPr>
              <a:spLocks noChangeAspect="1" noEditPoints="1"/>
            </p:cNvSpPr>
            <p:nvPr/>
          </p:nvSpPr>
          <p:spPr bwMode="auto">
            <a:xfrm>
              <a:off x="7413625" y="977900"/>
              <a:ext cx="271463" cy="696913"/>
            </a:xfrm>
            <a:custGeom>
              <a:avLst/>
              <a:gdLst>
                <a:gd name="T0" fmla="*/ 269 w 358"/>
                <a:gd name="T1" fmla="*/ 196 h 913"/>
                <a:gd name="T2" fmla="*/ 269 w 358"/>
                <a:gd name="T3" fmla="*/ 305 h 913"/>
                <a:gd name="T4" fmla="*/ 162 w 358"/>
                <a:gd name="T5" fmla="*/ 412 h 913"/>
                <a:gd name="T6" fmla="*/ 89 w 358"/>
                <a:gd name="T7" fmla="*/ 412 h 913"/>
                <a:gd name="T8" fmla="*/ 89 w 358"/>
                <a:gd name="T9" fmla="*/ 89 h 913"/>
                <a:gd name="T10" fmla="*/ 162 w 358"/>
                <a:gd name="T11" fmla="*/ 89 h 913"/>
                <a:gd name="T12" fmla="*/ 269 w 358"/>
                <a:gd name="T13" fmla="*/ 196 h 913"/>
                <a:gd name="T14" fmla="*/ 162 w 358"/>
                <a:gd name="T15" fmla="*/ 0 h 913"/>
                <a:gd name="T16" fmla="*/ 0 w 358"/>
                <a:gd name="T17" fmla="*/ 0 h 913"/>
                <a:gd name="T18" fmla="*/ 0 w 358"/>
                <a:gd name="T19" fmla="*/ 913 h 913"/>
                <a:gd name="T20" fmla="*/ 89 w 358"/>
                <a:gd name="T21" fmla="*/ 913 h 913"/>
                <a:gd name="T22" fmla="*/ 89 w 358"/>
                <a:gd name="T23" fmla="*/ 501 h 913"/>
                <a:gd name="T24" fmla="*/ 162 w 358"/>
                <a:gd name="T25" fmla="*/ 501 h 913"/>
                <a:gd name="T26" fmla="*/ 269 w 358"/>
                <a:gd name="T27" fmla="*/ 607 h 913"/>
                <a:gd name="T28" fmla="*/ 269 w 358"/>
                <a:gd name="T29" fmla="*/ 913 h 913"/>
                <a:gd name="T30" fmla="*/ 358 w 358"/>
                <a:gd name="T31" fmla="*/ 913 h 913"/>
                <a:gd name="T32" fmla="*/ 358 w 358"/>
                <a:gd name="T33" fmla="*/ 607 h 913"/>
                <a:gd name="T34" fmla="*/ 286 w 358"/>
                <a:gd name="T35" fmla="*/ 456 h 913"/>
                <a:gd name="T36" fmla="*/ 358 w 358"/>
                <a:gd name="T37" fmla="*/ 305 h 913"/>
                <a:gd name="T38" fmla="*/ 358 w 358"/>
                <a:gd name="T39" fmla="*/ 196 h 913"/>
                <a:gd name="T40" fmla="*/ 162 w 358"/>
                <a:gd name="T4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8" h="913">
                  <a:moveTo>
                    <a:pt x="269" y="196"/>
                  </a:moveTo>
                  <a:lnTo>
                    <a:pt x="269" y="305"/>
                  </a:lnTo>
                  <a:cubicBezTo>
                    <a:pt x="269" y="365"/>
                    <a:pt x="222" y="412"/>
                    <a:pt x="162" y="412"/>
                  </a:cubicBezTo>
                  <a:lnTo>
                    <a:pt x="89" y="412"/>
                  </a:lnTo>
                  <a:lnTo>
                    <a:pt x="89" y="89"/>
                  </a:lnTo>
                  <a:lnTo>
                    <a:pt x="162" y="89"/>
                  </a:lnTo>
                  <a:cubicBezTo>
                    <a:pt x="222" y="89"/>
                    <a:pt x="269" y="136"/>
                    <a:pt x="269" y="196"/>
                  </a:cubicBezTo>
                  <a:close/>
                  <a:moveTo>
                    <a:pt x="162" y="0"/>
                  </a:moveTo>
                  <a:lnTo>
                    <a:pt x="0" y="0"/>
                  </a:lnTo>
                  <a:lnTo>
                    <a:pt x="0" y="913"/>
                  </a:lnTo>
                  <a:lnTo>
                    <a:pt x="89" y="913"/>
                  </a:lnTo>
                  <a:lnTo>
                    <a:pt x="89" y="501"/>
                  </a:lnTo>
                  <a:lnTo>
                    <a:pt x="162" y="501"/>
                  </a:lnTo>
                  <a:cubicBezTo>
                    <a:pt x="222" y="501"/>
                    <a:pt x="269" y="547"/>
                    <a:pt x="269" y="607"/>
                  </a:cubicBezTo>
                  <a:lnTo>
                    <a:pt x="269" y="913"/>
                  </a:lnTo>
                  <a:lnTo>
                    <a:pt x="358" y="913"/>
                  </a:lnTo>
                  <a:lnTo>
                    <a:pt x="358" y="607"/>
                  </a:lnTo>
                  <a:cubicBezTo>
                    <a:pt x="358" y="549"/>
                    <a:pt x="332" y="495"/>
                    <a:pt x="286" y="456"/>
                  </a:cubicBezTo>
                  <a:cubicBezTo>
                    <a:pt x="331" y="419"/>
                    <a:pt x="358" y="364"/>
                    <a:pt x="358" y="305"/>
                  </a:cubicBezTo>
                  <a:lnTo>
                    <a:pt x="358" y="196"/>
                  </a:lnTo>
                  <a:cubicBezTo>
                    <a:pt x="358"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25">
              <a:extLst>
                <a:ext uri="{FF2B5EF4-FFF2-40B4-BE49-F238E27FC236}">
                  <a16:creationId xmlns:a16="http://schemas.microsoft.com/office/drawing/2014/main" id="{F0A01DE3-53CE-1948-A272-3D8ECA9519EF}"/>
                </a:ext>
              </a:extLst>
            </p:cNvPr>
            <p:cNvSpPr>
              <a:spLocks noChangeAspect="1" noEditPoints="1"/>
            </p:cNvSpPr>
            <p:nvPr/>
          </p:nvSpPr>
          <p:spPr bwMode="auto">
            <a:xfrm>
              <a:off x="7721600" y="977900"/>
              <a:ext cx="314325" cy="696913"/>
            </a:xfrm>
            <a:custGeom>
              <a:avLst/>
              <a:gdLst>
                <a:gd name="T0" fmla="*/ 274 w 413"/>
                <a:gd name="T1" fmla="*/ 595 h 913"/>
                <a:gd name="T2" fmla="*/ 138 w 413"/>
                <a:gd name="T3" fmla="*/ 595 h 913"/>
                <a:gd name="T4" fmla="*/ 206 w 413"/>
                <a:gd name="T5" fmla="*/ 146 h 913"/>
                <a:gd name="T6" fmla="*/ 274 w 413"/>
                <a:gd name="T7" fmla="*/ 595 h 913"/>
                <a:gd name="T8" fmla="*/ 140 w 413"/>
                <a:gd name="T9" fmla="*/ 0 h 913"/>
                <a:gd name="T10" fmla="*/ 0 w 413"/>
                <a:gd name="T11" fmla="*/ 913 h 913"/>
                <a:gd name="T12" fmla="*/ 90 w 413"/>
                <a:gd name="T13" fmla="*/ 913 h 913"/>
                <a:gd name="T14" fmla="*/ 124 w 413"/>
                <a:gd name="T15" fmla="*/ 684 h 913"/>
                <a:gd name="T16" fmla="*/ 288 w 413"/>
                <a:gd name="T17" fmla="*/ 684 h 913"/>
                <a:gd name="T18" fmla="*/ 323 w 413"/>
                <a:gd name="T19" fmla="*/ 913 h 913"/>
                <a:gd name="T20" fmla="*/ 413 w 413"/>
                <a:gd name="T21" fmla="*/ 913 h 913"/>
                <a:gd name="T22" fmla="*/ 273 w 413"/>
                <a:gd name="T23" fmla="*/ 0 h 913"/>
                <a:gd name="T24" fmla="*/ 140 w 413"/>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3" h="913">
                  <a:moveTo>
                    <a:pt x="274" y="595"/>
                  </a:moveTo>
                  <a:lnTo>
                    <a:pt x="138" y="595"/>
                  </a:lnTo>
                  <a:lnTo>
                    <a:pt x="206" y="146"/>
                  </a:lnTo>
                  <a:lnTo>
                    <a:pt x="274" y="595"/>
                  </a:lnTo>
                  <a:close/>
                  <a:moveTo>
                    <a:pt x="140" y="0"/>
                  </a:moveTo>
                  <a:lnTo>
                    <a:pt x="0" y="913"/>
                  </a:lnTo>
                  <a:lnTo>
                    <a:pt x="90" y="913"/>
                  </a:lnTo>
                  <a:lnTo>
                    <a:pt x="124" y="684"/>
                  </a:lnTo>
                  <a:lnTo>
                    <a:pt x="288" y="684"/>
                  </a:lnTo>
                  <a:lnTo>
                    <a:pt x="323" y="913"/>
                  </a:lnTo>
                  <a:lnTo>
                    <a:pt x="413" y="913"/>
                  </a:lnTo>
                  <a:lnTo>
                    <a:pt x="273" y="0"/>
                  </a:lnTo>
                  <a:lnTo>
                    <a:pt x="140"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26">
              <a:extLst>
                <a:ext uri="{FF2B5EF4-FFF2-40B4-BE49-F238E27FC236}">
                  <a16:creationId xmlns:a16="http://schemas.microsoft.com/office/drawing/2014/main" id="{9AA3E951-3BB6-EF41-AF55-AE36C087E377}"/>
                </a:ext>
              </a:extLst>
            </p:cNvPr>
            <p:cNvSpPr>
              <a:spLocks noChangeAspect="1" noEditPoints="1"/>
            </p:cNvSpPr>
            <p:nvPr/>
          </p:nvSpPr>
          <p:spPr bwMode="auto">
            <a:xfrm>
              <a:off x="8081963" y="977900"/>
              <a:ext cx="273050" cy="696913"/>
            </a:xfrm>
            <a:custGeom>
              <a:avLst/>
              <a:gdLst>
                <a:gd name="T0" fmla="*/ 268 w 357"/>
                <a:gd name="T1" fmla="*/ 196 h 913"/>
                <a:gd name="T2" fmla="*/ 268 w 357"/>
                <a:gd name="T3" fmla="*/ 329 h 913"/>
                <a:gd name="T4" fmla="*/ 162 w 357"/>
                <a:gd name="T5" fmla="*/ 435 h 913"/>
                <a:gd name="T6" fmla="*/ 89 w 357"/>
                <a:gd name="T7" fmla="*/ 435 h 913"/>
                <a:gd name="T8" fmla="*/ 89 w 357"/>
                <a:gd name="T9" fmla="*/ 89 h 913"/>
                <a:gd name="T10" fmla="*/ 162 w 357"/>
                <a:gd name="T11" fmla="*/ 89 h 913"/>
                <a:gd name="T12" fmla="*/ 268 w 357"/>
                <a:gd name="T13" fmla="*/ 196 h 913"/>
                <a:gd name="T14" fmla="*/ 162 w 357"/>
                <a:gd name="T15" fmla="*/ 0 h 913"/>
                <a:gd name="T16" fmla="*/ 0 w 357"/>
                <a:gd name="T17" fmla="*/ 0 h 913"/>
                <a:gd name="T18" fmla="*/ 0 w 357"/>
                <a:gd name="T19" fmla="*/ 913 h 913"/>
                <a:gd name="T20" fmla="*/ 89 w 357"/>
                <a:gd name="T21" fmla="*/ 913 h 913"/>
                <a:gd name="T22" fmla="*/ 89 w 357"/>
                <a:gd name="T23" fmla="*/ 524 h 913"/>
                <a:gd name="T24" fmla="*/ 162 w 357"/>
                <a:gd name="T25" fmla="*/ 524 h 913"/>
                <a:gd name="T26" fmla="*/ 357 w 357"/>
                <a:gd name="T27" fmla="*/ 329 h 913"/>
                <a:gd name="T28" fmla="*/ 357 w 357"/>
                <a:gd name="T29" fmla="*/ 196 h 913"/>
                <a:gd name="T30" fmla="*/ 162 w 357"/>
                <a:gd name="T3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7" h="913">
                  <a:moveTo>
                    <a:pt x="268" y="196"/>
                  </a:moveTo>
                  <a:lnTo>
                    <a:pt x="268" y="329"/>
                  </a:lnTo>
                  <a:cubicBezTo>
                    <a:pt x="268" y="389"/>
                    <a:pt x="222" y="435"/>
                    <a:pt x="162" y="435"/>
                  </a:cubicBezTo>
                  <a:lnTo>
                    <a:pt x="89" y="435"/>
                  </a:lnTo>
                  <a:lnTo>
                    <a:pt x="89" y="89"/>
                  </a:lnTo>
                  <a:lnTo>
                    <a:pt x="162" y="89"/>
                  </a:lnTo>
                  <a:cubicBezTo>
                    <a:pt x="222" y="89"/>
                    <a:pt x="268" y="136"/>
                    <a:pt x="268" y="196"/>
                  </a:cubicBezTo>
                  <a:close/>
                  <a:moveTo>
                    <a:pt x="162" y="0"/>
                  </a:moveTo>
                  <a:lnTo>
                    <a:pt x="0" y="0"/>
                  </a:lnTo>
                  <a:lnTo>
                    <a:pt x="0" y="913"/>
                  </a:lnTo>
                  <a:lnTo>
                    <a:pt x="89" y="913"/>
                  </a:lnTo>
                  <a:lnTo>
                    <a:pt x="89" y="524"/>
                  </a:lnTo>
                  <a:lnTo>
                    <a:pt x="162" y="524"/>
                  </a:lnTo>
                  <a:cubicBezTo>
                    <a:pt x="270" y="524"/>
                    <a:pt x="357" y="437"/>
                    <a:pt x="357" y="329"/>
                  </a:cubicBezTo>
                  <a:lnTo>
                    <a:pt x="357" y="196"/>
                  </a:lnTo>
                  <a:cubicBezTo>
                    <a:pt x="357"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27">
              <a:extLst>
                <a:ext uri="{FF2B5EF4-FFF2-40B4-BE49-F238E27FC236}">
                  <a16:creationId xmlns:a16="http://schemas.microsoft.com/office/drawing/2014/main" id="{B52C18DA-6619-0A4C-93DF-8BD51E58D520}"/>
                </a:ext>
              </a:extLst>
            </p:cNvPr>
            <p:cNvSpPr>
              <a:spLocks noChangeAspect="1"/>
            </p:cNvSpPr>
            <p:nvPr/>
          </p:nvSpPr>
          <p:spPr bwMode="auto">
            <a:xfrm>
              <a:off x="8413750" y="977900"/>
              <a:ext cx="277813" cy="696913"/>
            </a:xfrm>
            <a:custGeom>
              <a:avLst/>
              <a:gdLst>
                <a:gd name="T0" fmla="*/ 275 w 364"/>
                <a:gd name="T1" fmla="*/ 411 h 913"/>
                <a:gd name="T2" fmla="*/ 89 w 364"/>
                <a:gd name="T3" fmla="*/ 411 h 913"/>
                <a:gd name="T4" fmla="*/ 89 w 364"/>
                <a:gd name="T5" fmla="*/ 0 h 913"/>
                <a:gd name="T6" fmla="*/ 0 w 364"/>
                <a:gd name="T7" fmla="*/ 0 h 913"/>
                <a:gd name="T8" fmla="*/ 0 w 364"/>
                <a:gd name="T9" fmla="*/ 913 h 913"/>
                <a:gd name="T10" fmla="*/ 89 w 364"/>
                <a:gd name="T11" fmla="*/ 913 h 913"/>
                <a:gd name="T12" fmla="*/ 89 w 364"/>
                <a:gd name="T13" fmla="*/ 501 h 913"/>
                <a:gd name="T14" fmla="*/ 275 w 364"/>
                <a:gd name="T15" fmla="*/ 501 h 913"/>
                <a:gd name="T16" fmla="*/ 275 w 364"/>
                <a:gd name="T17" fmla="*/ 913 h 913"/>
                <a:gd name="T18" fmla="*/ 364 w 364"/>
                <a:gd name="T19" fmla="*/ 913 h 913"/>
                <a:gd name="T20" fmla="*/ 364 w 364"/>
                <a:gd name="T21" fmla="*/ 0 h 913"/>
                <a:gd name="T22" fmla="*/ 275 w 364"/>
                <a:gd name="T23" fmla="*/ 0 h 913"/>
                <a:gd name="T24" fmla="*/ 275 w 364"/>
                <a:gd name="T25" fmla="*/ 41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 h="913">
                  <a:moveTo>
                    <a:pt x="275" y="411"/>
                  </a:moveTo>
                  <a:lnTo>
                    <a:pt x="89" y="411"/>
                  </a:lnTo>
                  <a:lnTo>
                    <a:pt x="89" y="0"/>
                  </a:lnTo>
                  <a:lnTo>
                    <a:pt x="0" y="0"/>
                  </a:lnTo>
                  <a:lnTo>
                    <a:pt x="0" y="913"/>
                  </a:lnTo>
                  <a:lnTo>
                    <a:pt x="89" y="913"/>
                  </a:lnTo>
                  <a:lnTo>
                    <a:pt x="89" y="501"/>
                  </a:lnTo>
                  <a:lnTo>
                    <a:pt x="275" y="501"/>
                  </a:lnTo>
                  <a:lnTo>
                    <a:pt x="275" y="913"/>
                  </a:lnTo>
                  <a:lnTo>
                    <a:pt x="364" y="913"/>
                  </a:lnTo>
                  <a:lnTo>
                    <a:pt x="364" y="0"/>
                  </a:lnTo>
                  <a:lnTo>
                    <a:pt x="275" y="0"/>
                  </a:lnTo>
                  <a:lnTo>
                    <a:pt x="275" y="411"/>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28">
              <a:extLst>
                <a:ext uri="{FF2B5EF4-FFF2-40B4-BE49-F238E27FC236}">
                  <a16:creationId xmlns:a16="http://schemas.microsoft.com/office/drawing/2014/main" id="{1FC85A0B-1144-E048-8E2D-DDB7114571FE}"/>
                </a:ext>
              </a:extLst>
            </p:cNvPr>
            <p:cNvSpPr>
              <a:spLocks noChangeAspect="1" noChangeArrowheads="1"/>
            </p:cNvSpPr>
            <p:nvPr/>
          </p:nvSpPr>
          <p:spPr bwMode="auto">
            <a:xfrm>
              <a:off x="8777288" y="977900"/>
              <a:ext cx="66675"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9">
              <a:extLst>
                <a:ext uri="{FF2B5EF4-FFF2-40B4-BE49-F238E27FC236}">
                  <a16:creationId xmlns:a16="http://schemas.microsoft.com/office/drawing/2014/main" id="{7F2378D4-1416-7F49-ACE6-08E5FFD14199}"/>
                </a:ext>
              </a:extLst>
            </p:cNvPr>
            <p:cNvSpPr>
              <a:spLocks noChangeAspect="1"/>
            </p:cNvSpPr>
            <p:nvPr/>
          </p:nvSpPr>
          <p:spPr bwMode="auto">
            <a:xfrm>
              <a:off x="4889500" y="619125"/>
              <a:ext cx="165100" cy="292100"/>
            </a:xfrm>
            <a:custGeom>
              <a:avLst/>
              <a:gdLst>
                <a:gd name="T0" fmla="*/ 126 w 218"/>
                <a:gd name="T1" fmla="*/ 384 h 384"/>
                <a:gd name="T2" fmla="*/ 92 w 218"/>
                <a:gd name="T3" fmla="*/ 384 h 384"/>
                <a:gd name="T4" fmla="*/ 31 w 218"/>
                <a:gd name="T5" fmla="*/ 62 h 384"/>
                <a:gd name="T6" fmla="*/ 30 w 218"/>
                <a:gd name="T7" fmla="*/ 62 h 384"/>
                <a:gd name="T8" fmla="*/ 30 w 218"/>
                <a:gd name="T9" fmla="*/ 384 h 384"/>
                <a:gd name="T10" fmla="*/ 0 w 218"/>
                <a:gd name="T11" fmla="*/ 384 h 384"/>
                <a:gd name="T12" fmla="*/ 0 w 218"/>
                <a:gd name="T13" fmla="*/ 0 h 384"/>
                <a:gd name="T14" fmla="*/ 45 w 218"/>
                <a:gd name="T15" fmla="*/ 0 h 384"/>
                <a:gd name="T16" fmla="*/ 108 w 218"/>
                <a:gd name="T17" fmla="*/ 338 h 384"/>
                <a:gd name="T18" fmla="*/ 109 w 218"/>
                <a:gd name="T19" fmla="*/ 338 h 384"/>
                <a:gd name="T20" fmla="*/ 173 w 218"/>
                <a:gd name="T21" fmla="*/ 0 h 384"/>
                <a:gd name="T22" fmla="*/ 218 w 218"/>
                <a:gd name="T23" fmla="*/ 0 h 384"/>
                <a:gd name="T24" fmla="*/ 218 w 218"/>
                <a:gd name="T25" fmla="*/ 384 h 384"/>
                <a:gd name="T26" fmla="*/ 188 w 218"/>
                <a:gd name="T27" fmla="*/ 384 h 384"/>
                <a:gd name="T28" fmla="*/ 188 w 218"/>
                <a:gd name="T29" fmla="*/ 59 h 384"/>
                <a:gd name="T30" fmla="*/ 187 w 218"/>
                <a:gd name="T31" fmla="*/ 59 h 384"/>
                <a:gd name="T32" fmla="*/ 126 w 218"/>
                <a:gd name="T33"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8" h="384">
                  <a:moveTo>
                    <a:pt x="126" y="384"/>
                  </a:moveTo>
                  <a:lnTo>
                    <a:pt x="92" y="384"/>
                  </a:lnTo>
                  <a:lnTo>
                    <a:pt x="31" y="62"/>
                  </a:lnTo>
                  <a:lnTo>
                    <a:pt x="30" y="62"/>
                  </a:lnTo>
                  <a:lnTo>
                    <a:pt x="30" y="384"/>
                  </a:lnTo>
                  <a:lnTo>
                    <a:pt x="0" y="384"/>
                  </a:lnTo>
                  <a:lnTo>
                    <a:pt x="0" y="0"/>
                  </a:lnTo>
                  <a:lnTo>
                    <a:pt x="45" y="0"/>
                  </a:lnTo>
                  <a:lnTo>
                    <a:pt x="108" y="338"/>
                  </a:lnTo>
                  <a:lnTo>
                    <a:pt x="109" y="338"/>
                  </a:lnTo>
                  <a:lnTo>
                    <a:pt x="173" y="0"/>
                  </a:lnTo>
                  <a:lnTo>
                    <a:pt x="218" y="0"/>
                  </a:lnTo>
                  <a:lnTo>
                    <a:pt x="218" y="384"/>
                  </a:lnTo>
                  <a:lnTo>
                    <a:pt x="188" y="384"/>
                  </a:lnTo>
                  <a:lnTo>
                    <a:pt x="188" y="59"/>
                  </a:lnTo>
                  <a:lnTo>
                    <a:pt x="187" y="59"/>
                  </a:lnTo>
                  <a:lnTo>
                    <a:pt x="126"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30">
              <a:extLst>
                <a:ext uri="{FF2B5EF4-FFF2-40B4-BE49-F238E27FC236}">
                  <a16:creationId xmlns:a16="http://schemas.microsoft.com/office/drawing/2014/main" id="{F7C260EE-97F7-844A-A02B-5817F25D0023}"/>
                </a:ext>
              </a:extLst>
            </p:cNvPr>
            <p:cNvSpPr>
              <a:spLocks noChangeAspect="1" noChangeArrowheads="1"/>
            </p:cNvSpPr>
            <p:nvPr/>
          </p:nvSpPr>
          <p:spPr bwMode="auto">
            <a:xfrm>
              <a:off x="5099050"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31">
              <a:extLst>
                <a:ext uri="{FF2B5EF4-FFF2-40B4-BE49-F238E27FC236}">
                  <a16:creationId xmlns:a16="http://schemas.microsoft.com/office/drawing/2014/main" id="{66CD2F2D-1B6C-7D46-AD85-A1B4AEC268B5}"/>
                </a:ext>
              </a:extLst>
            </p:cNvPr>
            <p:cNvSpPr>
              <a:spLocks noChangeAspect="1"/>
            </p:cNvSpPr>
            <p:nvPr/>
          </p:nvSpPr>
          <p:spPr bwMode="auto">
            <a:xfrm>
              <a:off x="5164138" y="619125"/>
              <a:ext cx="115888" cy="292100"/>
            </a:xfrm>
            <a:custGeom>
              <a:avLst/>
              <a:gdLst>
                <a:gd name="T0" fmla="*/ 0 w 152"/>
                <a:gd name="T1" fmla="*/ 0 h 384"/>
                <a:gd name="T2" fmla="*/ 30 w 152"/>
                <a:gd name="T3" fmla="*/ 0 h 384"/>
                <a:gd name="T4" fmla="*/ 30 w 152"/>
                <a:gd name="T5" fmla="*/ 177 h 384"/>
                <a:gd name="T6" fmla="*/ 58 w 152"/>
                <a:gd name="T7" fmla="*/ 177 h 384"/>
                <a:gd name="T8" fmla="*/ 123 w 152"/>
                <a:gd name="T9" fmla="*/ 0 h 384"/>
                <a:gd name="T10" fmla="*/ 152 w 152"/>
                <a:gd name="T11" fmla="*/ 0 h 384"/>
                <a:gd name="T12" fmla="*/ 82 w 152"/>
                <a:gd name="T13" fmla="*/ 192 h 384"/>
                <a:gd name="T14" fmla="*/ 152 w 152"/>
                <a:gd name="T15" fmla="*/ 384 h 384"/>
                <a:gd name="T16" fmla="*/ 123 w 152"/>
                <a:gd name="T17" fmla="*/ 384 h 384"/>
                <a:gd name="T18" fmla="*/ 58 w 152"/>
                <a:gd name="T19" fmla="*/ 206 h 384"/>
                <a:gd name="T20" fmla="*/ 30 w 152"/>
                <a:gd name="T21" fmla="*/ 206 h 384"/>
                <a:gd name="T22" fmla="*/ 30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30" y="0"/>
                  </a:lnTo>
                  <a:lnTo>
                    <a:pt x="30" y="177"/>
                  </a:lnTo>
                  <a:lnTo>
                    <a:pt x="58" y="177"/>
                  </a:lnTo>
                  <a:lnTo>
                    <a:pt x="123" y="0"/>
                  </a:lnTo>
                  <a:lnTo>
                    <a:pt x="152" y="0"/>
                  </a:lnTo>
                  <a:lnTo>
                    <a:pt x="82" y="192"/>
                  </a:lnTo>
                  <a:lnTo>
                    <a:pt x="152" y="384"/>
                  </a:lnTo>
                  <a:lnTo>
                    <a:pt x="123" y="384"/>
                  </a:lnTo>
                  <a:lnTo>
                    <a:pt x="58" y="206"/>
                  </a:lnTo>
                  <a:lnTo>
                    <a:pt x="30" y="20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32">
              <a:extLst>
                <a:ext uri="{FF2B5EF4-FFF2-40B4-BE49-F238E27FC236}">
                  <a16:creationId xmlns:a16="http://schemas.microsoft.com/office/drawing/2014/main" id="{6D6AB365-929D-A340-AF97-27FBBC881280}"/>
                </a:ext>
              </a:extLst>
            </p:cNvPr>
            <p:cNvSpPr>
              <a:spLocks noChangeAspect="1"/>
            </p:cNvSpPr>
            <p:nvPr/>
          </p:nvSpPr>
          <p:spPr bwMode="auto">
            <a:xfrm>
              <a:off x="5307013" y="619125"/>
              <a:ext cx="98425" cy="292100"/>
            </a:xfrm>
            <a:custGeom>
              <a:avLst/>
              <a:gdLst>
                <a:gd name="T0" fmla="*/ 30 w 128"/>
                <a:gd name="T1" fmla="*/ 29 h 384"/>
                <a:gd name="T2" fmla="*/ 30 w 128"/>
                <a:gd name="T3" fmla="*/ 177 h 384"/>
                <a:gd name="T4" fmla="*/ 99 w 128"/>
                <a:gd name="T5" fmla="*/ 177 h 384"/>
                <a:gd name="T6" fmla="*/ 99 w 128"/>
                <a:gd name="T7" fmla="*/ 207 h 384"/>
                <a:gd name="T8" fmla="*/ 30 w 128"/>
                <a:gd name="T9" fmla="*/ 207 h 384"/>
                <a:gd name="T10" fmla="*/ 30 w 128"/>
                <a:gd name="T11" fmla="*/ 354 h 384"/>
                <a:gd name="T12" fmla="*/ 128 w 128"/>
                <a:gd name="T13" fmla="*/ 354 h 384"/>
                <a:gd name="T14" fmla="*/ 128 w 128"/>
                <a:gd name="T15" fmla="*/ 384 h 384"/>
                <a:gd name="T16" fmla="*/ 0 w 128"/>
                <a:gd name="T17" fmla="*/ 384 h 384"/>
                <a:gd name="T18" fmla="*/ 0 w 128"/>
                <a:gd name="T19" fmla="*/ 0 h 384"/>
                <a:gd name="T20" fmla="*/ 123 w 128"/>
                <a:gd name="T21" fmla="*/ 0 h 384"/>
                <a:gd name="T22" fmla="*/ 123 w 128"/>
                <a:gd name="T23" fmla="*/ 29 h 384"/>
                <a:gd name="T24" fmla="*/ 30 w 128"/>
                <a:gd name="T25" fmla="*/ 2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384">
                  <a:moveTo>
                    <a:pt x="30" y="29"/>
                  </a:moveTo>
                  <a:lnTo>
                    <a:pt x="30" y="177"/>
                  </a:lnTo>
                  <a:lnTo>
                    <a:pt x="99" y="177"/>
                  </a:lnTo>
                  <a:lnTo>
                    <a:pt x="99" y="207"/>
                  </a:lnTo>
                  <a:lnTo>
                    <a:pt x="30" y="207"/>
                  </a:lnTo>
                  <a:lnTo>
                    <a:pt x="30" y="354"/>
                  </a:lnTo>
                  <a:lnTo>
                    <a:pt x="128" y="354"/>
                  </a:lnTo>
                  <a:lnTo>
                    <a:pt x="128" y="384"/>
                  </a:lnTo>
                  <a:lnTo>
                    <a:pt x="0" y="384"/>
                  </a:lnTo>
                  <a:lnTo>
                    <a:pt x="0" y="0"/>
                  </a:lnTo>
                  <a:lnTo>
                    <a:pt x="123" y="0"/>
                  </a:lnTo>
                  <a:lnTo>
                    <a:pt x="123" y="29"/>
                  </a:lnTo>
                  <a:lnTo>
                    <a:pt x="30" y="29"/>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3">
              <a:extLst>
                <a:ext uri="{FF2B5EF4-FFF2-40B4-BE49-F238E27FC236}">
                  <a16:creationId xmlns:a16="http://schemas.microsoft.com/office/drawing/2014/main" id="{4B2D0A2E-E1CB-6142-A193-95F27E8CFA61}"/>
                </a:ext>
              </a:extLst>
            </p:cNvPr>
            <p:cNvSpPr>
              <a:spLocks noChangeAspect="1" noEditPoints="1"/>
            </p:cNvSpPr>
            <p:nvPr/>
          </p:nvSpPr>
          <p:spPr bwMode="auto">
            <a:xfrm>
              <a:off x="5492750" y="619125"/>
              <a:ext cx="111125" cy="292100"/>
            </a:xfrm>
            <a:custGeom>
              <a:avLst/>
              <a:gdLst>
                <a:gd name="T0" fmla="*/ 66 w 146"/>
                <a:gd name="T1" fmla="*/ 187 h 384"/>
                <a:gd name="T2" fmla="*/ 116 w 146"/>
                <a:gd name="T3" fmla="*/ 137 h 384"/>
                <a:gd name="T4" fmla="*/ 116 w 146"/>
                <a:gd name="T5" fmla="*/ 79 h 384"/>
                <a:gd name="T6" fmla="*/ 66 w 146"/>
                <a:gd name="T7" fmla="*/ 29 h 384"/>
                <a:gd name="T8" fmla="*/ 30 w 146"/>
                <a:gd name="T9" fmla="*/ 29 h 384"/>
                <a:gd name="T10" fmla="*/ 30 w 146"/>
                <a:gd name="T11" fmla="*/ 187 h 384"/>
                <a:gd name="T12" fmla="*/ 66 w 146"/>
                <a:gd name="T13" fmla="*/ 187 h 384"/>
                <a:gd name="T14" fmla="*/ 30 w 146"/>
                <a:gd name="T15" fmla="*/ 217 h 384"/>
                <a:gd name="T16" fmla="*/ 30 w 146"/>
                <a:gd name="T17" fmla="*/ 384 h 384"/>
                <a:gd name="T18" fmla="*/ 0 w 146"/>
                <a:gd name="T19" fmla="*/ 384 h 384"/>
                <a:gd name="T20" fmla="*/ 0 w 146"/>
                <a:gd name="T21" fmla="*/ 0 h 384"/>
                <a:gd name="T22" fmla="*/ 66 w 146"/>
                <a:gd name="T23" fmla="*/ 0 h 384"/>
                <a:gd name="T24" fmla="*/ 146 w 146"/>
                <a:gd name="T25" fmla="*/ 79 h 384"/>
                <a:gd name="T26" fmla="*/ 146 w 146"/>
                <a:gd name="T27" fmla="*/ 137 h 384"/>
                <a:gd name="T28" fmla="*/ 66 w 146"/>
                <a:gd name="T29" fmla="*/ 217 h 384"/>
                <a:gd name="T30" fmla="*/ 30 w 146"/>
                <a:gd name="T31" fmla="*/ 217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6" h="384">
                  <a:moveTo>
                    <a:pt x="66" y="187"/>
                  </a:moveTo>
                  <a:cubicBezTo>
                    <a:pt x="94" y="187"/>
                    <a:pt x="116" y="165"/>
                    <a:pt x="116" y="137"/>
                  </a:cubicBezTo>
                  <a:lnTo>
                    <a:pt x="116" y="79"/>
                  </a:lnTo>
                  <a:cubicBezTo>
                    <a:pt x="116" y="51"/>
                    <a:pt x="94" y="29"/>
                    <a:pt x="66" y="29"/>
                  </a:cubicBezTo>
                  <a:lnTo>
                    <a:pt x="30" y="29"/>
                  </a:lnTo>
                  <a:lnTo>
                    <a:pt x="30" y="187"/>
                  </a:lnTo>
                  <a:lnTo>
                    <a:pt x="66" y="187"/>
                  </a:lnTo>
                  <a:close/>
                  <a:moveTo>
                    <a:pt x="30" y="217"/>
                  </a:moveTo>
                  <a:lnTo>
                    <a:pt x="30" y="384"/>
                  </a:lnTo>
                  <a:lnTo>
                    <a:pt x="0" y="384"/>
                  </a:lnTo>
                  <a:lnTo>
                    <a:pt x="0" y="0"/>
                  </a:lnTo>
                  <a:lnTo>
                    <a:pt x="66" y="0"/>
                  </a:lnTo>
                  <a:cubicBezTo>
                    <a:pt x="110" y="0"/>
                    <a:pt x="146" y="35"/>
                    <a:pt x="146" y="79"/>
                  </a:cubicBezTo>
                  <a:lnTo>
                    <a:pt x="146" y="137"/>
                  </a:lnTo>
                  <a:cubicBezTo>
                    <a:pt x="146" y="181"/>
                    <a:pt x="110" y="217"/>
                    <a:pt x="66" y="217"/>
                  </a:cubicBezTo>
                  <a:lnTo>
                    <a:pt x="30" y="217"/>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34">
              <a:extLst>
                <a:ext uri="{FF2B5EF4-FFF2-40B4-BE49-F238E27FC236}">
                  <a16:creationId xmlns:a16="http://schemas.microsoft.com/office/drawing/2014/main" id="{798834AF-31B5-2643-9C09-686FC33514E1}"/>
                </a:ext>
              </a:extLst>
            </p:cNvPr>
            <p:cNvSpPr>
              <a:spLocks noChangeAspect="1" noEditPoints="1"/>
            </p:cNvSpPr>
            <p:nvPr/>
          </p:nvSpPr>
          <p:spPr bwMode="auto">
            <a:xfrm>
              <a:off x="5610225" y="619125"/>
              <a:ext cx="128588" cy="292100"/>
            </a:xfrm>
            <a:custGeom>
              <a:avLst/>
              <a:gdLst>
                <a:gd name="T0" fmla="*/ 49 w 168"/>
                <a:gd name="T1" fmla="*/ 256 h 384"/>
                <a:gd name="T2" fmla="*/ 118 w 168"/>
                <a:gd name="T3" fmla="*/ 256 h 384"/>
                <a:gd name="T4" fmla="*/ 85 w 168"/>
                <a:gd name="T5" fmla="*/ 33 h 384"/>
                <a:gd name="T6" fmla="*/ 84 w 168"/>
                <a:gd name="T7" fmla="*/ 33 h 384"/>
                <a:gd name="T8" fmla="*/ 49 w 168"/>
                <a:gd name="T9" fmla="*/ 256 h 384"/>
                <a:gd name="T10" fmla="*/ 168 w 168"/>
                <a:gd name="T11" fmla="*/ 384 h 384"/>
                <a:gd name="T12" fmla="*/ 138 w 168"/>
                <a:gd name="T13" fmla="*/ 384 h 384"/>
                <a:gd name="T14" fmla="*/ 123 w 168"/>
                <a:gd name="T15" fmla="*/ 285 h 384"/>
                <a:gd name="T16" fmla="*/ 45 w 168"/>
                <a:gd name="T17" fmla="*/ 285 h 384"/>
                <a:gd name="T18" fmla="*/ 30 w 168"/>
                <a:gd name="T19" fmla="*/ 384 h 384"/>
                <a:gd name="T20" fmla="*/ 0 w 168"/>
                <a:gd name="T21" fmla="*/ 384 h 384"/>
                <a:gd name="T22" fmla="*/ 59 w 168"/>
                <a:gd name="T23" fmla="*/ 0 h 384"/>
                <a:gd name="T24" fmla="*/ 109 w 168"/>
                <a:gd name="T25" fmla="*/ 0 h 384"/>
                <a:gd name="T26" fmla="*/ 168 w 168"/>
                <a:gd name="T27"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8" h="384">
                  <a:moveTo>
                    <a:pt x="49" y="256"/>
                  </a:moveTo>
                  <a:lnTo>
                    <a:pt x="118" y="256"/>
                  </a:lnTo>
                  <a:lnTo>
                    <a:pt x="85" y="33"/>
                  </a:lnTo>
                  <a:lnTo>
                    <a:pt x="84" y="33"/>
                  </a:lnTo>
                  <a:lnTo>
                    <a:pt x="49" y="256"/>
                  </a:lnTo>
                  <a:close/>
                  <a:moveTo>
                    <a:pt x="168" y="384"/>
                  </a:moveTo>
                  <a:lnTo>
                    <a:pt x="138" y="384"/>
                  </a:lnTo>
                  <a:lnTo>
                    <a:pt x="123" y="285"/>
                  </a:lnTo>
                  <a:lnTo>
                    <a:pt x="45" y="285"/>
                  </a:lnTo>
                  <a:lnTo>
                    <a:pt x="30" y="384"/>
                  </a:lnTo>
                  <a:lnTo>
                    <a:pt x="0" y="384"/>
                  </a:lnTo>
                  <a:lnTo>
                    <a:pt x="59" y="0"/>
                  </a:lnTo>
                  <a:lnTo>
                    <a:pt x="109" y="0"/>
                  </a:lnTo>
                  <a:lnTo>
                    <a:pt x="168"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35">
              <a:extLst>
                <a:ext uri="{FF2B5EF4-FFF2-40B4-BE49-F238E27FC236}">
                  <a16:creationId xmlns:a16="http://schemas.microsoft.com/office/drawing/2014/main" id="{516AD6DA-A758-2D4F-A724-C1B09F8DE991}"/>
                </a:ext>
              </a:extLst>
            </p:cNvPr>
            <p:cNvSpPr>
              <a:spLocks noChangeAspect="1" noEditPoints="1"/>
            </p:cNvSpPr>
            <p:nvPr/>
          </p:nvSpPr>
          <p:spPr bwMode="auto">
            <a:xfrm>
              <a:off x="5765800" y="619125"/>
              <a:ext cx="111125" cy="292100"/>
            </a:xfrm>
            <a:custGeom>
              <a:avLst/>
              <a:gdLst>
                <a:gd name="T0" fmla="*/ 65 w 145"/>
                <a:gd name="T1" fmla="*/ 177 h 384"/>
                <a:gd name="T2" fmla="*/ 115 w 145"/>
                <a:gd name="T3" fmla="*/ 127 h 384"/>
                <a:gd name="T4" fmla="*/ 115 w 145"/>
                <a:gd name="T5" fmla="*/ 79 h 384"/>
                <a:gd name="T6" fmla="*/ 65 w 145"/>
                <a:gd name="T7" fmla="*/ 29 h 384"/>
                <a:gd name="T8" fmla="*/ 29 w 145"/>
                <a:gd name="T9" fmla="*/ 29 h 384"/>
                <a:gd name="T10" fmla="*/ 29 w 145"/>
                <a:gd name="T11" fmla="*/ 177 h 384"/>
                <a:gd name="T12" fmla="*/ 65 w 145"/>
                <a:gd name="T13" fmla="*/ 177 h 384"/>
                <a:gd name="T14" fmla="*/ 145 w 145"/>
                <a:gd name="T15" fmla="*/ 384 h 384"/>
                <a:gd name="T16" fmla="*/ 115 w 145"/>
                <a:gd name="T17" fmla="*/ 384 h 384"/>
                <a:gd name="T18" fmla="*/ 115 w 145"/>
                <a:gd name="T19" fmla="*/ 256 h 384"/>
                <a:gd name="T20" fmla="*/ 65 w 145"/>
                <a:gd name="T21" fmla="*/ 206 h 384"/>
                <a:gd name="T22" fmla="*/ 29 w 145"/>
                <a:gd name="T23" fmla="*/ 206 h 384"/>
                <a:gd name="T24" fmla="*/ 29 w 145"/>
                <a:gd name="T25" fmla="*/ 384 h 384"/>
                <a:gd name="T26" fmla="*/ 0 w 145"/>
                <a:gd name="T27" fmla="*/ 384 h 384"/>
                <a:gd name="T28" fmla="*/ 0 w 145"/>
                <a:gd name="T29" fmla="*/ 0 h 384"/>
                <a:gd name="T30" fmla="*/ 65 w 145"/>
                <a:gd name="T31" fmla="*/ 0 h 384"/>
                <a:gd name="T32" fmla="*/ 145 w 145"/>
                <a:gd name="T33" fmla="*/ 79 h 384"/>
                <a:gd name="T34" fmla="*/ 145 w 145"/>
                <a:gd name="T35" fmla="*/ 127 h 384"/>
                <a:gd name="T36" fmla="*/ 111 w 145"/>
                <a:gd name="T37" fmla="*/ 192 h 384"/>
                <a:gd name="T38" fmla="*/ 145 w 145"/>
                <a:gd name="T39" fmla="*/ 256 h 384"/>
                <a:gd name="T40" fmla="*/ 145 w 145"/>
                <a:gd name="T41"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5" h="384">
                  <a:moveTo>
                    <a:pt x="65" y="177"/>
                  </a:moveTo>
                  <a:cubicBezTo>
                    <a:pt x="93" y="177"/>
                    <a:pt x="115" y="155"/>
                    <a:pt x="115" y="127"/>
                  </a:cubicBezTo>
                  <a:lnTo>
                    <a:pt x="115" y="79"/>
                  </a:lnTo>
                  <a:cubicBezTo>
                    <a:pt x="115" y="51"/>
                    <a:pt x="93" y="29"/>
                    <a:pt x="65" y="29"/>
                  </a:cubicBezTo>
                  <a:lnTo>
                    <a:pt x="29" y="29"/>
                  </a:lnTo>
                  <a:lnTo>
                    <a:pt x="29" y="177"/>
                  </a:lnTo>
                  <a:lnTo>
                    <a:pt x="65" y="177"/>
                  </a:lnTo>
                  <a:close/>
                  <a:moveTo>
                    <a:pt x="145" y="384"/>
                  </a:moveTo>
                  <a:lnTo>
                    <a:pt x="115" y="384"/>
                  </a:lnTo>
                  <a:lnTo>
                    <a:pt x="115" y="256"/>
                  </a:lnTo>
                  <a:cubicBezTo>
                    <a:pt x="115" y="229"/>
                    <a:pt x="93" y="206"/>
                    <a:pt x="65" y="206"/>
                  </a:cubicBezTo>
                  <a:lnTo>
                    <a:pt x="29" y="206"/>
                  </a:lnTo>
                  <a:lnTo>
                    <a:pt x="29" y="384"/>
                  </a:lnTo>
                  <a:lnTo>
                    <a:pt x="0" y="384"/>
                  </a:lnTo>
                  <a:lnTo>
                    <a:pt x="0" y="0"/>
                  </a:lnTo>
                  <a:lnTo>
                    <a:pt x="65" y="0"/>
                  </a:lnTo>
                  <a:cubicBezTo>
                    <a:pt x="109" y="0"/>
                    <a:pt x="145" y="35"/>
                    <a:pt x="145" y="79"/>
                  </a:cubicBezTo>
                  <a:lnTo>
                    <a:pt x="145" y="127"/>
                  </a:lnTo>
                  <a:cubicBezTo>
                    <a:pt x="145" y="153"/>
                    <a:pt x="131" y="177"/>
                    <a:pt x="111" y="192"/>
                  </a:cubicBezTo>
                  <a:cubicBezTo>
                    <a:pt x="131" y="206"/>
                    <a:pt x="145" y="230"/>
                    <a:pt x="145" y="256"/>
                  </a:cubicBezTo>
                  <a:lnTo>
                    <a:pt x="145"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36">
              <a:extLst>
                <a:ext uri="{FF2B5EF4-FFF2-40B4-BE49-F238E27FC236}">
                  <a16:creationId xmlns:a16="http://schemas.microsoft.com/office/drawing/2014/main" id="{D06A0B25-9974-E440-8B1C-DB0555974830}"/>
                </a:ext>
              </a:extLst>
            </p:cNvPr>
            <p:cNvSpPr>
              <a:spLocks noChangeAspect="1"/>
            </p:cNvSpPr>
            <p:nvPr/>
          </p:nvSpPr>
          <p:spPr bwMode="auto">
            <a:xfrm>
              <a:off x="5915025" y="619125"/>
              <a:ext cx="115888" cy="292100"/>
            </a:xfrm>
            <a:custGeom>
              <a:avLst/>
              <a:gdLst>
                <a:gd name="T0" fmla="*/ 0 w 152"/>
                <a:gd name="T1" fmla="*/ 0 h 384"/>
                <a:gd name="T2" fmla="*/ 29 w 152"/>
                <a:gd name="T3" fmla="*/ 0 h 384"/>
                <a:gd name="T4" fmla="*/ 29 w 152"/>
                <a:gd name="T5" fmla="*/ 177 h 384"/>
                <a:gd name="T6" fmla="*/ 58 w 152"/>
                <a:gd name="T7" fmla="*/ 177 h 384"/>
                <a:gd name="T8" fmla="*/ 122 w 152"/>
                <a:gd name="T9" fmla="*/ 0 h 384"/>
                <a:gd name="T10" fmla="*/ 152 w 152"/>
                <a:gd name="T11" fmla="*/ 0 h 384"/>
                <a:gd name="T12" fmla="*/ 81 w 152"/>
                <a:gd name="T13" fmla="*/ 192 h 384"/>
                <a:gd name="T14" fmla="*/ 152 w 152"/>
                <a:gd name="T15" fmla="*/ 384 h 384"/>
                <a:gd name="T16" fmla="*/ 122 w 152"/>
                <a:gd name="T17" fmla="*/ 384 h 384"/>
                <a:gd name="T18" fmla="*/ 58 w 152"/>
                <a:gd name="T19" fmla="*/ 206 h 384"/>
                <a:gd name="T20" fmla="*/ 29 w 152"/>
                <a:gd name="T21" fmla="*/ 206 h 384"/>
                <a:gd name="T22" fmla="*/ 29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29" y="0"/>
                  </a:lnTo>
                  <a:lnTo>
                    <a:pt x="29" y="177"/>
                  </a:lnTo>
                  <a:lnTo>
                    <a:pt x="58" y="177"/>
                  </a:lnTo>
                  <a:lnTo>
                    <a:pt x="122" y="0"/>
                  </a:lnTo>
                  <a:lnTo>
                    <a:pt x="152" y="0"/>
                  </a:lnTo>
                  <a:lnTo>
                    <a:pt x="81" y="192"/>
                  </a:lnTo>
                  <a:lnTo>
                    <a:pt x="152" y="384"/>
                  </a:lnTo>
                  <a:lnTo>
                    <a:pt x="122" y="384"/>
                  </a:lnTo>
                  <a:lnTo>
                    <a:pt x="58" y="206"/>
                  </a:lnTo>
                  <a:lnTo>
                    <a:pt x="29" y="206"/>
                  </a:lnTo>
                  <a:lnTo>
                    <a:pt x="29"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37">
              <a:extLst>
                <a:ext uri="{FF2B5EF4-FFF2-40B4-BE49-F238E27FC236}">
                  <a16:creationId xmlns:a16="http://schemas.microsoft.com/office/drawing/2014/main" id="{F049AE0A-0CCF-BF45-A00E-07AE114413AD}"/>
                </a:ext>
              </a:extLst>
            </p:cNvPr>
            <p:cNvSpPr>
              <a:spLocks noChangeAspect="1" noChangeArrowheads="1"/>
            </p:cNvSpPr>
            <p:nvPr/>
          </p:nvSpPr>
          <p:spPr bwMode="auto">
            <a:xfrm>
              <a:off x="6059488"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38">
              <a:extLst>
                <a:ext uri="{FF2B5EF4-FFF2-40B4-BE49-F238E27FC236}">
                  <a16:creationId xmlns:a16="http://schemas.microsoft.com/office/drawing/2014/main" id="{FBB440BF-9226-FB4F-A566-BBBF2B9A3B99}"/>
                </a:ext>
              </a:extLst>
            </p:cNvPr>
            <p:cNvSpPr>
              <a:spLocks noChangeAspect="1"/>
            </p:cNvSpPr>
            <p:nvPr/>
          </p:nvSpPr>
          <p:spPr bwMode="auto">
            <a:xfrm>
              <a:off x="6124575" y="619125"/>
              <a:ext cx="119063" cy="292100"/>
            </a:xfrm>
            <a:custGeom>
              <a:avLst/>
              <a:gdLst>
                <a:gd name="T0" fmla="*/ 0 w 157"/>
                <a:gd name="T1" fmla="*/ 0 h 384"/>
                <a:gd name="T2" fmla="*/ 36 w 157"/>
                <a:gd name="T3" fmla="*/ 0 h 384"/>
                <a:gd name="T4" fmla="*/ 127 w 157"/>
                <a:gd name="T5" fmla="*/ 291 h 384"/>
                <a:gd name="T6" fmla="*/ 128 w 157"/>
                <a:gd name="T7" fmla="*/ 291 h 384"/>
                <a:gd name="T8" fmla="*/ 128 w 157"/>
                <a:gd name="T9" fmla="*/ 0 h 384"/>
                <a:gd name="T10" fmla="*/ 157 w 157"/>
                <a:gd name="T11" fmla="*/ 0 h 384"/>
                <a:gd name="T12" fmla="*/ 157 w 157"/>
                <a:gd name="T13" fmla="*/ 384 h 384"/>
                <a:gd name="T14" fmla="*/ 128 w 157"/>
                <a:gd name="T15" fmla="*/ 384 h 384"/>
                <a:gd name="T16" fmla="*/ 31 w 157"/>
                <a:gd name="T17" fmla="*/ 76 h 384"/>
                <a:gd name="T18" fmla="*/ 30 w 157"/>
                <a:gd name="T19" fmla="*/ 76 h 384"/>
                <a:gd name="T20" fmla="*/ 30 w 157"/>
                <a:gd name="T21" fmla="*/ 384 h 384"/>
                <a:gd name="T22" fmla="*/ 0 w 157"/>
                <a:gd name="T23" fmla="*/ 384 h 384"/>
                <a:gd name="T24" fmla="*/ 0 w 157"/>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7" h="384">
                  <a:moveTo>
                    <a:pt x="0" y="0"/>
                  </a:moveTo>
                  <a:lnTo>
                    <a:pt x="36" y="0"/>
                  </a:lnTo>
                  <a:lnTo>
                    <a:pt x="127" y="291"/>
                  </a:lnTo>
                  <a:lnTo>
                    <a:pt x="128" y="291"/>
                  </a:lnTo>
                  <a:lnTo>
                    <a:pt x="128" y="0"/>
                  </a:lnTo>
                  <a:lnTo>
                    <a:pt x="157" y="0"/>
                  </a:lnTo>
                  <a:lnTo>
                    <a:pt x="157"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39">
              <a:extLst>
                <a:ext uri="{FF2B5EF4-FFF2-40B4-BE49-F238E27FC236}">
                  <a16:creationId xmlns:a16="http://schemas.microsoft.com/office/drawing/2014/main" id="{D9371E46-B307-8B43-A916-DAB8994C58D7}"/>
                </a:ext>
              </a:extLst>
            </p:cNvPr>
            <p:cNvSpPr>
              <a:spLocks noChangeAspect="1" noEditPoints="1"/>
            </p:cNvSpPr>
            <p:nvPr/>
          </p:nvSpPr>
          <p:spPr bwMode="auto">
            <a:xfrm>
              <a:off x="6427788" y="614363"/>
              <a:ext cx="112713" cy="301625"/>
            </a:xfrm>
            <a:custGeom>
              <a:avLst/>
              <a:gdLst>
                <a:gd name="T0" fmla="*/ 30 w 148"/>
                <a:gd name="T1" fmla="*/ 322 h 396"/>
                <a:gd name="T2" fmla="*/ 74 w 148"/>
                <a:gd name="T3" fmla="*/ 366 h 396"/>
                <a:gd name="T4" fmla="*/ 119 w 148"/>
                <a:gd name="T5" fmla="*/ 322 h 396"/>
                <a:gd name="T6" fmla="*/ 119 w 148"/>
                <a:gd name="T7" fmla="*/ 74 h 396"/>
                <a:gd name="T8" fmla="*/ 74 w 148"/>
                <a:gd name="T9" fmla="*/ 30 h 396"/>
                <a:gd name="T10" fmla="*/ 30 w 148"/>
                <a:gd name="T11" fmla="*/ 74 h 396"/>
                <a:gd name="T12" fmla="*/ 30 w 148"/>
                <a:gd name="T13" fmla="*/ 322 h 396"/>
                <a:gd name="T14" fmla="*/ 0 w 148"/>
                <a:gd name="T15" fmla="*/ 74 h 396"/>
                <a:gd name="T16" fmla="*/ 74 w 148"/>
                <a:gd name="T17" fmla="*/ 0 h 396"/>
                <a:gd name="T18" fmla="*/ 148 w 148"/>
                <a:gd name="T19" fmla="*/ 74 h 396"/>
                <a:gd name="T20" fmla="*/ 148 w 148"/>
                <a:gd name="T21" fmla="*/ 322 h 396"/>
                <a:gd name="T22" fmla="*/ 74 w 148"/>
                <a:gd name="T23" fmla="*/ 396 h 396"/>
                <a:gd name="T24" fmla="*/ 0 w 148"/>
                <a:gd name="T25" fmla="*/ 322 h 396"/>
                <a:gd name="T26" fmla="*/ 0 w 148"/>
                <a:gd name="T27" fmla="*/ 74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396">
                  <a:moveTo>
                    <a:pt x="30" y="322"/>
                  </a:moveTo>
                  <a:cubicBezTo>
                    <a:pt x="30" y="346"/>
                    <a:pt x="50" y="366"/>
                    <a:pt x="74" y="366"/>
                  </a:cubicBezTo>
                  <a:cubicBezTo>
                    <a:pt x="99" y="366"/>
                    <a:pt x="119" y="346"/>
                    <a:pt x="119" y="322"/>
                  </a:cubicBezTo>
                  <a:lnTo>
                    <a:pt x="119" y="74"/>
                  </a:lnTo>
                  <a:cubicBezTo>
                    <a:pt x="119" y="49"/>
                    <a:pt x="99" y="30"/>
                    <a:pt x="74" y="30"/>
                  </a:cubicBezTo>
                  <a:cubicBezTo>
                    <a:pt x="50" y="30"/>
                    <a:pt x="30" y="49"/>
                    <a:pt x="30" y="74"/>
                  </a:cubicBezTo>
                  <a:lnTo>
                    <a:pt x="30" y="322"/>
                  </a:lnTo>
                  <a:close/>
                  <a:moveTo>
                    <a:pt x="0" y="74"/>
                  </a:moveTo>
                  <a:cubicBezTo>
                    <a:pt x="0" y="33"/>
                    <a:pt x="33" y="0"/>
                    <a:pt x="74" y="0"/>
                  </a:cubicBezTo>
                  <a:cubicBezTo>
                    <a:pt x="115" y="0"/>
                    <a:pt x="148" y="33"/>
                    <a:pt x="148" y="74"/>
                  </a:cubicBezTo>
                  <a:lnTo>
                    <a:pt x="148" y="322"/>
                  </a:lnTo>
                  <a:cubicBezTo>
                    <a:pt x="148" y="363"/>
                    <a:pt x="115" y="396"/>
                    <a:pt x="74" y="396"/>
                  </a:cubicBezTo>
                  <a:cubicBezTo>
                    <a:pt x="33" y="396"/>
                    <a:pt x="0" y="363"/>
                    <a:pt x="0" y="322"/>
                  </a:cubicBezTo>
                  <a:lnTo>
                    <a:pt x="0" y="7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40">
              <a:extLst>
                <a:ext uri="{FF2B5EF4-FFF2-40B4-BE49-F238E27FC236}">
                  <a16:creationId xmlns:a16="http://schemas.microsoft.com/office/drawing/2014/main" id="{6E77F56B-BA10-C445-AFC4-CB1FF92F9508}"/>
                </a:ext>
              </a:extLst>
            </p:cNvPr>
            <p:cNvSpPr>
              <a:spLocks noChangeAspect="1"/>
            </p:cNvSpPr>
            <p:nvPr/>
          </p:nvSpPr>
          <p:spPr bwMode="auto">
            <a:xfrm>
              <a:off x="6581775" y="619125"/>
              <a:ext cx="120650" cy="292100"/>
            </a:xfrm>
            <a:custGeom>
              <a:avLst/>
              <a:gdLst>
                <a:gd name="T0" fmla="*/ 0 w 158"/>
                <a:gd name="T1" fmla="*/ 0 h 384"/>
                <a:gd name="T2" fmla="*/ 36 w 158"/>
                <a:gd name="T3" fmla="*/ 0 h 384"/>
                <a:gd name="T4" fmla="*/ 127 w 158"/>
                <a:gd name="T5" fmla="*/ 291 h 384"/>
                <a:gd name="T6" fmla="*/ 128 w 158"/>
                <a:gd name="T7" fmla="*/ 291 h 384"/>
                <a:gd name="T8" fmla="*/ 128 w 158"/>
                <a:gd name="T9" fmla="*/ 0 h 384"/>
                <a:gd name="T10" fmla="*/ 158 w 158"/>
                <a:gd name="T11" fmla="*/ 0 h 384"/>
                <a:gd name="T12" fmla="*/ 158 w 158"/>
                <a:gd name="T13" fmla="*/ 384 h 384"/>
                <a:gd name="T14" fmla="*/ 128 w 158"/>
                <a:gd name="T15" fmla="*/ 384 h 384"/>
                <a:gd name="T16" fmla="*/ 31 w 158"/>
                <a:gd name="T17" fmla="*/ 76 h 384"/>
                <a:gd name="T18" fmla="*/ 30 w 158"/>
                <a:gd name="T19" fmla="*/ 76 h 384"/>
                <a:gd name="T20" fmla="*/ 30 w 158"/>
                <a:gd name="T21" fmla="*/ 384 h 384"/>
                <a:gd name="T22" fmla="*/ 0 w 158"/>
                <a:gd name="T23" fmla="*/ 384 h 384"/>
                <a:gd name="T24" fmla="*/ 0 w 158"/>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384">
                  <a:moveTo>
                    <a:pt x="0" y="0"/>
                  </a:moveTo>
                  <a:lnTo>
                    <a:pt x="36" y="0"/>
                  </a:lnTo>
                  <a:lnTo>
                    <a:pt x="127" y="291"/>
                  </a:lnTo>
                  <a:lnTo>
                    <a:pt x="128" y="291"/>
                  </a:lnTo>
                  <a:lnTo>
                    <a:pt x="128" y="0"/>
                  </a:lnTo>
                  <a:lnTo>
                    <a:pt x="158" y="0"/>
                  </a:lnTo>
                  <a:lnTo>
                    <a:pt x="158"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41">
              <a:extLst>
                <a:ext uri="{FF2B5EF4-FFF2-40B4-BE49-F238E27FC236}">
                  <a16:creationId xmlns:a16="http://schemas.microsoft.com/office/drawing/2014/main" id="{B13AF8F8-D46C-9B46-8F92-FBACDB9C62B2}"/>
                </a:ext>
              </a:extLst>
            </p:cNvPr>
            <p:cNvSpPr>
              <a:spLocks noChangeAspect="1"/>
            </p:cNvSpPr>
            <p:nvPr/>
          </p:nvSpPr>
          <p:spPr bwMode="auto">
            <a:xfrm>
              <a:off x="6740525" y="619125"/>
              <a:ext cx="22225" cy="52388"/>
            </a:xfrm>
            <a:custGeom>
              <a:avLst/>
              <a:gdLst>
                <a:gd name="T0" fmla="*/ 0 w 30"/>
                <a:gd name="T1" fmla="*/ 70 h 70"/>
                <a:gd name="T2" fmla="*/ 0 w 30"/>
                <a:gd name="T3" fmla="*/ 58 h 70"/>
                <a:gd name="T4" fmla="*/ 15 w 30"/>
                <a:gd name="T5" fmla="*/ 40 h 70"/>
                <a:gd name="T6" fmla="*/ 0 w 30"/>
                <a:gd name="T7" fmla="*/ 40 h 70"/>
                <a:gd name="T8" fmla="*/ 0 w 30"/>
                <a:gd name="T9" fmla="*/ 0 h 70"/>
                <a:gd name="T10" fmla="*/ 30 w 30"/>
                <a:gd name="T11" fmla="*/ 0 h 70"/>
                <a:gd name="T12" fmla="*/ 30 w 30"/>
                <a:gd name="T13" fmla="*/ 35 h 70"/>
                <a:gd name="T14" fmla="*/ 0 w 30"/>
                <a:gd name="T15" fmla="*/ 7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70">
                  <a:moveTo>
                    <a:pt x="0" y="70"/>
                  </a:moveTo>
                  <a:lnTo>
                    <a:pt x="0" y="58"/>
                  </a:lnTo>
                  <a:cubicBezTo>
                    <a:pt x="7" y="58"/>
                    <a:pt x="15" y="49"/>
                    <a:pt x="15" y="40"/>
                  </a:cubicBezTo>
                  <a:lnTo>
                    <a:pt x="0" y="40"/>
                  </a:lnTo>
                  <a:lnTo>
                    <a:pt x="0" y="0"/>
                  </a:lnTo>
                  <a:lnTo>
                    <a:pt x="30" y="0"/>
                  </a:lnTo>
                  <a:lnTo>
                    <a:pt x="30" y="35"/>
                  </a:lnTo>
                  <a:cubicBezTo>
                    <a:pt x="30" y="54"/>
                    <a:pt x="17" y="70"/>
                    <a:pt x="0" y="70"/>
                  </a:cubicBez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42">
              <a:extLst>
                <a:ext uri="{FF2B5EF4-FFF2-40B4-BE49-F238E27FC236}">
                  <a16:creationId xmlns:a16="http://schemas.microsoft.com/office/drawing/2014/main" id="{F690AF56-DB9E-5D45-916B-1B8773C68577}"/>
                </a:ext>
              </a:extLst>
            </p:cNvPr>
            <p:cNvSpPr>
              <a:spLocks noChangeAspect="1"/>
            </p:cNvSpPr>
            <p:nvPr/>
          </p:nvSpPr>
          <p:spPr bwMode="auto">
            <a:xfrm>
              <a:off x="7059613" y="968375"/>
              <a:ext cx="277813" cy="719138"/>
            </a:xfrm>
            <a:custGeom>
              <a:avLst/>
              <a:gdLst>
                <a:gd name="T0" fmla="*/ 172 w 365"/>
                <a:gd name="T1" fmla="*/ 537 h 942"/>
                <a:gd name="T2" fmla="*/ 275 w 365"/>
                <a:gd name="T3" fmla="*/ 537 h 942"/>
                <a:gd name="T4" fmla="*/ 275 w 365"/>
                <a:gd name="T5" fmla="*/ 757 h 942"/>
                <a:gd name="T6" fmla="*/ 182 w 365"/>
                <a:gd name="T7" fmla="*/ 850 h 942"/>
                <a:gd name="T8" fmla="*/ 90 w 365"/>
                <a:gd name="T9" fmla="*/ 757 h 942"/>
                <a:gd name="T10" fmla="*/ 90 w 365"/>
                <a:gd name="T11" fmla="*/ 182 h 942"/>
                <a:gd name="T12" fmla="*/ 182 w 365"/>
                <a:gd name="T13" fmla="*/ 89 h 942"/>
                <a:gd name="T14" fmla="*/ 275 w 365"/>
                <a:gd name="T15" fmla="*/ 182 h 942"/>
                <a:gd name="T16" fmla="*/ 275 w 365"/>
                <a:gd name="T17" fmla="*/ 307 h 942"/>
                <a:gd name="T18" fmla="*/ 276 w 365"/>
                <a:gd name="T19" fmla="*/ 307 h 942"/>
                <a:gd name="T20" fmla="*/ 365 w 365"/>
                <a:gd name="T21" fmla="*/ 256 h 942"/>
                <a:gd name="T22" fmla="*/ 365 w 365"/>
                <a:gd name="T23" fmla="*/ 182 h 942"/>
                <a:gd name="T24" fmla="*/ 182 w 365"/>
                <a:gd name="T25" fmla="*/ 0 h 942"/>
                <a:gd name="T26" fmla="*/ 0 w 365"/>
                <a:gd name="T27" fmla="*/ 182 h 942"/>
                <a:gd name="T28" fmla="*/ 0 w 365"/>
                <a:gd name="T29" fmla="*/ 757 h 942"/>
                <a:gd name="T30" fmla="*/ 182 w 365"/>
                <a:gd name="T31" fmla="*/ 939 h 942"/>
                <a:gd name="T32" fmla="*/ 286 w 365"/>
                <a:gd name="T33" fmla="*/ 908 h 942"/>
                <a:gd name="T34" fmla="*/ 286 w 365"/>
                <a:gd name="T35" fmla="*/ 926 h 942"/>
                <a:gd name="T36" fmla="*/ 365 w 365"/>
                <a:gd name="T37" fmla="*/ 942 h 942"/>
                <a:gd name="T38" fmla="*/ 365 w 365"/>
                <a:gd name="T39" fmla="*/ 448 h 942"/>
                <a:gd name="T40" fmla="*/ 172 w 365"/>
                <a:gd name="T41" fmla="*/ 448 h 942"/>
                <a:gd name="T42" fmla="*/ 172 w 365"/>
                <a:gd name="T43" fmla="*/ 537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5" h="942">
                  <a:moveTo>
                    <a:pt x="172" y="537"/>
                  </a:moveTo>
                  <a:lnTo>
                    <a:pt x="275" y="537"/>
                  </a:lnTo>
                  <a:lnTo>
                    <a:pt x="275" y="757"/>
                  </a:lnTo>
                  <a:cubicBezTo>
                    <a:pt x="275" y="809"/>
                    <a:pt x="234" y="850"/>
                    <a:pt x="182" y="850"/>
                  </a:cubicBezTo>
                  <a:cubicBezTo>
                    <a:pt x="131" y="850"/>
                    <a:pt x="90" y="809"/>
                    <a:pt x="90" y="757"/>
                  </a:cubicBezTo>
                  <a:lnTo>
                    <a:pt x="90" y="182"/>
                  </a:lnTo>
                  <a:cubicBezTo>
                    <a:pt x="90" y="131"/>
                    <a:pt x="131" y="89"/>
                    <a:pt x="182" y="89"/>
                  </a:cubicBezTo>
                  <a:cubicBezTo>
                    <a:pt x="234" y="89"/>
                    <a:pt x="275" y="131"/>
                    <a:pt x="275" y="182"/>
                  </a:cubicBezTo>
                  <a:lnTo>
                    <a:pt x="275" y="307"/>
                  </a:lnTo>
                  <a:lnTo>
                    <a:pt x="276" y="307"/>
                  </a:lnTo>
                  <a:lnTo>
                    <a:pt x="365" y="256"/>
                  </a:lnTo>
                  <a:lnTo>
                    <a:pt x="365" y="182"/>
                  </a:lnTo>
                  <a:cubicBezTo>
                    <a:pt x="365" y="82"/>
                    <a:pt x="283" y="0"/>
                    <a:pt x="182" y="0"/>
                  </a:cubicBezTo>
                  <a:cubicBezTo>
                    <a:pt x="82" y="0"/>
                    <a:pt x="0" y="82"/>
                    <a:pt x="0" y="182"/>
                  </a:cubicBezTo>
                  <a:lnTo>
                    <a:pt x="0" y="757"/>
                  </a:lnTo>
                  <a:cubicBezTo>
                    <a:pt x="0" y="858"/>
                    <a:pt x="82" y="939"/>
                    <a:pt x="182" y="939"/>
                  </a:cubicBezTo>
                  <a:cubicBezTo>
                    <a:pt x="220" y="939"/>
                    <a:pt x="256" y="928"/>
                    <a:pt x="286" y="908"/>
                  </a:cubicBezTo>
                  <a:lnTo>
                    <a:pt x="286" y="926"/>
                  </a:lnTo>
                  <a:lnTo>
                    <a:pt x="365" y="942"/>
                  </a:lnTo>
                  <a:lnTo>
                    <a:pt x="365" y="448"/>
                  </a:lnTo>
                  <a:lnTo>
                    <a:pt x="172" y="448"/>
                  </a:lnTo>
                  <a:lnTo>
                    <a:pt x="172" y="5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43">
              <a:extLst>
                <a:ext uri="{FF2B5EF4-FFF2-40B4-BE49-F238E27FC236}">
                  <a16:creationId xmlns:a16="http://schemas.microsoft.com/office/drawing/2014/main" id="{C1A492EB-C5C4-B347-BB9F-BC87D91408C4}"/>
                </a:ext>
              </a:extLst>
            </p:cNvPr>
            <p:cNvSpPr>
              <a:spLocks noChangeAspect="1"/>
            </p:cNvSpPr>
            <p:nvPr/>
          </p:nvSpPr>
          <p:spPr bwMode="auto">
            <a:xfrm>
              <a:off x="8924925" y="968375"/>
              <a:ext cx="277813" cy="715963"/>
            </a:xfrm>
            <a:custGeom>
              <a:avLst/>
              <a:gdLst>
                <a:gd name="T0" fmla="*/ 275 w 364"/>
                <a:gd name="T1" fmla="*/ 757 h 939"/>
                <a:gd name="T2" fmla="*/ 182 w 364"/>
                <a:gd name="T3" fmla="*/ 850 h 939"/>
                <a:gd name="T4" fmla="*/ 89 w 364"/>
                <a:gd name="T5" fmla="*/ 757 h 939"/>
                <a:gd name="T6" fmla="*/ 89 w 364"/>
                <a:gd name="T7" fmla="*/ 182 h 939"/>
                <a:gd name="T8" fmla="*/ 182 w 364"/>
                <a:gd name="T9" fmla="*/ 89 h 939"/>
                <a:gd name="T10" fmla="*/ 275 w 364"/>
                <a:gd name="T11" fmla="*/ 182 h 939"/>
                <a:gd name="T12" fmla="*/ 275 w 364"/>
                <a:gd name="T13" fmla="*/ 334 h 939"/>
                <a:gd name="T14" fmla="*/ 364 w 364"/>
                <a:gd name="T15" fmla="*/ 282 h 939"/>
                <a:gd name="T16" fmla="*/ 364 w 364"/>
                <a:gd name="T17" fmla="*/ 182 h 939"/>
                <a:gd name="T18" fmla="*/ 182 w 364"/>
                <a:gd name="T19" fmla="*/ 0 h 939"/>
                <a:gd name="T20" fmla="*/ 0 w 364"/>
                <a:gd name="T21" fmla="*/ 182 h 939"/>
                <a:gd name="T22" fmla="*/ 0 w 364"/>
                <a:gd name="T23" fmla="*/ 757 h 939"/>
                <a:gd name="T24" fmla="*/ 182 w 364"/>
                <a:gd name="T25" fmla="*/ 939 h 939"/>
                <a:gd name="T26" fmla="*/ 364 w 364"/>
                <a:gd name="T27" fmla="*/ 757 h 939"/>
                <a:gd name="T28" fmla="*/ 364 w 364"/>
                <a:gd name="T29" fmla="*/ 625 h 939"/>
                <a:gd name="T30" fmla="*/ 275 w 364"/>
                <a:gd name="T31" fmla="*/ 625 h 939"/>
                <a:gd name="T32" fmla="*/ 275 w 364"/>
                <a:gd name="T33" fmla="*/ 757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4" h="939">
                  <a:moveTo>
                    <a:pt x="275" y="757"/>
                  </a:moveTo>
                  <a:cubicBezTo>
                    <a:pt x="275" y="809"/>
                    <a:pt x="234" y="850"/>
                    <a:pt x="182" y="850"/>
                  </a:cubicBezTo>
                  <a:cubicBezTo>
                    <a:pt x="131" y="850"/>
                    <a:pt x="89" y="809"/>
                    <a:pt x="89" y="757"/>
                  </a:cubicBezTo>
                  <a:lnTo>
                    <a:pt x="89" y="182"/>
                  </a:lnTo>
                  <a:cubicBezTo>
                    <a:pt x="89" y="131"/>
                    <a:pt x="131" y="89"/>
                    <a:pt x="182" y="89"/>
                  </a:cubicBezTo>
                  <a:cubicBezTo>
                    <a:pt x="234" y="89"/>
                    <a:pt x="275" y="131"/>
                    <a:pt x="275" y="182"/>
                  </a:cubicBezTo>
                  <a:lnTo>
                    <a:pt x="275" y="334"/>
                  </a:lnTo>
                  <a:lnTo>
                    <a:pt x="364" y="282"/>
                  </a:lnTo>
                  <a:lnTo>
                    <a:pt x="364" y="182"/>
                  </a:lnTo>
                  <a:cubicBezTo>
                    <a:pt x="364" y="82"/>
                    <a:pt x="283" y="0"/>
                    <a:pt x="182" y="0"/>
                  </a:cubicBezTo>
                  <a:cubicBezTo>
                    <a:pt x="82" y="0"/>
                    <a:pt x="0" y="82"/>
                    <a:pt x="0" y="182"/>
                  </a:cubicBezTo>
                  <a:lnTo>
                    <a:pt x="0" y="757"/>
                  </a:lnTo>
                  <a:cubicBezTo>
                    <a:pt x="0" y="858"/>
                    <a:pt x="82" y="939"/>
                    <a:pt x="182" y="939"/>
                  </a:cubicBezTo>
                  <a:cubicBezTo>
                    <a:pt x="283" y="939"/>
                    <a:pt x="364" y="858"/>
                    <a:pt x="364" y="757"/>
                  </a:cubicBezTo>
                  <a:lnTo>
                    <a:pt x="364" y="625"/>
                  </a:lnTo>
                  <a:lnTo>
                    <a:pt x="275" y="625"/>
                  </a:lnTo>
                  <a:lnTo>
                    <a:pt x="275" y="75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44">
              <a:extLst>
                <a:ext uri="{FF2B5EF4-FFF2-40B4-BE49-F238E27FC236}">
                  <a16:creationId xmlns:a16="http://schemas.microsoft.com/office/drawing/2014/main" id="{7E37C775-4195-E74A-BC42-749C74854FA2}"/>
                </a:ext>
              </a:extLst>
            </p:cNvPr>
            <p:cNvSpPr>
              <a:spLocks noChangeAspect="1"/>
            </p:cNvSpPr>
            <p:nvPr/>
          </p:nvSpPr>
          <p:spPr bwMode="auto">
            <a:xfrm>
              <a:off x="6791325" y="614363"/>
              <a:ext cx="112713"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45">
              <a:extLst>
                <a:ext uri="{FF2B5EF4-FFF2-40B4-BE49-F238E27FC236}">
                  <a16:creationId xmlns:a16="http://schemas.microsoft.com/office/drawing/2014/main" id="{74959AF5-B536-B842-B47C-459A5C9B5006}"/>
                </a:ext>
              </a:extLst>
            </p:cNvPr>
            <p:cNvSpPr>
              <a:spLocks noChangeAspect="1"/>
            </p:cNvSpPr>
            <p:nvPr/>
          </p:nvSpPr>
          <p:spPr bwMode="auto">
            <a:xfrm>
              <a:off x="6280150" y="614363"/>
              <a:ext cx="114300"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132926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BB1989D-5BF9-2F43-8C33-2F09FA3ADFBB}"/>
              </a:ext>
            </a:extLst>
          </p:cNvPr>
          <p:cNvCxnSpPr>
            <a:cxnSpLocks/>
          </p:cNvCxnSpPr>
          <p:nvPr/>
        </p:nvCxnSpPr>
        <p:spPr>
          <a:xfrm>
            <a:off x="339012" y="3423424"/>
            <a:ext cx="11531943" cy="0"/>
          </a:xfrm>
          <a:prstGeom prst="line">
            <a:avLst/>
          </a:prstGeom>
          <a:ln w="38100">
            <a:solidFill>
              <a:srgbClr val="529EEA"/>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2DCEB3FD-052F-D545-BC5D-1774D4DA3564}"/>
              </a:ext>
            </a:extLst>
          </p:cNvPr>
          <p:cNvGrpSpPr/>
          <p:nvPr/>
        </p:nvGrpSpPr>
        <p:grpSpPr>
          <a:xfrm>
            <a:off x="529381" y="1397293"/>
            <a:ext cx="2147778" cy="2113081"/>
            <a:chOff x="350087" y="1397293"/>
            <a:chExt cx="2147778" cy="2113081"/>
          </a:xfrm>
        </p:grpSpPr>
        <p:sp>
          <p:nvSpPr>
            <p:cNvPr id="4" name="Oval 3">
              <a:extLst>
                <a:ext uri="{FF2B5EF4-FFF2-40B4-BE49-F238E27FC236}">
                  <a16:creationId xmlns:a16="http://schemas.microsoft.com/office/drawing/2014/main" id="{2CFE237A-D074-FA4E-AD7E-CA5E273AD5EA}"/>
                </a:ext>
              </a:extLst>
            </p:cNvPr>
            <p:cNvSpPr/>
            <p:nvPr/>
          </p:nvSpPr>
          <p:spPr>
            <a:xfrm>
              <a:off x="1325951" y="3336474"/>
              <a:ext cx="173900" cy="173900"/>
            </a:xfrm>
            <a:prstGeom prst="ellipse">
              <a:avLst/>
            </a:prstGeom>
            <a:solidFill>
              <a:srgbClr val="FFFFFF"/>
            </a:solidFill>
            <a:ln w="41275">
              <a:solidFill>
                <a:srgbClr val="529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0799216F-B701-ED46-9E56-B4F5C2297CD7}"/>
                </a:ext>
              </a:extLst>
            </p:cNvPr>
            <p:cNvCxnSpPr>
              <a:cxnSpLocks/>
            </p:cNvCxnSpPr>
            <p:nvPr/>
          </p:nvCxnSpPr>
          <p:spPr>
            <a:xfrm flipV="1">
              <a:off x="1412901" y="2527994"/>
              <a:ext cx="5400" cy="808480"/>
            </a:xfrm>
            <a:prstGeom prst="line">
              <a:avLst/>
            </a:prstGeom>
            <a:ln w="12700">
              <a:solidFill>
                <a:srgbClr val="529EEA"/>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3FB310F-89BE-9445-AB2D-4FCE03CE147F}"/>
                </a:ext>
              </a:extLst>
            </p:cNvPr>
            <p:cNvSpPr txBox="1"/>
            <p:nvPr/>
          </p:nvSpPr>
          <p:spPr>
            <a:xfrm>
              <a:off x="436995" y="1397293"/>
              <a:ext cx="2026146" cy="366254"/>
            </a:xfrm>
            <a:prstGeom prst="rect">
              <a:avLst/>
            </a:prstGeom>
            <a:noFill/>
          </p:spPr>
          <p:txBody>
            <a:bodyPr wrap="square" lIns="0" tIns="0" rIns="0" bIns="0" rtlCol="0">
              <a:spAutoFit/>
            </a:bodyPr>
            <a:lstStyle/>
            <a:p>
              <a:pPr>
                <a:lnSpc>
                  <a:spcPct val="85000"/>
                </a:lnSpc>
              </a:pPr>
              <a:r>
                <a:rPr lang="en-US" sz="2800" dirty="0">
                  <a:solidFill>
                    <a:srgbClr val="529EEA"/>
                  </a:solidFill>
                  <a:latin typeface="Arial" charset="0"/>
                  <a:ea typeface="Arial" charset="0"/>
                  <a:cs typeface="Arial" charset="0"/>
                </a:rPr>
                <a:t>2020</a:t>
              </a:r>
            </a:p>
          </p:txBody>
        </p:sp>
        <p:sp>
          <p:nvSpPr>
            <p:cNvPr id="7" name="TextBox 6">
              <a:extLst>
                <a:ext uri="{FF2B5EF4-FFF2-40B4-BE49-F238E27FC236}">
                  <a16:creationId xmlns:a16="http://schemas.microsoft.com/office/drawing/2014/main" id="{07CA8297-1AEA-104F-9243-EFC22656BFEE}"/>
                </a:ext>
              </a:extLst>
            </p:cNvPr>
            <p:cNvSpPr txBox="1"/>
            <p:nvPr/>
          </p:nvSpPr>
          <p:spPr>
            <a:xfrm>
              <a:off x="350087" y="1871885"/>
              <a:ext cx="2147778" cy="641714"/>
            </a:xfrm>
            <a:prstGeom prst="rect">
              <a:avLst/>
            </a:prstGeom>
            <a:noFill/>
          </p:spPr>
          <p:txBody>
            <a:bodyPr wrap="square" rtlCol="0">
              <a:spAutoFit/>
            </a:bodyPr>
            <a:lstStyle/>
            <a:p>
              <a:pPr>
                <a:lnSpc>
                  <a:spcPct val="85000"/>
                </a:lnSpc>
              </a:pPr>
              <a:r>
                <a:rPr lang="en-US" sz="1400" dirty="0">
                  <a:solidFill>
                    <a:srgbClr val="595959"/>
                  </a:solidFill>
                  <a:latin typeface="Arial" charset="0"/>
                  <a:ea typeface="Arial" charset="0"/>
                  <a:cs typeface="Arial" charset="0"/>
                </a:rPr>
                <a:t>Place your content here. Limit the amount of text you add.</a:t>
              </a:r>
            </a:p>
          </p:txBody>
        </p:sp>
        <p:cxnSp>
          <p:nvCxnSpPr>
            <p:cNvPr id="8" name="Straight Connector 7">
              <a:extLst>
                <a:ext uri="{FF2B5EF4-FFF2-40B4-BE49-F238E27FC236}">
                  <a16:creationId xmlns:a16="http://schemas.microsoft.com/office/drawing/2014/main" id="{4CED9D0C-48B5-A34E-91F8-87064C796416}"/>
                </a:ext>
              </a:extLst>
            </p:cNvPr>
            <p:cNvCxnSpPr>
              <a:cxnSpLocks/>
            </p:cNvCxnSpPr>
            <p:nvPr/>
          </p:nvCxnSpPr>
          <p:spPr>
            <a:xfrm>
              <a:off x="436995" y="1797327"/>
              <a:ext cx="1883664" cy="0"/>
            </a:xfrm>
            <a:prstGeom prst="line">
              <a:avLst/>
            </a:prstGeom>
            <a:ln w="50800">
              <a:solidFill>
                <a:srgbClr val="529EEA"/>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7ACB35AE-4337-1B4F-BE02-E0DE962ABEC1}"/>
              </a:ext>
            </a:extLst>
          </p:cNvPr>
          <p:cNvGrpSpPr/>
          <p:nvPr/>
        </p:nvGrpSpPr>
        <p:grpSpPr>
          <a:xfrm>
            <a:off x="1662486" y="3336474"/>
            <a:ext cx="2147778" cy="2161727"/>
            <a:chOff x="1419285" y="3336474"/>
            <a:chExt cx="2147778" cy="2161727"/>
          </a:xfrm>
        </p:grpSpPr>
        <p:grpSp>
          <p:nvGrpSpPr>
            <p:cNvPr id="10" name="Group 9">
              <a:extLst>
                <a:ext uri="{FF2B5EF4-FFF2-40B4-BE49-F238E27FC236}">
                  <a16:creationId xmlns:a16="http://schemas.microsoft.com/office/drawing/2014/main" id="{BCB17324-6666-B544-B315-9B388248BD5C}"/>
                </a:ext>
              </a:extLst>
            </p:cNvPr>
            <p:cNvGrpSpPr/>
            <p:nvPr/>
          </p:nvGrpSpPr>
          <p:grpSpPr>
            <a:xfrm rot="10800000">
              <a:off x="2410915" y="3336474"/>
              <a:ext cx="173900" cy="982380"/>
              <a:chOff x="3560679" y="4175490"/>
              <a:chExt cx="173900" cy="982380"/>
            </a:xfrm>
          </p:grpSpPr>
          <p:sp>
            <p:nvSpPr>
              <p:cNvPr id="14" name="Oval 13">
                <a:extLst>
                  <a:ext uri="{FF2B5EF4-FFF2-40B4-BE49-F238E27FC236}">
                    <a16:creationId xmlns:a16="http://schemas.microsoft.com/office/drawing/2014/main" id="{E92CD28A-AC3F-404E-BF85-399B80002965}"/>
                  </a:ext>
                </a:extLst>
              </p:cNvPr>
              <p:cNvSpPr/>
              <p:nvPr/>
            </p:nvSpPr>
            <p:spPr>
              <a:xfrm>
                <a:off x="3560679" y="4983970"/>
                <a:ext cx="173900" cy="173900"/>
              </a:xfrm>
              <a:prstGeom prst="ellipse">
                <a:avLst/>
              </a:prstGeom>
              <a:solidFill>
                <a:srgbClr val="FFFFFF"/>
              </a:solidFill>
              <a:ln w="41275">
                <a:solidFill>
                  <a:srgbClr val="529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7EBFAA17-A5C5-9D4A-AA67-A6FB83977229}"/>
                  </a:ext>
                </a:extLst>
              </p:cNvPr>
              <p:cNvCxnSpPr>
                <a:cxnSpLocks/>
              </p:cNvCxnSpPr>
              <p:nvPr/>
            </p:nvCxnSpPr>
            <p:spPr>
              <a:xfrm flipV="1">
                <a:off x="3647629" y="4175490"/>
                <a:ext cx="5400" cy="808480"/>
              </a:xfrm>
              <a:prstGeom prst="line">
                <a:avLst/>
              </a:prstGeom>
              <a:ln w="12700">
                <a:solidFill>
                  <a:srgbClr val="529EEA"/>
                </a:solidFill>
                <a:headEnd type="none"/>
                <a:tailEnd type="ova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F19AF42F-ECB8-8247-AC8C-B91F959F18E7}"/>
                </a:ext>
              </a:extLst>
            </p:cNvPr>
            <p:cNvSpPr txBox="1"/>
            <p:nvPr/>
          </p:nvSpPr>
          <p:spPr>
            <a:xfrm>
              <a:off x="1499851" y="5131947"/>
              <a:ext cx="2026146" cy="366254"/>
            </a:xfrm>
            <a:prstGeom prst="rect">
              <a:avLst/>
            </a:prstGeom>
            <a:noFill/>
          </p:spPr>
          <p:txBody>
            <a:bodyPr wrap="square" lIns="0" tIns="0" rIns="0" bIns="0" rtlCol="0">
              <a:spAutoFit/>
            </a:bodyPr>
            <a:lstStyle/>
            <a:p>
              <a:pPr>
                <a:lnSpc>
                  <a:spcPct val="85000"/>
                </a:lnSpc>
              </a:pPr>
              <a:r>
                <a:rPr lang="en-US" sz="2800" dirty="0">
                  <a:solidFill>
                    <a:srgbClr val="529EEA"/>
                  </a:solidFill>
                  <a:latin typeface="Arial" charset="0"/>
                  <a:ea typeface="Arial" charset="0"/>
                  <a:cs typeface="Arial" charset="0"/>
                </a:rPr>
                <a:t>2021</a:t>
              </a:r>
            </a:p>
          </p:txBody>
        </p:sp>
        <p:sp>
          <p:nvSpPr>
            <p:cNvPr id="12" name="TextBox 11">
              <a:extLst>
                <a:ext uri="{FF2B5EF4-FFF2-40B4-BE49-F238E27FC236}">
                  <a16:creationId xmlns:a16="http://schemas.microsoft.com/office/drawing/2014/main" id="{BD642425-A643-7E44-8B5B-1D35BE82F0CC}"/>
                </a:ext>
              </a:extLst>
            </p:cNvPr>
            <p:cNvSpPr txBox="1"/>
            <p:nvPr/>
          </p:nvSpPr>
          <p:spPr>
            <a:xfrm>
              <a:off x="1419285" y="4323468"/>
              <a:ext cx="2147778" cy="641714"/>
            </a:xfrm>
            <a:prstGeom prst="rect">
              <a:avLst/>
            </a:prstGeom>
            <a:noFill/>
          </p:spPr>
          <p:txBody>
            <a:bodyPr wrap="square" rtlCol="0">
              <a:spAutoFit/>
            </a:bodyPr>
            <a:lstStyle/>
            <a:p>
              <a:pPr>
                <a:lnSpc>
                  <a:spcPct val="85000"/>
                </a:lnSpc>
              </a:pPr>
              <a:r>
                <a:rPr lang="en-US" sz="1400" dirty="0">
                  <a:solidFill>
                    <a:srgbClr val="595959"/>
                  </a:solidFill>
                  <a:latin typeface="Arial" charset="0"/>
                  <a:ea typeface="Arial" charset="0"/>
                  <a:cs typeface="Arial" charset="0"/>
                </a:rPr>
                <a:t>Place your content here. Limit the amount of text you add.</a:t>
              </a:r>
            </a:p>
          </p:txBody>
        </p:sp>
        <p:cxnSp>
          <p:nvCxnSpPr>
            <p:cNvPr id="13" name="Straight Connector 12">
              <a:extLst>
                <a:ext uri="{FF2B5EF4-FFF2-40B4-BE49-F238E27FC236}">
                  <a16:creationId xmlns:a16="http://schemas.microsoft.com/office/drawing/2014/main" id="{12BB5D44-8574-5D46-BD09-F2BB7573B279}"/>
                </a:ext>
              </a:extLst>
            </p:cNvPr>
            <p:cNvCxnSpPr>
              <a:cxnSpLocks/>
            </p:cNvCxnSpPr>
            <p:nvPr/>
          </p:nvCxnSpPr>
          <p:spPr>
            <a:xfrm>
              <a:off x="1499851" y="5027282"/>
              <a:ext cx="1883664" cy="0"/>
            </a:xfrm>
            <a:prstGeom prst="line">
              <a:avLst/>
            </a:prstGeom>
            <a:ln w="50800">
              <a:solidFill>
                <a:srgbClr val="529EEA"/>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07E6780-B587-3E48-B973-6259E8688D2B}"/>
              </a:ext>
            </a:extLst>
          </p:cNvPr>
          <p:cNvGrpSpPr/>
          <p:nvPr/>
        </p:nvGrpSpPr>
        <p:grpSpPr>
          <a:xfrm>
            <a:off x="2795591" y="1397293"/>
            <a:ext cx="2147778" cy="2113081"/>
            <a:chOff x="350087" y="1397293"/>
            <a:chExt cx="2147778" cy="2113081"/>
          </a:xfrm>
        </p:grpSpPr>
        <p:sp>
          <p:nvSpPr>
            <p:cNvPr id="17" name="Oval 16">
              <a:extLst>
                <a:ext uri="{FF2B5EF4-FFF2-40B4-BE49-F238E27FC236}">
                  <a16:creationId xmlns:a16="http://schemas.microsoft.com/office/drawing/2014/main" id="{A2F668D4-25D0-DB4C-BC78-A9FACD71B2BF}"/>
                </a:ext>
              </a:extLst>
            </p:cNvPr>
            <p:cNvSpPr/>
            <p:nvPr/>
          </p:nvSpPr>
          <p:spPr>
            <a:xfrm>
              <a:off x="1325951" y="3336474"/>
              <a:ext cx="173900" cy="173900"/>
            </a:xfrm>
            <a:prstGeom prst="ellipse">
              <a:avLst/>
            </a:prstGeom>
            <a:solidFill>
              <a:srgbClr val="FFFFFF"/>
            </a:solidFill>
            <a:ln w="41275">
              <a:solidFill>
                <a:srgbClr val="529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85ED8B15-02EB-AB48-B745-236CB7C41D57}"/>
                </a:ext>
              </a:extLst>
            </p:cNvPr>
            <p:cNvCxnSpPr>
              <a:cxnSpLocks/>
            </p:cNvCxnSpPr>
            <p:nvPr/>
          </p:nvCxnSpPr>
          <p:spPr>
            <a:xfrm flipV="1">
              <a:off x="1412901" y="2527994"/>
              <a:ext cx="5400" cy="808480"/>
            </a:xfrm>
            <a:prstGeom prst="line">
              <a:avLst/>
            </a:prstGeom>
            <a:ln w="12700">
              <a:solidFill>
                <a:srgbClr val="529EEA"/>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66C3564-FEB0-F840-8BA6-595F9094FD4F}"/>
                </a:ext>
              </a:extLst>
            </p:cNvPr>
            <p:cNvSpPr txBox="1"/>
            <p:nvPr/>
          </p:nvSpPr>
          <p:spPr>
            <a:xfrm>
              <a:off x="436995" y="1397293"/>
              <a:ext cx="2026146" cy="366254"/>
            </a:xfrm>
            <a:prstGeom prst="rect">
              <a:avLst/>
            </a:prstGeom>
            <a:noFill/>
          </p:spPr>
          <p:txBody>
            <a:bodyPr wrap="square" lIns="0" tIns="0" rIns="0" bIns="0" rtlCol="0">
              <a:spAutoFit/>
            </a:bodyPr>
            <a:lstStyle/>
            <a:p>
              <a:pPr>
                <a:lnSpc>
                  <a:spcPct val="85000"/>
                </a:lnSpc>
              </a:pPr>
              <a:r>
                <a:rPr lang="en-US" sz="2800" dirty="0">
                  <a:solidFill>
                    <a:srgbClr val="529EEA"/>
                  </a:solidFill>
                  <a:latin typeface="Arial" charset="0"/>
                  <a:ea typeface="Arial" charset="0"/>
                  <a:cs typeface="Arial" charset="0"/>
                </a:rPr>
                <a:t>2022</a:t>
              </a:r>
            </a:p>
          </p:txBody>
        </p:sp>
        <p:sp>
          <p:nvSpPr>
            <p:cNvPr id="20" name="TextBox 19">
              <a:extLst>
                <a:ext uri="{FF2B5EF4-FFF2-40B4-BE49-F238E27FC236}">
                  <a16:creationId xmlns:a16="http://schemas.microsoft.com/office/drawing/2014/main" id="{D6A36D2F-A4BE-6742-84BA-CFD51026A76B}"/>
                </a:ext>
              </a:extLst>
            </p:cNvPr>
            <p:cNvSpPr txBox="1"/>
            <p:nvPr/>
          </p:nvSpPr>
          <p:spPr>
            <a:xfrm>
              <a:off x="350087" y="1871885"/>
              <a:ext cx="2147778" cy="641714"/>
            </a:xfrm>
            <a:prstGeom prst="rect">
              <a:avLst/>
            </a:prstGeom>
            <a:noFill/>
          </p:spPr>
          <p:txBody>
            <a:bodyPr wrap="square" rtlCol="0">
              <a:spAutoFit/>
            </a:bodyPr>
            <a:lstStyle/>
            <a:p>
              <a:pPr>
                <a:lnSpc>
                  <a:spcPct val="85000"/>
                </a:lnSpc>
              </a:pPr>
              <a:r>
                <a:rPr lang="en-US" sz="1400" dirty="0">
                  <a:solidFill>
                    <a:srgbClr val="595959"/>
                  </a:solidFill>
                  <a:latin typeface="Arial" charset="0"/>
                  <a:ea typeface="Arial" charset="0"/>
                  <a:cs typeface="Arial" charset="0"/>
                </a:rPr>
                <a:t>Place your content here. Limit the amount of text you add.</a:t>
              </a:r>
            </a:p>
          </p:txBody>
        </p:sp>
        <p:cxnSp>
          <p:nvCxnSpPr>
            <p:cNvPr id="21" name="Straight Connector 20">
              <a:extLst>
                <a:ext uri="{FF2B5EF4-FFF2-40B4-BE49-F238E27FC236}">
                  <a16:creationId xmlns:a16="http://schemas.microsoft.com/office/drawing/2014/main" id="{AA7B1D3C-7E6A-C546-8EFF-F33B7B39323B}"/>
                </a:ext>
              </a:extLst>
            </p:cNvPr>
            <p:cNvCxnSpPr>
              <a:cxnSpLocks/>
            </p:cNvCxnSpPr>
            <p:nvPr/>
          </p:nvCxnSpPr>
          <p:spPr>
            <a:xfrm>
              <a:off x="436995" y="1797327"/>
              <a:ext cx="1883664" cy="0"/>
            </a:xfrm>
            <a:prstGeom prst="line">
              <a:avLst/>
            </a:prstGeom>
            <a:ln w="50800">
              <a:solidFill>
                <a:srgbClr val="529EEA"/>
              </a:solidFill>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5DBEFFC5-1C75-294B-BD7D-0FC49813D620}"/>
              </a:ext>
            </a:extLst>
          </p:cNvPr>
          <p:cNvGrpSpPr/>
          <p:nvPr/>
        </p:nvGrpSpPr>
        <p:grpSpPr>
          <a:xfrm>
            <a:off x="3928696" y="3336474"/>
            <a:ext cx="2147778" cy="2161727"/>
            <a:chOff x="1419285" y="3336474"/>
            <a:chExt cx="2147778" cy="2161727"/>
          </a:xfrm>
        </p:grpSpPr>
        <p:grpSp>
          <p:nvGrpSpPr>
            <p:cNvPr id="23" name="Group 22">
              <a:extLst>
                <a:ext uri="{FF2B5EF4-FFF2-40B4-BE49-F238E27FC236}">
                  <a16:creationId xmlns:a16="http://schemas.microsoft.com/office/drawing/2014/main" id="{8CA8388B-AFE8-934B-BF60-8A81BD4BB268}"/>
                </a:ext>
              </a:extLst>
            </p:cNvPr>
            <p:cNvGrpSpPr/>
            <p:nvPr/>
          </p:nvGrpSpPr>
          <p:grpSpPr>
            <a:xfrm rot="10800000">
              <a:off x="2410915" y="3336474"/>
              <a:ext cx="173900" cy="982380"/>
              <a:chOff x="3560679" y="4175490"/>
              <a:chExt cx="173900" cy="982380"/>
            </a:xfrm>
          </p:grpSpPr>
          <p:sp>
            <p:nvSpPr>
              <p:cNvPr id="27" name="Oval 26">
                <a:extLst>
                  <a:ext uri="{FF2B5EF4-FFF2-40B4-BE49-F238E27FC236}">
                    <a16:creationId xmlns:a16="http://schemas.microsoft.com/office/drawing/2014/main" id="{39FC004C-1D6C-4944-B55B-761E04A8D673}"/>
                  </a:ext>
                </a:extLst>
              </p:cNvPr>
              <p:cNvSpPr/>
              <p:nvPr/>
            </p:nvSpPr>
            <p:spPr>
              <a:xfrm>
                <a:off x="3560679" y="4983970"/>
                <a:ext cx="173900" cy="173900"/>
              </a:xfrm>
              <a:prstGeom prst="ellipse">
                <a:avLst/>
              </a:prstGeom>
              <a:solidFill>
                <a:srgbClr val="FFFFFF"/>
              </a:solidFill>
              <a:ln w="41275">
                <a:solidFill>
                  <a:srgbClr val="529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226F4166-E723-D048-9CFE-C7135E400FC2}"/>
                  </a:ext>
                </a:extLst>
              </p:cNvPr>
              <p:cNvCxnSpPr>
                <a:cxnSpLocks/>
              </p:cNvCxnSpPr>
              <p:nvPr/>
            </p:nvCxnSpPr>
            <p:spPr>
              <a:xfrm flipV="1">
                <a:off x="3647629" y="4175490"/>
                <a:ext cx="5400" cy="808480"/>
              </a:xfrm>
              <a:prstGeom prst="line">
                <a:avLst/>
              </a:prstGeom>
              <a:ln w="12700">
                <a:solidFill>
                  <a:srgbClr val="529EEA"/>
                </a:solidFill>
                <a:headEnd type="none"/>
                <a:tailEnd type="oval"/>
              </a:ln>
            </p:spPr>
            <p:style>
              <a:lnRef idx="1">
                <a:schemeClr val="accent1"/>
              </a:lnRef>
              <a:fillRef idx="0">
                <a:schemeClr val="accent1"/>
              </a:fillRef>
              <a:effectRef idx="0">
                <a:schemeClr val="accent1"/>
              </a:effectRef>
              <a:fontRef idx="minor">
                <a:schemeClr val="tx1"/>
              </a:fontRef>
            </p:style>
          </p:cxnSp>
        </p:grpSp>
        <p:sp>
          <p:nvSpPr>
            <p:cNvPr id="24" name="TextBox 23">
              <a:extLst>
                <a:ext uri="{FF2B5EF4-FFF2-40B4-BE49-F238E27FC236}">
                  <a16:creationId xmlns:a16="http://schemas.microsoft.com/office/drawing/2014/main" id="{134D8B21-C109-0E43-95EF-3667CB08F4AF}"/>
                </a:ext>
              </a:extLst>
            </p:cNvPr>
            <p:cNvSpPr txBox="1"/>
            <p:nvPr/>
          </p:nvSpPr>
          <p:spPr>
            <a:xfrm>
              <a:off x="1499851" y="5131947"/>
              <a:ext cx="2026146" cy="366254"/>
            </a:xfrm>
            <a:prstGeom prst="rect">
              <a:avLst/>
            </a:prstGeom>
            <a:noFill/>
          </p:spPr>
          <p:txBody>
            <a:bodyPr wrap="square" lIns="0" tIns="0" rIns="0" bIns="0" rtlCol="0">
              <a:spAutoFit/>
            </a:bodyPr>
            <a:lstStyle/>
            <a:p>
              <a:pPr>
                <a:lnSpc>
                  <a:spcPct val="85000"/>
                </a:lnSpc>
              </a:pPr>
              <a:r>
                <a:rPr lang="en-US" sz="2800" dirty="0">
                  <a:solidFill>
                    <a:srgbClr val="529EEA"/>
                  </a:solidFill>
                  <a:latin typeface="Arial" charset="0"/>
                  <a:ea typeface="Arial" charset="0"/>
                  <a:cs typeface="Arial" charset="0"/>
                </a:rPr>
                <a:t>2023</a:t>
              </a:r>
            </a:p>
          </p:txBody>
        </p:sp>
        <p:sp>
          <p:nvSpPr>
            <p:cNvPr id="25" name="TextBox 24">
              <a:extLst>
                <a:ext uri="{FF2B5EF4-FFF2-40B4-BE49-F238E27FC236}">
                  <a16:creationId xmlns:a16="http://schemas.microsoft.com/office/drawing/2014/main" id="{3284D988-6DAE-FE49-B9A8-428C7DDAB78B}"/>
                </a:ext>
              </a:extLst>
            </p:cNvPr>
            <p:cNvSpPr txBox="1"/>
            <p:nvPr/>
          </p:nvSpPr>
          <p:spPr>
            <a:xfrm>
              <a:off x="1419285" y="4323468"/>
              <a:ext cx="2147778" cy="641714"/>
            </a:xfrm>
            <a:prstGeom prst="rect">
              <a:avLst/>
            </a:prstGeom>
            <a:noFill/>
          </p:spPr>
          <p:txBody>
            <a:bodyPr wrap="square" rtlCol="0">
              <a:spAutoFit/>
            </a:bodyPr>
            <a:lstStyle/>
            <a:p>
              <a:pPr>
                <a:lnSpc>
                  <a:spcPct val="85000"/>
                </a:lnSpc>
              </a:pPr>
              <a:r>
                <a:rPr lang="en-US" sz="1400" dirty="0">
                  <a:solidFill>
                    <a:srgbClr val="595959"/>
                  </a:solidFill>
                  <a:latin typeface="Arial" charset="0"/>
                  <a:ea typeface="Arial" charset="0"/>
                  <a:cs typeface="Arial" charset="0"/>
                </a:rPr>
                <a:t>Place your content here. Limit the amount of text you add.</a:t>
              </a:r>
            </a:p>
          </p:txBody>
        </p:sp>
        <p:cxnSp>
          <p:nvCxnSpPr>
            <p:cNvPr id="26" name="Straight Connector 25">
              <a:extLst>
                <a:ext uri="{FF2B5EF4-FFF2-40B4-BE49-F238E27FC236}">
                  <a16:creationId xmlns:a16="http://schemas.microsoft.com/office/drawing/2014/main" id="{2ACC2B8A-3888-A54A-A946-132E795C12F0}"/>
                </a:ext>
              </a:extLst>
            </p:cNvPr>
            <p:cNvCxnSpPr>
              <a:cxnSpLocks/>
            </p:cNvCxnSpPr>
            <p:nvPr/>
          </p:nvCxnSpPr>
          <p:spPr>
            <a:xfrm>
              <a:off x="1499851" y="5027282"/>
              <a:ext cx="1883664" cy="0"/>
            </a:xfrm>
            <a:prstGeom prst="line">
              <a:avLst/>
            </a:prstGeom>
            <a:ln w="50800">
              <a:solidFill>
                <a:srgbClr val="529EEA"/>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ACCBCBC0-C7F5-2F42-80CC-0612C065B5AC}"/>
              </a:ext>
            </a:extLst>
          </p:cNvPr>
          <p:cNvGrpSpPr/>
          <p:nvPr/>
        </p:nvGrpSpPr>
        <p:grpSpPr>
          <a:xfrm>
            <a:off x="5061801" y="1397293"/>
            <a:ext cx="2147778" cy="2113081"/>
            <a:chOff x="350087" y="1397293"/>
            <a:chExt cx="2147778" cy="2113081"/>
          </a:xfrm>
        </p:grpSpPr>
        <p:sp>
          <p:nvSpPr>
            <p:cNvPr id="30" name="Oval 29">
              <a:extLst>
                <a:ext uri="{FF2B5EF4-FFF2-40B4-BE49-F238E27FC236}">
                  <a16:creationId xmlns:a16="http://schemas.microsoft.com/office/drawing/2014/main" id="{BCE601E8-6631-C346-B450-78AB7AAF369A}"/>
                </a:ext>
              </a:extLst>
            </p:cNvPr>
            <p:cNvSpPr/>
            <p:nvPr/>
          </p:nvSpPr>
          <p:spPr>
            <a:xfrm>
              <a:off x="1325951" y="3336474"/>
              <a:ext cx="173900" cy="173900"/>
            </a:xfrm>
            <a:prstGeom prst="ellipse">
              <a:avLst/>
            </a:prstGeom>
            <a:solidFill>
              <a:srgbClr val="FFFFFF"/>
            </a:solidFill>
            <a:ln w="41275">
              <a:solidFill>
                <a:srgbClr val="529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51C9627E-C4E9-604B-91C6-41A1E7D795B5}"/>
                </a:ext>
              </a:extLst>
            </p:cNvPr>
            <p:cNvCxnSpPr>
              <a:cxnSpLocks/>
            </p:cNvCxnSpPr>
            <p:nvPr/>
          </p:nvCxnSpPr>
          <p:spPr>
            <a:xfrm flipV="1">
              <a:off x="1412901" y="2527994"/>
              <a:ext cx="5400" cy="808480"/>
            </a:xfrm>
            <a:prstGeom prst="line">
              <a:avLst/>
            </a:prstGeom>
            <a:ln w="12700">
              <a:solidFill>
                <a:srgbClr val="529EEA"/>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B3087DB-AD49-4346-B27A-551D3037CC2F}"/>
                </a:ext>
              </a:extLst>
            </p:cNvPr>
            <p:cNvSpPr txBox="1"/>
            <p:nvPr/>
          </p:nvSpPr>
          <p:spPr>
            <a:xfrm>
              <a:off x="436995" y="1397293"/>
              <a:ext cx="2026146" cy="366254"/>
            </a:xfrm>
            <a:prstGeom prst="rect">
              <a:avLst/>
            </a:prstGeom>
            <a:noFill/>
          </p:spPr>
          <p:txBody>
            <a:bodyPr wrap="square" lIns="0" tIns="0" rIns="0" bIns="0" rtlCol="0">
              <a:spAutoFit/>
            </a:bodyPr>
            <a:lstStyle/>
            <a:p>
              <a:pPr>
                <a:lnSpc>
                  <a:spcPct val="85000"/>
                </a:lnSpc>
              </a:pPr>
              <a:r>
                <a:rPr lang="en-US" sz="2800" dirty="0">
                  <a:solidFill>
                    <a:srgbClr val="529EEA"/>
                  </a:solidFill>
                  <a:latin typeface="Arial" charset="0"/>
                  <a:ea typeface="Arial" charset="0"/>
                  <a:cs typeface="Arial" charset="0"/>
                </a:rPr>
                <a:t>2024</a:t>
              </a:r>
            </a:p>
          </p:txBody>
        </p:sp>
        <p:sp>
          <p:nvSpPr>
            <p:cNvPr id="33" name="TextBox 32">
              <a:extLst>
                <a:ext uri="{FF2B5EF4-FFF2-40B4-BE49-F238E27FC236}">
                  <a16:creationId xmlns:a16="http://schemas.microsoft.com/office/drawing/2014/main" id="{A9EE5F7A-A1F3-A740-95BA-E5D36859863B}"/>
                </a:ext>
              </a:extLst>
            </p:cNvPr>
            <p:cNvSpPr txBox="1"/>
            <p:nvPr/>
          </p:nvSpPr>
          <p:spPr>
            <a:xfrm>
              <a:off x="350087" y="1871885"/>
              <a:ext cx="2147778" cy="641714"/>
            </a:xfrm>
            <a:prstGeom prst="rect">
              <a:avLst/>
            </a:prstGeom>
            <a:noFill/>
          </p:spPr>
          <p:txBody>
            <a:bodyPr wrap="square" rtlCol="0">
              <a:spAutoFit/>
            </a:bodyPr>
            <a:lstStyle/>
            <a:p>
              <a:pPr>
                <a:lnSpc>
                  <a:spcPct val="85000"/>
                </a:lnSpc>
              </a:pPr>
              <a:r>
                <a:rPr lang="en-US" sz="1400" dirty="0">
                  <a:solidFill>
                    <a:srgbClr val="595959"/>
                  </a:solidFill>
                  <a:latin typeface="Arial" charset="0"/>
                  <a:ea typeface="Arial" charset="0"/>
                  <a:cs typeface="Arial" charset="0"/>
                </a:rPr>
                <a:t>Place your content here. Limit the amount of text you add.</a:t>
              </a:r>
            </a:p>
          </p:txBody>
        </p:sp>
        <p:cxnSp>
          <p:nvCxnSpPr>
            <p:cNvPr id="34" name="Straight Connector 33">
              <a:extLst>
                <a:ext uri="{FF2B5EF4-FFF2-40B4-BE49-F238E27FC236}">
                  <a16:creationId xmlns:a16="http://schemas.microsoft.com/office/drawing/2014/main" id="{D63A1E76-3D66-DB41-9884-FE8A78A79AF6}"/>
                </a:ext>
              </a:extLst>
            </p:cNvPr>
            <p:cNvCxnSpPr>
              <a:cxnSpLocks/>
            </p:cNvCxnSpPr>
            <p:nvPr/>
          </p:nvCxnSpPr>
          <p:spPr>
            <a:xfrm>
              <a:off x="436995" y="1797327"/>
              <a:ext cx="1883664" cy="0"/>
            </a:xfrm>
            <a:prstGeom prst="line">
              <a:avLst/>
            </a:prstGeom>
            <a:ln w="50800">
              <a:solidFill>
                <a:srgbClr val="529EEA"/>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FC1810F2-CC1F-C846-8D08-F0275D04D1A8}"/>
              </a:ext>
            </a:extLst>
          </p:cNvPr>
          <p:cNvGrpSpPr/>
          <p:nvPr/>
        </p:nvGrpSpPr>
        <p:grpSpPr>
          <a:xfrm>
            <a:off x="6194906" y="3336474"/>
            <a:ext cx="2147778" cy="2161727"/>
            <a:chOff x="1419285" y="3336474"/>
            <a:chExt cx="2147778" cy="2161727"/>
          </a:xfrm>
        </p:grpSpPr>
        <p:grpSp>
          <p:nvGrpSpPr>
            <p:cNvPr id="36" name="Group 35">
              <a:extLst>
                <a:ext uri="{FF2B5EF4-FFF2-40B4-BE49-F238E27FC236}">
                  <a16:creationId xmlns:a16="http://schemas.microsoft.com/office/drawing/2014/main" id="{605FFD8B-53A6-4949-A0F2-72EF6B50919D}"/>
                </a:ext>
              </a:extLst>
            </p:cNvPr>
            <p:cNvGrpSpPr/>
            <p:nvPr/>
          </p:nvGrpSpPr>
          <p:grpSpPr>
            <a:xfrm rot="10800000">
              <a:off x="2410915" y="3336474"/>
              <a:ext cx="173900" cy="982380"/>
              <a:chOff x="3560679" y="4175490"/>
              <a:chExt cx="173900" cy="982380"/>
            </a:xfrm>
          </p:grpSpPr>
          <p:sp>
            <p:nvSpPr>
              <p:cNvPr id="40" name="Oval 39">
                <a:extLst>
                  <a:ext uri="{FF2B5EF4-FFF2-40B4-BE49-F238E27FC236}">
                    <a16:creationId xmlns:a16="http://schemas.microsoft.com/office/drawing/2014/main" id="{BB07D4DA-B554-4344-96BB-5ECB30F57546}"/>
                  </a:ext>
                </a:extLst>
              </p:cNvPr>
              <p:cNvSpPr/>
              <p:nvPr/>
            </p:nvSpPr>
            <p:spPr>
              <a:xfrm>
                <a:off x="3560679" y="4983970"/>
                <a:ext cx="173900" cy="173900"/>
              </a:xfrm>
              <a:prstGeom prst="ellipse">
                <a:avLst/>
              </a:prstGeom>
              <a:solidFill>
                <a:srgbClr val="FFFFFF"/>
              </a:solidFill>
              <a:ln w="41275">
                <a:solidFill>
                  <a:srgbClr val="529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C44BAE5E-13B6-BB40-940B-F8082571B3D2}"/>
                  </a:ext>
                </a:extLst>
              </p:cNvPr>
              <p:cNvCxnSpPr>
                <a:cxnSpLocks/>
              </p:cNvCxnSpPr>
              <p:nvPr/>
            </p:nvCxnSpPr>
            <p:spPr>
              <a:xfrm flipV="1">
                <a:off x="3647629" y="4175490"/>
                <a:ext cx="5400" cy="808480"/>
              </a:xfrm>
              <a:prstGeom prst="line">
                <a:avLst/>
              </a:prstGeom>
              <a:ln w="12700">
                <a:solidFill>
                  <a:srgbClr val="529EEA"/>
                </a:solidFill>
                <a:headEnd type="none"/>
                <a:tailEnd type="oval"/>
              </a:ln>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AEE149AE-854D-C74C-A706-07F26C35D166}"/>
                </a:ext>
              </a:extLst>
            </p:cNvPr>
            <p:cNvSpPr txBox="1"/>
            <p:nvPr/>
          </p:nvSpPr>
          <p:spPr>
            <a:xfrm>
              <a:off x="1499851" y="5131947"/>
              <a:ext cx="2026146" cy="366254"/>
            </a:xfrm>
            <a:prstGeom prst="rect">
              <a:avLst/>
            </a:prstGeom>
            <a:noFill/>
          </p:spPr>
          <p:txBody>
            <a:bodyPr wrap="square" lIns="0" tIns="0" rIns="0" bIns="0" rtlCol="0">
              <a:spAutoFit/>
            </a:bodyPr>
            <a:lstStyle/>
            <a:p>
              <a:pPr>
                <a:lnSpc>
                  <a:spcPct val="85000"/>
                </a:lnSpc>
              </a:pPr>
              <a:r>
                <a:rPr lang="en-US" sz="2800" dirty="0">
                  <a:solidFill>
                    <a:srgbClr val="529EEA"/>
                  </a:solidFill>
                  <a:latin typeface="Arial" charset="0"/>
                  <a:ea typeface="Arial" charset="0"/>
                  <a:cs typeface="Arial" charset="0"/>
                </a:rPr>
                <a:t>2025</a:t>
              </a:r>
            </a:p>
          </p:txBody>
        </p:sp>
        <p:sp>
          <p:nvSpPr>
            <p:cNvPr id="38" name="TextBox 37">
              <a:extLst>
                <a:ext uri="{FF2B5EF4-FFF2-40B4-BE49-F238E27FC236}">
                  <a16:creationId xmlns:a16="http://schemas.microsoft.com/office/drawing/2014/main" id="{6F4BA8D8-2733-6743-8F0D-A8E38102EF82}"/>
                </a:ext>
              </a:extLst>
            </p:cNvPr>
            <p:cNvSpPr txBox="1"/>
            <p:nvPr/>
          </p:nvSpPr>
          <p:spPr>
            <a:xfrm>
              <a:off x="1419285" y="4323468"/>
              <a:ext cx="2147778" cy="641714"/>
            </a:xfrm>
            <a:prstGeom prst="rect">
              <a:avLst/>
            </a:prstGeom>
            <a:noFill/>
          </p:spPr>
          <p:txBody>
            <a:bodyPr wrap="square" rtlCol="0">
              <a:spAutoFit/>
            </a:bodyPr>
            <a:lstStyle/>
            <a:p>
              <a:pPr>
                <a:lnSpc>
                  <a:spcPct val="85000"/>
                </a:lnSpc>
              </a:pPr>
              <a:r>
                <a:rPr lang="en-US" sz="1400" dirty="0">
                  <a:solidFill>
                    <a:srgbClr val="595959"/>
                  </a:solidFill>
                  <a:latin typeface="Arial" charset="0"/>
                  <a:ea typeface="Arial" charset="0"/>
                  <a:cs typeface="Arial" charset="0"/>
                </a:rPr>
                <a:t>Place your content here. Limit the amount of text you add.</a:t>
              </a:r>
            </a:p>
          </p:txBody>
        </p:sp>
        <p:cxnSp>
          <p:nvCxnSpPr>
            <p:cNvPr id="39" name="Straight Connector 38">
              <a:extLst>
                <a:ext uri="{FF2B5EF4-FFF2-40B4-BE49-F238E27FC236}">
                  <a16:creationId xmlns:a16="http://schemas.microsoft.com/office/drawing/2014/main" id="{124907B7-1F7E-564E-84CD-649C98F52FF4}"/>
                </a:ext>
              </a:extLst>
            </p:cNvPr>
            <p:cNvCxnSpPr>
              <a:cxnSpLocks/>
            </p:cNvCxnSpPr>
            <p:nvPr/>
          </p:nvCxnSpPr>
          <p:spPr>
            <a:xfrm>
              <a:off x="1499851" y="5027282"/>
              <a:ext cx="1883664" cy="0"/>
            </a:xfrm>
            <a:prstGeom prst="line">
              <a:avLst/>
            </a:prstGeom>
            <a:ln w="50800">
              <a:solidFill>
                <a:srgbClr val="529EEA"/>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31813032-E781-3141-A3B7-7088DF8A4522}"/>
              </a:ext>
            </a:extLst>
          </p:cNvPr>
          <p:cNvGrpSpPr/>
          <p:nvPr/>
        </p:nvGrpSpPr>
        <p:grpSpPr>
          <a:xfrm>
            <a:off x="7328011" y="1397293"/>
            <a:ext cx="2147778" cy="2113081"/>
            <a:chOff x="350087" y="1397293"/>
            <a:chExt cx="2147778" cy="2113081"/>
          </a:xfrm>
        </p:grpSpPr>
        <p:sp>
          <p:nvSpPr>
            <p:cNvPr id="43" name="Oval 42">
              <a:extLst>
                <a:ext uri="{FF2B5EF4-FFF2-40B4-BE49-F238E27FC236}">
                  <a16:creationId xmlns:a16="http://schemas.microsoft.com/office/drawing/2014/main" id="{2032790C-4EFE-E84D-8501-6712B5C035EE}"/>
                </a:ext>
              </a:extLst>
            </p:cNvPr>
            <p:cNvSpPr/>
            <p:nvPr/>
          </p:nvSpPr>
          <p:spPr>
            <a:xfrm>
              <a:off x="1325951" y="3336474"/>
              <a:ext cx="173900" cy="173900"/>
            </a:xfrm>
            <a:prstGeom prst="ellipse">
              <a:avLst/>
            </a:prstGeom>
            <a:solidFill>
              <a:srgbClr val="FFFFFF"/>
            </a:solidFill>
            <a:ln w="41275">
              <a:solidFill>
                <a:srgbClr val="529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id="{44A4E1B8-F8C7-F747-B3A9-1A1C48690BA6}"/>
                </a:ext>
              </a:extLst>
            </p:cNvPr>
            <p:cNvCxnSpPr>
              <a:cxnSpLocks/>
            </p:cNvCxnSpPr>
            <p:nvPr/>
          </p:nvCxnSpPr>
          <p:spPr>
            <a:xfrm flipV="1">
              <a:off x="1412901" y="2527994"/>
              <a:ext cx="5400" cy="808480"/>
            </a:xfrm>
            <a:prstGeom prst="line">
              <a:avLst/>
            </a:prstGeom>
            <a:ln w="12700">
              <a:solidFill>
                <a:srgbClr val="529EEA"/>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286883B8-41FB-344C-9B58-8DF3A3738431}"/>
                </a:ext>
              </a:extLst>
            </p:cNvPr>
            <p:cNvSpPr txBox="1"/>
            <p:nvPr/>
          </p:nvSpPr>
          <p:spPr>
            <a:xfrm>
              <a:off x="436995" y="1397293"/>
              <a:ext cx="2026146" cy="366254"/>
            </a:xfrm>
            <a:prstGeom prst="rect">
              <a:avLst/>
            </a:prstGeom>
            <a:noFill/>
          </p:spPr>
          <p:txBody>
            <a:bodyPr wrap="square" lIns="0" tIns="0" rIns="0" bIns="0" rtlCol="0">
              <a:spAutoFit/>
            </a:bodyPr>
            <a:lstStyle/>
            <a:p>
              <a:pPr>
                <a:lnSpc>
                  <a:spcPct val="85000"/>
                </a:lnSpc>
              </a:pPr>
              <a:r>
                <a:rPr lang="en-US" sz="2800" dirty="0">
                  <a:solidFill>
                    <a:srgbClr val="529EEA"/>
                  </a:solidFill>
                  <a:latin typeface="Arial" charset="0"/>
                  <a:ea typeface="Arial" charset="0"/>
                  <a:cs typeface="Arial" charset="0"/>
                </a:rPr>
                <a:t>2026</a:t>
              </a:r>
            </a:p>
          </p:txBody>
        </p:sp>
        <p:sp>
          <p:nvSpPr>
            <p:cNvPr id="46" name="TextBox 45">
              <a:extLst>
                <a:ext uri="{FF2B5EF4-FFF2-40B4-BE49-F238E27FC236}">
                  <a16:creationId xmlns:a16="http://schemas.microsoft.com/office/drawing/2014/main" id="{FB9E81C3-242F-1C41-8D5D-3E8192AE442C}"/>
                </a:ext>
              </a:extLst>
            </p:cNvPr>
            <p:cNvSpPr txBox="1"/>
            <p:nvPr/>
          </p:nvSpPr>
          <p:spPr>
            <a:xfrm>
              <a:off x="350087" y="1871885"/>
              <a:ext cx="2147778" cy="641714"/>
            </a:xfrm>
            <a:prstGeom prst="rect">
              <a:avLst/>
            </a:prstGeom>
            <a:noFill/>
          </p:spPr>
          <p:txBody>
            <a:bodyPr wrap="square" rtlCol="0">
              <a:spAutoFit/>
            </a:bodyPr>
            <a:lstStyle/>
            <a:p>
              <a:pPr>
                <a:lnSpc>
                  <a:spcPct val="85000"/>
                </a:lnSpc>
              </a:pPr>
              <a:r>
                <a:rPr lang="en-US" sz="1400" dirty="0">
                  <a:solidFill>
                    <a:srgbClr val="595959"/>
                  </a:solidFill>
                  <a:latin typeface="Arial" charset="0"/>
                  <a:ea typeface="Arial" charset="0"/>
                  <a:cs typeface="Arial" charset="0"/>
                </a:rPr>
                <a:t>Place your content here. Limit the amount of text you add.</a:t>
              </a:r>
            </a:p>
          </p:txBody>
        </p:sp>
        <p:cxnSp>
          <p:nvCxnSpPr>
            <p:cNvPr id="47" name="Straight Connector 46">
              <a:extLst>
                <a:ext uri="{FF2B5EF4-FFF2-40B4-BE49-F238E27FC236}">
                  <a16:creationId xmlns:a16="http://schemas.microsoft.com/office/drawing/2014/main" id="{F2F9A313-1CC6-6641-AF06-338CB5B64531}"/>
                </a:ext>
              </a:extLst>
            </p:cNvPr>
            <p:cNvCxnSpPr>
              <a:cxnSpLocks/>
            </p:cNvCxnSpPr>
            <p:nvPr/>
          </p:nvCxnSpPr>
          <p:spPr>
            <a:xfrm>
              <a:off x="436995" y="1797327"/>
              <a:ext cx="1883664" cy="0"/>
            </a:xfrm>
            <a:prstGeom prst="line">
              <a:avLst/>
            </a:prstGeom>
            <a:ln w="50800">
              <a:solidFill>
                <a:srgbClr val="529EEA"/>
              </a:solidFil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5515C61F-A685-D147-A9FF-F77A6AE6A1E1}"/>
              </a:ext>
            </a:extLst>
          </p:cNvPr>
          <p:cNvGrpSpPr/>
          <p:nvPr/>
        </p:nvGrpSpPr>
        <p:grpSpPr>
          <a:xfrm>
            <a:off x="8461116" y="3336474"/>
            <a:ext cx="2147778" cy="2161727"/>
            <a:chOff x="1419285" y="3336474"/>
            <a:chExt cx="2147778" cy="2161727"/>
          </a:xfrm>
        </p:grpSpPr>
        <p:grpSp>
          <p:nvGrpSpPr>
            <p:cNvPr id="49" name="Group 48">
              <a:extLst>
                <a:ext uri="{FF2B5EF4-FFF2-40B4-BE49-F238E27FC236}">
                  <a16:creationId xmlns:a16="http://schemas.microsoft.com/office/drawing/2014/main" id="{25A2B1E3-E11A-1846-8664-7D2B8DE648A6}"/>
                </a:ext>
              </a:extLst>
            </p:cNvPr>
            <p:cNvGrpSpPr/>
            <p:nvPr/>
          </p:nvGrpSpPr>
          <p:grpSpPr>
            <a:xfrm rot="10800000">
              <a:off x="2410915" y="3336474"/>
              <a:ext cx="173900" cy="982380"/>
              <a:chOff x="3560679" y="4175490"/>
              <a:chExt cx="173900" cy="982380"/>
            </a:xfrm>
          </p:grpSpPr>
          <p:sp>
            <p:nvSpPr>
              <p:cNvPr id="53" name="Oval 52">
                <a:extLst>
                  <a:ext uri="{FF2B5EF4-FFF2-40B4-BE49-F238E27FC236}">
                    <a16:creationId xmlns:a16="http://schemas.microsoft.com/office/drawing/2014/main" id="{AF1E4839-8EC6-5840-847E-9FC1F98A221C}"/>
                  </a:ext>
                </a:extLst>
              </p:cNvPr>
              <p:cNvSpPr/>
              <p:nvPr/>
            </p:nvSpPr>
            <p:spPr>
              <a:xfrm>
                <a:off x="3560679" y="4983970"/>
                <a:ext cx="173900" cy="173900"/>
              </a:xfrm>
              <a:prstGeom prst="ellipse">
                <a:avLst/>
              </a:prstGeom>
              <a:solidFill>
                <a:srgbClr val="FFFFFF"/>
              </a:solidFill>
              <a:ln w="41275">
                <a:solidFill>
                  <a:srgbClr val="529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a:extLst>
                  <a:ext uri="{FF2B5EF4-FFF2-40B4-BE49-F238E27FC236}">
                    <a16:creationId xmlns:a16="http://schemas.microsoft.com/office/drawing/2014/main" id="{36BEE88F-B316-5744-BE77-7A51EC1BFA6D}"/>
                  </a:ext>
                </a:extLst>
              </p:cNvPr>
              <p:cNvCxnSpPr>
                <a:cxnSpLocks/>
              </p:cNvCxnSpPr>
              <p:nvPr/>
            </p:nvCxnSpPr>
            <p:spPr>
              <a:xfrm flipV="1">
                <a:off x="3647629" y="4175490"/>
                <a:ext cx="5400" cy="808480"/>
              </a:xfrm>
              <a:prstGeom prst="line">
                <a:avLst/>
              </a:prstGeom>
              <a:ln w="12700">
                <a:solidFill>
                  <a:srgbClr val="529EEA"/>
                </a:solidFill>
                <a:headEnd type="none"/>
                <a:tailEnd type="oval"/>
              </a:ln>
            </p:spPr>
            <p:style>
              <a:lnRef idx="1">
                <a:schemeClr val="accent1"/>
              </a:lnRef>
              <a:fillRef idx="0">
                <a:schemeClr val="accent1"/>
              </a:fillRef>
              <a:effectRef idx="0">
                <a:schemeClr val="accent1"/>
              </a:effectRef>
              <a:fontRef idx="minor">
                <a:schemeClr val="tx1"/>
              </a:fontRef>
            </p:style>
          </p:cxnSp>
        </p:grpSp>
        <p:sp>
          <p:nvSpPr>
            <p:cNvPr id="50" name="TextBox 49">
              <a:extLst>
                <a:ext uri="{FF2B5EF4-FFF2-40B4-BE49-F238E27FC236}">
                  <a16:creationId xmlns:a16="http://schemas.microsoft.com/office/drawing/2014/main" id="{EA2B882A-3708-D548-8350-10ABE3516F73}"/>
                </a:ext>
              </a:extLst>
            </p:cNvPr>
            <p:cNvSpPr txBox="1"/>
            <p:nvPr/>
          </p:nvSpPr>
          <p:spPr>
            <a:xfrm>
              <a:off x="1499851" y="5131947"/>
              <a:ext cx="2026146" cy="366254"/>
            </a:xfrm>
            <a:prstGeom prst="rect">
              <a:avLst/>
            </a:prstGeom>
            <a:noFill/>
          </p:spPr>
          <p:txBody>
            <a:bodyPr wrap="square" lIns="0" tIns="0" rIns="0" bIns="0" rtlCol="0">
              <a:spAutoFit/>
            </a:bodyPr>
            <a:lstStyle/>
            <a:p>
              <a:pPr>
                <a:lnSpc>
                  <a:spcPct val="85000"/>
                </a:lnSpc>
              </a:pPr>
              <a:r>
                <a:rPr lang="en-US" sz="2800" dirty="0">
                  <a:solidFill>
                    <a:srgbClr val="529EEA"/>
                  </a:solidFill>
                  <a:latin typeface="Arial" charset="0"/>
                  <a:ea typeface="Arial" charset="0"/>
                  <a:cs typeface="Arial" charset="0"/>
                </a:rPr>
                <a:t>2026</a:t>
              </a:r>
            </a:p>
          </p:txBody>
        </p:sp>
        <p:sp>
          <p:nvSpPr>
            <p:cNvPr id="51" name="TextBox 50">
              <a:extLst>
                <a:ext uri="{FF2B5EF4-FFF2-40B4-BE49-F238E27FC236}">
                  <a16:creationId xmlns:a16="http://schemas.microsoft.com/office/drawing/2014/main" id="{08C45410-8701-734B-9581-FB6D15A05DFD}"/>
                </a:ext>
              </a:extLst>
            </p:cNvPr>
            <p:cNvSpPr txBox="1"/>
            <p:nvPr/>
          </p:nvSpPr>
          <p:spPr>
            <a:xfrm>
              <a:off x="1419285" y="4323468"/>
              <a:ext cx="2147778" cy="641714"/>
            </a:xfrm>
            <a:prstGeom prst="rect">
              <a:avLst/>
            </a:prstGeom>
            <a:noFill/>
          </p:spPr>
          <p:txBody>
            <a:bodyPr wrap="square" rtlCol="0">
              <a:spAutoFit/>
            </a:bodyPr>
            <a:lstStyle/>
            <a:p>
              <a:pPr>
                <a:lnSpc>
                  <a:spcPct val="85000"/>
                </a:lnSpc>
              </a:pPr>
              <a:r>
                <a:rPr lang="en-US" sz="1400" dirty="0">
                  <a:solidFill>
                    <a:srgbClr val="595959"/>
                  </a:solidFill>
                  <a:latin typeface="Arial" charset="0"/>
                  <a:ea typeface="Arial" charset="0"/>
                  <a:cs typeface="Arial" charset="0"/>
                </a:rPr>
                <a:t>Place your content here. Limit the amount of text you add.</a:t>
              </a:r>
            </a:p>
          </p:txBody>
        </p:sp>
        <p:cxnSp>
          <p:nvCxnSpPr>
            <p:cNvPr id="52" name="Straight Connector 51">
              <a:extLst>
                <a:ext uri="{FF2B5EF4-FFF2-40B4-BE49-F238E27FC236}">
                  <a16:creationId xmlns:a16="http://schemas.microsoft.com/office/drawing/2014/main" id="{22C647F7-8A65-5B4A-951E-CE6DB2C0D9C6}"/>
                </a:ext>
              </a:extLst>
            </p:cNvPr>
            <p:cNvCxnSpPr>
              <a:cxnSpLocks/>
            </p:cNvCxnSpPr>
            <p:nvPr/>
          </p:nvCxnSpPr>
          <p:spPr>
            <a:xfrm>
              <a:off x="1499851" y="5027282"/>
              <a:ext cx="1883664" cy="0"/>
            </a:xfrm>
            <a:prstGeom prst="line">
              <a:avLst/>
            </a:prstGeom>
            <a:ln w="50800">
              <a:solidFill>
                <a:srgbClr val="529EEA"/>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F0961808-C204-1347-9D75-1FB1CE738C0B}"/>
              </a:ext>
            </a:extLst>
          </p:cNvPr>
          <p:cNvGrpSpPr/>
          <p:nvPr/>
        </p:nvGrpSpPr>
        <p:grpSpPr>
          <a:xfrm>
            <a:off x="9594224" y="1397293"/>
            <a:ext cx="2147778" cy="2113081"/>
            <a:chOff x="350087" y="1397293"/>
            <a:chExt cx="2147778" cy="2113081"/>
          </a:xfrm>
        </p:grpSpPr>
        <p:sp>
          <p:nvSpPr>
            <p:cNvPr id="56" name="Oval 55">
              <a:extLst>
                <a:ext uri="{FF2B5EF4-FFF2-40B4-BE49-F238E27FC236}">
                  <a16:creationId xmlns:a16="http://schemas.microsoft.com/office/drawing/2014/main" id="{3B972958-D9E3-C248-8E5E-D6051BC76350}"/>
                </a:ext>
              </a:extLst>
            </p:cNvPr>
            <p:cNvSpPr/>
            <p:nvPr/>
          </p:nvSpPr>
          <p:spPr>
            <a:xfrm>
              <a:off x="1325951" y="3336474"/>
              <a:ext cx="173900" cy="173900"/>
            </a:xfrm>
            <a:prstGeom prst="ellipse">
              <a:avLst/>
            </a:prstGeom>
            <a:solidFill>
              <a:srgbClr val="FFFFFF"/>
            </a:solidFill>
            <a:ln w="41275">
              <a:solidFill>
                <a:srgbClr val="529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a:extLst>
                <a:ext uri="{FF2B5EF4-FFF2-40B4-BE49-F238E27FC236}">
                  <a16:creationId xmlns:a16="http://schemas.microsoft.com/office/drawing/2014/main" id="{98BAE18E-37A3-1247-BAF2-9FCCEA1FB07F}"/>
                </a:ext>
              </a:extLst>
            </p:cNvPr>
            <p:cNvCxnSpPr>
              <a:cxnSpLocks/>
            </p:cNvCxnSpPr>
            <p:nvPr/>
          </p:nvCxnSpPr>
          <p:spPr>
            <a:xfrm flipV="1">
              <a:off x="1412901" y="2527994"/>
              <a:ext cx="5400" cy="808480"/>
            </a:xfrm>
            <a:prstGeom prst="line">
              <a:avLst/>
            </a:prstGeom>
            <a:ln w="12700">
              <a:solidFill>
                <a:srgbClr val="529EEA"/>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1357047D-D2F5-2846-86BB-BF8C88FDDCD3}"/>
                </a:ext>
              </a:extLst>
            </p:cNvPr>
            <p:cNvSpPr txBox="1"/>
            <p:nvPr/>
          </p:nvSpPr>
          <p:spPr>
            <a:xfrm>
              <a:off x="436995" y="1397293"/>
              <a:ext cx="2026146" cy="366254"/>
            </a:xfrm>
            <a:prstGeom prst="rect">
              <a:avLst/>
            </a:prstGeom>
            <a:noFill/>
          </p:spPr>
          <p:txBody>
            <a:bodyPr wrap="square" lIns="0" tIns="0" rIns="0" bIns="0" rtlCol="0">
              <a:spAutoFit/>
            </a:bodyPr>
            <a:lstStyle/>
            <a:p>
              <a:pPr>
                <a:lnSpc>
                  <a:spcPct val="85000"/>
                </a:lnSpc>
              </a:pPr>
              <a:r>
                <a:rPr lang="en-US" sz="2800" dirty="0">
                  <a:solidFill>
                    <a:srgbClr val="529EEA"/>
                  </a:solidFill>
                  <a:latin typeface="Arial" charset="0"/>
                  <a:ea typeface="Arial" charset="0"/>
                  <a:cs typeface="Arial" charset="0"/>
                </a:rPr>
                <a:t>2028</a:t>
              </a:r>
            </a:p>
          </p:txBody>
        </p:sp>
        <p:sp>
          <p:nvSpPr>
            <p:cNvPr id="59" name="TextBox 58">
              <a:extLst>
                <a:ext uri="{FF2B5EF4-FFF2-40B4-BE49-F238E27FC236}">
                  <a16:creationId xmlns:a16="http://schemas.microsoft.com/office/drawing/2014/main" id="{E425F4DE-BB3E-FF4D-A388-EDF71568E6C8}"/>
                </a:ext>
              </a:extLst>
            </p:cNvPr>
            <p:cNvSpPr txBox="1"/>
            <p:nvPr/>
          </p:nvSpPr>
          <p:spPr>
            <a:xfrm>
              <a:off x="350087" y="1871885"/>
              <a:ext cx="2147778" cy="641714"/>
            </a:xfrm>
            <a:prstGeom prst="rect">
              <a:avLst/>
            </a:prstGeom>
            <a:noFill/>
          </p:spPr>
          <p:txBody>
            <a:bodyPr wrap="square" rtlCol="0">
              <a:spAutoFit/>
            </a:bodyPr>
            <a:lstStyle/>
            <a:p>
              <a:pPr>
                <a:lnSpc>
                  <a:spcPct val="85000"/>
                </a:lnSpc>
              </a:pPr>
              <a:r>
                <a:rPr lang="en-US" sz="1400" dirty="0">
                  <a:solidFill>
                    <a:srgbClr val="595959"/>
                  </a:solidFill>
                  <a:latin typeface="Arial" charset="0"/>
                  <a:ea typeface="Arial" charset="0"/>
                  <a:cs typeface="Arial" charset="0"/>
                </a:rPr>
                <a:t>Place your content here. Limit the amount of text you add.</a:t>
              </a:r>
            </a:p>
          </p:txBody>
        </p:sp>
        <p:cxnSp>
          <p:nvCxnSpPr>
            <p:cNvPr id="60" name="Straight Connector 59">
              <a:extLst>
                <a:ext uri="{FF2B5EF4-FFF2-40B4-BE49-F238E27FC236}">
                  <a16:creationId xmlns:a16="http://schemas.microsoft.com/office/drawing/2014/main" id="{2B983995-4D3B-064E-8C62-953667FD35E2}"/>
                </a:ext>
              </a:extLst>
            </p:cNvPr>
            <p:cNvCxnSpPr>
              <a:cxnSpLocks/>
            </p:cNvCxnSpPr>
            <p:nvPr/>
          </p:nvCxnSpPr>
          <p:spPr>
            <a:xfrm>
              <a:off x="436995" y="1797327"/>
              <a:ext cx="1883664" cy="0"/>
            </a:xfrm>
            <a:prstGeom prst="line">
              <a:avLst/>
            </a:prstGeom>
            <a:ln w="50800">
              <a:solidFill>
                <a:srgbClr val="529EEA"/>
              </a:solidFill>
            </a:ln>
          </p:spPr>
          <p:style>
            <a:lnRef idx="1">
              <a:schemeClr val="accent1"/>
            </a:lnRef>
            <a:fillRef idx="0">
              <a:schemeClr val="accent1"/>
            </a:fillRef>
            <a:effectRef idx="0">
              <a:schemeClr val="accent1"/>
            </a:effectRef>
            <a:fontRef idx="minor">
              <a:schemeClr val="tx1"/>
            </a:fontRef>
          </p:style>
        </p:cxnSp>
      </p:grpSp>
      <p:sp>
        <p:nvSpPr>
          <p:cNvPr id="63" name="TextBox 62">
            <a:extLst>
              <a:ext uri="{FF2B5EF4-FFF2-40B4-BE49-F238E27FC236}">
                <a16:creationId xmlns:a16="http://schemas.microsoft.com/office/drawing/2014/main" id="{86C36CCF-D073-BB4C-AD76-D2DEA87F9331}"/>
              </a:ext>
            </a:extLst>
          </p:cNvPr>
          <p:cNvSpPr txBox="1"/>
          <p:nvPr/>
        </p:nvSpPr>
        <p:spPr>
          <a:xfrm>
            <a:off x="-28881" y="6163573"/>
            <a:ext cx="1048685" cy="307777"/>
          </a:xfrm>
          <a:prstGeom prst="rect">
            <a:avLst/>
          </a:prstGeom>
          <a:noFill/>
        </p:spPr>
        <p:txBody>
          <a:bodyPr wrap="none" rtlCol="0">
            <a:spAutoFit/>
          </a:bodyPr>
          <a:lstStyle/>
          <a:p>
            <a:r>
              <a:rPr lang="en-US" sz="1400" b="1" dirty="0">
                <a:solidFill>
                  <a:srgbClr val="00ADEF"/>
                </a:solidFill>
                <a:latin typeface="Arial" panose="020B0604020202020204" pitchFamily="34" charset="0"/>
                <a:cs typeface="Arial" panose="020B0604020202020204" pitchFamily="34" charset="0"/>
              </a:rPr>
              <a:t>Made with</a:t>
            </a:r>
          </a:p>
        </p:txBody>
      </p:sp>
      <p:grpSp>
        <p:nvGrpSpPr>
          <p:cNvPr id="64" name="Group 63">
            <a:extLst>
              <a:ext uri="{FF2B5EF4-FFF2-40B4-BE49-F238E27FC236}">
                <a16:creationId xmlns:a16="http://schemas.microsoft.com/office/drawing/2014/main" id="{44DA31D4-6AC4-114B-B184-2D3FCA13B820}"/>
              </a:ext>
            </a:extLst>
          </p:cNvPr>
          <p:cNvGrpSpPr/>
          <p:nvPr/>
        </p:nvGrpSpPr>
        <p:grpSpPr>
          <a:xfrm>
            <a:off x="63411" y="6417027"/>
            <a:ext cx="1720233" cy="384528"/>
            <a:chOff x="3549650" y="519113"/>
            <a:chExt cx="5653088" cy="1263650"/>
          </a:xfrm>
        </p:grpSpPr>
        <p:sp>
          <p:nvSpPr>
            <p:cNvPr id="65" name="Freeform 5">
              <a:extLst>
                <a:ext uri="{FF2B5EF4-FFF2-40B4-BE49-F238E27FC236}">
                  <a16:creationId xmlns:a16="http://schemas.microsoft.com/office/drawing/2014/main" id="{FF5953F2-AC1E-FE49-9CAE-A48B44B5CA4A}"/>
                </a:ext>
              </a:extLst>
            </p:cNvPr>
            <p:cNvSpPr>
              <a:spLocks noChangeAspect="1"/>
            </p:cNvSpPr>
            <p:nvPr/>
          </p:nvSpPr>
          <p:spPr bwMode="auto">
            <a:xfrm>
              <a:off x="3549650" y="808038"/>
              <a:ext cx="561975" cy="974725"/>
            </a:xfrm>
            <a:custGeom>
              <a:avLst/>
              <a:gdLst>
                <a:gd name="T0" fmla="*/ 737 w 737"/>
                <a:gd name="T1" fmla="*/ 1277 h 1277"/>
                <a:gd name="T2" fmla="*/ 128 w 737"/>
                <a:gd name="T3" fmla="*/ 925 h 1277"/>
                <a:gd name="T4" fmla="*/ 0 w 737"/>
                <a:gd name="T5" fmla="*/ 703 h 1277"/>
                <a:gd name="T6" fmla="*/ 0 w 737"/>
                <a:gd name="T7" fmla="*/ 0 h 1277"/>
                <a:gd name="T8" fmla="*/ 737 w 737"/>
                <a:gd name="T9" fmla="*/ 426 h 1277"/>
                <a:gd name="T10" fmla="*/ 737 w 737"/>
                <a:gd name="T11" fmla="*/ 1277 h 1277"/>
              </a:gdLst>
              <a:ahLst/>
              <a:cxnLst>
                <a:cxn ang="0">
                  <a:pos x="T0" y="T1"/>
                </a:cxn>
                <a:cxn ang="0">
                  <a:pos x="T2" y="T3"/>
                </a:cxn>
                <a:cxn ang="0">
                  <a:pos x="T4" y="T5"/>
                </a:cxn>
                <a:cxn ang="0">
                  <a:pos x="T6" y="T7"/>
                </a:cxn>
                <a:cxn ang="0">
                  <a:pos x="T8" y="T9"/>
                </a:cxn>
                <a:cxn ang="0">
                  <a:pos x="T10" y="T11"/>
                </a:cxn>
              </a:cxnLst>
              <a:rect l="0" t="0" r="r" b="b"/>
              <a:pathLst>
                <a:path w="737" h="1277">
                  <a:moveTo>
                    <a:pt x="737" y="1277"/>
                  </a:moveTo>
                  <a:lnTo>
                    <a:pt x="128" y="925"/>
                  </a:lnTo>
                  <a:cubicBezTo>
                    <a:pt x="49" y="879"/>
                    <a:pt x="0" y="795"/>
                    <a:pt x="0" y="703"/>
                  </a:cubicBezTo>
                  <a:lnTo>
                    <a:pt x="0" y="0"/>
                  </a:lnTo>
                  <a:lnTo>
                    <a:pt x="737" y="426"/>
                  </a:lnTo>
                  <a:lnTo>
                    <a:pt x="737" y="1277"/>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6">
              <a:extLst>
                <a:ext uri="{FF2B5EF4-FFF2-40B4-BE49-F238E27FC236}">
                  <a16:creationId xmlns:a16="http://schemas.microsoft.com/office/drawing/2014/main" id="{31911EB1-FD7F-F34C-9810-8F6DB1235CCE}"/>
                </a:ext>
              </a:extLst>
            </p:cNvPr>
            <p:cNvSpPr>
              <a:spLocks noChangeAspect="1"/>
            </p:cNvSpPr>
            <p:nvPr/>
          </p:nvSpPr>
          <p:spPr bwMode="auto">
            <a:xfrm>
              <a:off x="3549650" y="519113"/>
              <a:ext cx="1123950" cy="614363"/>
            </a:xfrm>
            <a:custGeom>
              <a:avLst/>
              <a:gdLst>
                <a:gd name="T0" fmla="*/ 587 w 1474"/>
                <a:gd name="T1" fmla="*/ 40 h 805"/>
                <a:gd name="T2" fmla="*/ 0 w 1474"/>
                <a:gd name="T3" fmla="*/ 379 h 805"/>
                <a:gd name="T4" fmla="*/ 737 w 1474"/>
                <a:gd name="T5" fmla="*/ 805 h 805"/>
                <a:gd name="T6" fmla="*/ 1474 w 1474"/>
                <a:gd name="T7" fmla="*/ 379 h 805"/>
                <a:gd name="T8" fmla="*/ 888 w 1474"/>
                <a:gd name="T9" fmla="*/ 40 h 805"/>
                <a:gd name="T10" fmla="*/ 737 w 1474"/>
                <a:gd name="T11" fmla="*/ 0 h 805"/>
                <a:gd name="T12" fmla="*/ 737 w 1474"/>
                <a:gd name="T13" fmla="*/ 0 h 805"/>
                <a:gd name="T14" fmla="*/ 587 w 1474"/>
                <a:gd name="T15" fmla="*/ 40 h 8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4" h="805">
                  <a:moveTo>
                    <a:pt x="587" y="40"/>
                  </a:moveTo>
                  <a:lnTo>
                    <a:pt x="0" y="379"/>
                  </a:lnTo>
                  <a:lnTo>
                    <a:pt x="737" y="805"/>
                  </a:lnTo>
                  <a:lnTo>
                    <a:pt x="1474" y="379"/>
                  </a:lnTo>
                  <a:lnTo>
                    <a:pt x="888" y="40"/>
                  </a:lnTo>
                  <a:cubicBezTo>
                    <a:pt x="841" y="13"/>
                    <a:pt x="789" y="0"/>
                    <a:pt x="737" y="0"/>
                  </a:cubicBezTo>
                  <a:lnTo>
                    <a:pt x="737" y="0"/>
                  </a:lnTo>
                  <a:cubicBezTo>
                    <a:pt x="686" y="0"/>
                    <a:pt x="634" y="13"/>
                    <a:pt x="587" y="40"/>
                  </a:cubicBezTo>
                </a:path>
              </a:pathLst>
            </a:custGeom>
            <a:solidFill>
              <a:srgbClr val="B6B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7">
              <a:extLst>
                <a:ext uri="{FF2B5EF4-FFF2-40B4-BE49-F238E27FC236}">
                  <a16:creationId xmlns:a16="http://schemas.microsoft.com/office/drawing/2014/main" id="{805C6D03-D097-194B-A7D6-D5FE0AA5AB6C}"/>
                </a:ext>
              </a:extLst>
            </p:cNvPr>
            <p:cNvSpPr>
              <a:spLocks noChangeAspect="1"/>
            </p:cNvSpPr>
            <p:nvPr/>
          </p:nvSpPr>
          <p:spPr bwMode="auto">
            <a:xfrm>
              <a:off x="4111625" y="808038"/>
              <a:ext cx="561975" cy="973138"/>
            </a:xfrm>
            <a:custGeom>
              <a:avLst/>
              <a:gdLst>
                <a:gd name="T0" fmla="*/ 610 w 737"/>
                <a:gd name="T1" fmla="*/ 925 h 1276"/>
                <a:gd name="T2" fmla="*/ 514 w 737"/>
                <a:gd name="T3" fmla="*/ 980 h 1276"/>
                <a:gd name="T4" fmla="*/ 535 w 737"/>
                <a:gd name="T5" fmla="*/ 1270 h 1276"/>
                <a:gd name="T6" fmla="*/ 275 w 737"/>
                <a:gd name="T7" fmla="*/ 1118 h 1276"/>
                <a:gd name="T8" fmla="*/ 0 w 737"/>
                <a:gd name="T9" fmla="*/ 1276 h 1276"/>
                <a:gd name="T10" fmla="*/ 0 w 737"/>
                <a:gd name="T11" fmla="*/ 425 h 1276"/>
                <a:gd name="T12" fmla="*/ 737 w 737"/>
                <a:gd name="T13" fmla="*/ 0 h 1276"/>
                <a:gd name="T14" fmla="*/ 737 w 737"/>
                <a:gd name="T15" fmla="*/ 703 h 1276"/>
                <a:gd name="T16" fmla="*/ 610 w 737"/>
                <a:gd name="T17" fmla="*/ 925 h 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7" h="1276">
                  <a:moveTo>
                    <a:pt x="610" y="925"/>
                  </a:moveTo>
                  <a:lnTo>
                    <a:pt x="514" y="980"/>
                  </a:lnTo>
                  <a:lnTo>
                    <a:pt x="535" y="1270"/>
                  </a:lnTo>
                  <a:lnTo>
                    <a:pt x="275" y="1118"/>
                  </a:lnTo>
                  <a:lnTo>
                    <a:pt x="0" y="1276"/>
                  </a:lnTo>
                  <a:lnTo>
                    <a:pt x="0" y="425"/>
                  </a:lnTo>
                  <a:lnTo>
                    <a:pt x="737" y="0"/>
                  </a:lnTo>
                  <a:lnTo>
                    <a:pt x="737" y="703"/>
                  </a:lnTo>
                  <a:cubicBezTo>
                    <a:pt x="737" y="795"/>
                    <a:pt x="689" y="879"/>
                    <a:pt x="610" y="92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8">
              <a:extLst>
                <a:ext uri="{FF2B5EF4-FFF2-40B4-BE49-F238E27FC236}">
                  <a16:creationId xmlns:a16="http://schemas.microsoft.com/office/drawing/2014/main" id="{6C84A5DF-EE58-3349-A9DF-AE1B6B5AB34D}"/>
                </a:ext>
              </a:extLst>
            </p:cNvPr>
            <p:cNvSpPr>
              <a:spLocks noChangeAspect="1"/>
            </p:cNvSpPr>
            <p:nvPr/>
          </p:nvSpPr>
          <p:spPr bwMode="auto">
            <a:xfrm>
              <a:off x="3763963" y="730250"/>
              <a:ext cx="347663" cy="603250"/>
            </a:xfrm>
            <a:custGeom>
              <a:avLst/>
              <a:gdLst>
                <a:gd name="T0" fmla="*/ 456 w 456"/>
                <a:gd name="T1" fmla="*/ 0 h 791"/>
                <a:gd name="T2" fmla="*/ 0 w 456"/>
                <a:gd name="T3" fmla="*/ 264 h 791"/>
                <a:gd name="T4" fmla="*/ 0 w 456"/>
                <a:gd name="T5" fmla="*/ 791 h 791"/>
                <a:gd name="T6" fmla="*/ 456 w 456"/>
                <a:gd name="T7" fmla="*/ 528 h 791"/>
                <a:gd name="T8" fmla="*/ 456 w 456"/>
                <a:gd name="T9" fmla="*/ 0 h 791"/>
              </a:gdLst>
              <a:ahLst/>
              <a:cxnLst>
                <a:cxn ang="0">
                  <a:pos x="T0" y="T1"/>
                </a:cxn>
                <a:cxn ang="0">
                  <a:pos x="T2" y="T3"/>
                </a:cxn>
                <a:cxn ang="0">
                  <a:pos x="T4" y="T5"/>
                </a:cxn>
                <a:cxn ang="0">
                  <a:pos x="T6" y="T7"/>
                </a:cxn>
                <a:cxn ang="0">
                  <a:pos x="T8" y="T9"/>
                </a:cxn>
              </a:cxnLst>
              <a:rect l="0" t="0" r="r" b="b"/>
              <a:pathLst>
                <a:path w="456" h="791">
                  <a:moveTo>
                    <a:pt x="456" y="0"/>
                  </a:moveTo>
                  <a:lnTo>
                    <a:pt x="0" y="264"/>
                  </a:lnTo>
                  <a:lnTo>
                    <a:pt x="0" y="791"/>
                  </a:lnTo>
                  <a:lnTo>
                    <a:pt x="456" y="528"/>
                  </a:lnTo>
                  <a:lnTo>
                    <a:pt x="456"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9">
              <a:extLst>
                <a:ext uri="{FF2B5EF4-FFF2-40B4-BE49-F238E27FC236}">
                  <a16:creationId xmlns:a16="http://schemas.microsoft.com/office/drawing/2014/main" id="{D64907DA-E9F5-A848-803C-8F2797D353A6}"/>
                </a:ext>
              </a:extLst>
            </p:cNvPr>
            <p:cNvSpPr>
              <a:spLocks noChangeAspect="1"/>
            </p:cNvSpPr>
            <p:nvPr/>
          </p:nvSpPr>
          <p:spPr bwMode="auto">
            <a:xfrm>
              <a:off x="3763963" y="1133475"/>
              <a:ext cx="695325" cy="401638"/>
            </a:xfrm>
            <a:custGeom>
              <a:avLst/>
              <a:gdLst>
                <a:gd name="T0" fmla="*/ 456 w 913"/>
                <a:gd name="T1" fmla="*/ 0 h 527"/>
                <a:gd name="T2" fmla="*/ 0 w 913"/>
                <a:gd name="T3" fmla="*/ 263 h 527"/>
                <a:gd name="T4" fmla="*/ 456 w 913"/>
                <a:gd name="T5" fmla="*/ 527 h 527"/>
                <a:gd name="T6" fmla="*/ 913 w 913"/>
                <a:gd name="T7" fmla="*/ 263 h 527"/>
                <a:gd name="T8" fmla="*/ 456 w 913"/>
                <a:gd name="T9" fmla="*/ 0 h 527"/>
              </a:gdLst>
              <a:ahLst/>
              <a:cxnLst>
                <a:cxn ang="0">
                  <a:pos x="T0" y="T1"/>
                </a:cxn>
                <a:cxn ang="0">
                  <a:pos x="T2" y="T3"/>
                </a:cxn>
                <a:cxn ang="0">
                  <a:pos x="T4" y="T5"/>
                </a:cxn>
                <a:cxn ang="0">
                  <a:pos x="T6" y="T7"/>
                </a:cxn>
                <a:cxn ang="0">
                  <a:pos x="T8" y="T9"/>
                </a:cxn>
              </a:cxnLst>
              <a:rect l="0" t="0" r="r" b="b"/>
              <a:pathLst>
                <a:path w="913" h="527">
                  <a:moveTo>
                    <a:pt x="456" y="0"/>
                  </a:moveTo>
                  <a:lnTo>
                    <a:pt x="0" y="263"/>
                  </a:lnTo>
                  <a:lnTo>
                    <a:pt x="456" y="527"/>
                  </a:lnTo>
                  <a:lnTo>
                    <a:pt x="913" y="263"/>
                  </a:lnTo>
                  <a:lnTo>
                    <a:pt x="456" y="0"/>
                  </a:lnTo>
                  <a:close/>
                </a:path>
              </a:pathLst>
            </a:custGeom>
            <a:solidFill>
              <a:srgbClr val="6D7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0">
              <a:extLst>
                <a:ext uri="{FF2B5EF4-FFF2-40B4-BE49-F238E27FC236}">
                  <a16:creationId xmlns:a16="http://schemas.microsoft.com/office/drawing/2014/main" id="{598D895D-5912-BE4E-8432-66C2FD0BD72F}"/>
                </a:ext>
              </a:extLst>
            </p:cNvPr>
            <p:cNvSpPr>
              <a:spLocks noChangeAspect="1"/>
            </p:cNvSpPr>
            <p:nvPr/>
          </p:nvSpPr>
          <p:spPr bwMode="auto">
            <a:xfrm>
              <a:off x="4111625" y="730250"/>
              <a:ext cx="347663" cy="603250"/>
            </a:xfrm>
            <a:custGeom>
              <a:avLst/>
              <a:gdLst>
                <a:gd name="T0" fmla="*/ 457 w 457"/>
                <a:gd name="T1" fmla="*/ 264 h 791"/>
                <a:gd name="T2" fmla="*/ 0 w 457"/>
                <a:gd name="T3" fmla="*/ 0 h 791"/>
                <a:gd name="T4" fmla="*/ 0 w 457"/>
                <a:gd name="T5" fmla="*/ 528 h 791"/>
                <a:gd name="T6" fmla="*/ 457 w 457"/>
                <a:gd name="T7" fmla="*/ 791 h 791"/>
                <a:gd name="T8" fmla="*/ 457 w 457"/>
                <a:gd name="T9" fmla="*/ 264 h 791"/>
              </a:gdLst>
              <a:ahLst/>
              <a:cxnLst>
                <a:cxn ang="0">
                  <a:pos x="T0" y="T1"/>
                </a:cxn>
                <a:cxn ang="0">
                  <a:pos x="T2" y="T3"/>
                </a:cxn>
                <a:cxn ang="0">
                  <a:pos x="T4" y="T5"/>
                </a:cxn>
                <a:cxn ang="0">
                  <a:pos x="T6" y="T7"/>
                </a:cxn>
                <a:cxn ang="0">
                  <a:pos x="T8" y="T9"/>
                </a:cxn>
              </a:cxnLst>
              <a:rect l="0" t="0" r="r" b="b"/>
              <a:pathLst>
                <a:path w="457" h="791">
                  <a:moveTo>
                    <a:pt x="457" y="264"/>
                  </a:moveTo>
                  <a:lnTo>
                    <a:pt x="0" y="0"/>
                  </a:lnTo>
                  <a:lnTo>
                    <a:pt x="0" y="528"/>
                  </a:lnTo>
                  <a:lnTo>
                    <a:pt x="457" y="791"/>
                  </a:lnTo>
                  <a:lnTo>
                    <a:pt x="457" y="264"/>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1">
              <a:extLst>
                <a:ext uri="{FF2B5EF4-FFF2-40B4-BE49-F238E27FC236}">
                  <a16:creationId xmlns:a16="http://schemas.microsoft.com/office/drawing/2014/main" id="{D7B1DD95-3714-9546-AA92-68325AB2C52B}"/>
                </a:ext>
              </a:extLst>
            </p:cNvPr>
            <p:cNvSpPr>
              <a:spLocks noChangeAspect="1"/>
            </p:cNvSpPr>
            <p:nvPr/>
          </p:nvSpPr>
          <p:spPr bwMode="auto">
            <a:xfrm>
              <a:off x="3817938" y="1133475"/>
              <a:ext cx="641350" cy="368300"/>
            </a:xfrm>
            <a:custGeom>
              <a:avLst/>
              <a:gdLst>
                <a:gd name="T0" fmla="*/ 460 w 842"/>
                <a:gd name="T1" fmla="*/ 484 h 484"/>
                <a:gd name="T2" fmla="*/ 0 w 842"/>
                <a:gd name="T3" fmla="*/ 222 h 484"/>
                <a:gd name="T4" fmla="*/ 385 w 842"/>
                <a:gd name="T5" fmla="*/ 0 h 484"/>
                <a:gd name="T6" fmla="*/ 842 w 842"/>
                <a:gd name="T7" fmla="*/ 263 h 484"/>
                <a:gd name="T8" fmla="*/ 460 w 842"/>
                <a:gd name="T9" fmla="*/ 484 h 484"/>
              </a:gdLst>
              <a:ahLst/>
              <a:cxnLst>
                <a:cxn ang="0">
                  <a:pos x="T0" y="T1"/>
                </a:cxn>
                <a:cxn ang="0">
                  <a:pos x="T2" y="T3"/>
                </a:cxn>
                <a:cxn ang="0">
                  <a:pos x="T4" y="T5"/>
                </a:cxn>
                <a:cxn ang="0">
                  <a:pos x="T6" y="T7"/>
                </a:cxn>
                <a:cxn ang="0">
                  <a:pos x="T8" y="T9"/>
                </a:cxn>
              </a:cxnLst>
              <a:rect l="0" t="0" r="r" b="b"/>
              <a:pathLst>
                <a:path w="842" h="484">
                  <a:moveTo>
                    <a:pt x="460" y="484"/>
                  </a:moveTo>
                  <a:lnTo>
                    <a:pt x="0" y="222"/>
                  </a:lnTo>
                  <a:lnTo>
                    <a:pt x="385" y="0"/>
                  </a:lnTo>
                  <a:lnTo>
                    <a:pt x="842" y="263"/>
                  </a:lnTo>
                  <a:lnTo>
                    <a:pt x="460" y="48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
              <a:extLst>
                <a:ext uri="{FF2B5EF4-FFF2-40B4-BE49-F238E27FC236}">
                  <a16:creationId xmlns:a16="http://schemas.microsoft.com/office/drawing/2014/main" id="{0E34A09D-38D6-8349-96F8-8034B192B386}"/>
                </a:ext>
              </a:extLst>
            </p:cNvPr>
            <p:cNvSpPr>
              <a:spLocks noChangeAspect="1"/>
            </p:cNvSpPr>
            <p:nvPr/>
          </p:nvSpPr>
          <p:spPr bwMode="auto">
            <a:xfrm>
              <a:off x="4179888" y="847725"/>
              <a:ext cx="279400" cy="485775"/>
            </a:xfrm>
            <a:custGeom>
              <a:avLst/>
              <a:gdLst>
                <a:gd name="T0" fmla="*/ 368 w 368"/>
                <a:gd name="T1" fmla="*/ 637 h 637"/>
                <a:gd name="T2" fmla="*/ 0 w 368"/>
                <a:gd name="T3" fmla="*/ 424 h 637"/>
                <a:gd name="T4" fmla="*/ 0 w 368"/>
                <a:gd name="T5" fmla="*/ 0 h 637"/>
                <a:gd name="T6" fmla="*/ 280 w 368"/>
                <a:gd name="T7" fmla="*/ 162 h 637"/>
                <a:gd name="T8" fmla="*/ 368 w 368"/>
                <a:gd name="T9" fmla="*/ 248 h 637"/>
                <a:gd name="T10" fmla="*/ 368 w 368"/>
                <a:gd name="T11" fmla="*/ 637 h 637"/>
              </a:gdLst>
              <a:ahLst/>
              <a:cxnLst>
                <a:cxn ang="0">
                  <a:pos x="T0" y="T1"/>
                </a:cxn>
                <a:cxn ang="0">
                  <a:pos x="T2" y="T3"/>
                </a:cxn>
                <a:cxn ang="0">
                  <a:pos x="T4" y="T5"/>
                </a:cxn>
                <a:cxn ang="0">
                  <a:pos x="T6" y="T7"/>
                </a:cxn>
                <a:cxn ang="0">
                  <a:pos x="T8" y="T9"/>
                </a:cxn>
                <a:cxn ang="0">
                  <a:pos x="T10" y="T11"/>
                </a:cxn>
              </a:cxnLst>
              <a:rect l="0" t="0" r="r" b="b"/>
              <a:pathLst>
                <a:path w="368" h="637">
                  <a:moveTo>
                    <a:pt x="368" y="637"/>
                  </a:moveTo>
                  <a:lnTo>
                    <a:pt x="0" y="424"/>
                  </a:lnTo>
                  <a:lnTo>
                    <a:pt x="0" y="0"/>
                  </a:lnTo>
                  <a:lnTo>
                    <a:pt x="280" y="162"/>
                  </a:lnTo>
                  <a:lnTo>
                    <a:pt x="368" y="248"/>
                  </a:lnTo>
                  <a:lnTo>
                    <a:pt x="368" y="6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3">
              <a:extLst>
                <a:ext uri="{FF2B5EF4-FFF2-40B4-BE49-F238E27FC236}">
                  <a16:creationId xmlns:a16="http://schemas.microsoft.com/office/drawing/2014/main" id="{8DF32811-70FD-2844-BED7-A4910B50DF04}"/>
                </a:ext>
              </a:extLst>
            </p:cNvPr>
            <p:cNvSpPr>
              <a:spLocks noChangeAspect="1"/>
            </p:cNvSpPr>
            <p:nvPr/>
          </p:nvSpPr>
          <p:spPr bwMode="auto">
            <a:xfrm>
              <a:off x="3830638" y="969963"/>
              <a:ext cx="280988" cy="487363"/>
            </a:xfrm>
            <a:custGeom>
              <a:avLst/>
              <a:gdLst>
                <a:gd name="T0" fmla="*/ 368 w 368"/>
                <a:gd name="T1" fmla="*/ 638 h 638"/>
                <a:gd name="T2" fmla="*/ 0 w 368"/>
                <a:gd name="T3" fmla="*/ 425 h 638"/>
                <a:gd name="T4" fmla="*/ 0 w 368"/>
                <a:gd name="T5" fmla="*/ 0 h 638"/>
                <a:gd name="T6" fmla="*/ 368 w 368"/>
                <a:gd name="T7" fmla="*/ 213 h 638"/>
                <a:gd name="T8" fmla="*/ 368 w 368"/>
                <a:gd name="T9" fmla="*/ 638 h 638"/>
              </a:gdLst>
              <a:ahLst/>
              <a:cxnLst>
                <a:cxn ang="0">
                  <a:pos x="T0" y="T1"/>
                </a:cxn>
                <a:cxn ang="0">
                  <a:pos x="T2" y="T3"/>
                </a:cxn>
                <a:cxn ang="0">
                  <a:pos x="T4" y="T5"/>
                </a:cxn>
                <a:cxn ang="0">
                  <a:pos x="T6" y="T7"/>
                </a:cxn>
                <a:cxn ang="0">
                  <a:pos x="T8" y="T9"/>
                </a:cxn>
              </a:cxnLst>
              <a:rect l="0" t="0" r="r" b="b"/>
              <a:pathLst>
                <a:path w="368" h="638">
                  <a:moveTo>
                    <a:pt x="368" y="638"/>
                  </a:moveTo>
                  <a:lnTo>
                    <a:pt x="0" y="425"/>
                  </a:lnTo>
                  <a:lnTo>
                    <a:pt x="0" y="0"/>
                  </a:lnTo>
                  <a:lnTo>
                    <a:pt x="368" y="213"/>
                  </a:lnTo>
                  <a:lnTo>
                    <a:pt x="368" y="63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4">
              <a:extLst>
                <a:ext uri="{FF2B5EF4-FFF2-40B4-BE49-F238E27FC236}">
                  <a16:creationId xmlns:a16="http://schemas.microsoft.com/office/drawing/2014/main" id="{AACD5188-1848-6243-B4B1-3B38E7F11748}"/>
                </a:ext>
              </a:extLst>
            </p:cNvPr>
            <p:cNvSpPr>
              <a:spLocks noChangeAspect="1"/>
            </p:cNvSpPr>
            <p:nvPr/>
          </p:nvSpPr>
          <p:spPr bwMode="auto">
            <a:xfrm>
              <a:off x="3830638" y="808038"/>
              <a:ext cx="561975" cy="325438"/>
            </a:xfrm>
            <a:custGeom>
              <a:avLst/>
              <a:gdLst>
                <a:gd name="T0" fmla="*/ 0 w 737"/>
                <a:gd name="T1" fmla="*/ 213 h 426"/>
                <a:gd name="T2" fmla="*/ 368 w 737"/>
                <a:gd name="T3" fmla="*/ 426 h 426"/>
                <a:gd name="T4" fmla="*/ 737 w 737"/>
                <a:gd name="T5" fmla="*/ 213 h 426"/>
                <a:gd name="T6" fmla="*/ 368 w 737"/>
                <a:gd name="T7" fmla="*/ 0 h 426"/>
                <a:gd name="T8" fmla="*/ 0 w 737"/>
                <a:gd name="T9" fmla="*/ 213 h 426"/>
              </a:gdLst>
              <a:ahLst/>
              <a:cxnLst>
                <a:cxn ang="0">
                  <a:pos x="T0" y="T1"/>
                </a:cxn>
                <a:cxn ang="0">
                  <a:pos x="T2" y="T3"/>
                </a:cxn>
                <a:cxn ang="0">
                  <a:pos x="T4" y="T5"/>
                </a:cxn>
                <a:cxn ang="0">
                  <a:pos x="T6" y="T7"/>
                </a:cxn>
                <a:cxn ang="0">
                  <a:pos x="T8" y="T9"/>
                </a:cxn>
              </a:cxnLst>
              <a:rect l="0" t="0" r="r" b="b"/>
              <a:pathLst>
                <a:path w="737" h="426">
                  <a:moveTo>
                    <a:pt x="0" y="213"/>
                  </a:moveTo>
                  <a:lnTo>
                    <a:pt x="368" y="426"/>
                  </a:lnTo>
                  <a:lnTo>
                    <a:pt x="737" y="213"/>
                  </a:lnTo>
                  <a:lnTo>
                    <a:pt x="368" y="0"/>
                  </a:lnTo>
                  <a:lnTo>
                    <a:pt x="0" y="213"/>
                  </a:lnTo>
                  <a:close/>
                </a:path>
              </a:pathLst>
            </a:custGeom>
            <a:solidFill>
              <a:srgbClr val="B7E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5">
              <a:extLst>
                <a:ext uri="{FF2B5EF4-FFF2-40B4-BE49-F238E27FC236}">
                  <a16:creationId xmlns:a16="http://schemas.microsoft.com/office/drawing/2014/main" id="{AA5A66DE-6E90-F447-9179-488D0CEEF8B9}"/>
                </a:ext>
              </a:extLst>
            </p:cNvPr>
            <p:cNvSpPr>
              <a:spLocks noChangeAspect="1"/>
            </p:cNvSpPr>
            <p:nvPr/>
          </p:nvSpPr>
          <p:spPr bwMode="auto">
            <a:xfrm>
              <a:off x="4111625" y="969963"/>
              <a:ext cx="280988" cy="487363"/>
            </a:xfrm>
            <a:custGeom>
              <a:avLst/>
              <a:gdLst>
                <a:gd name="T0" fmla="*/ 0 w 369"/>
                <a:gd name="T1" fmla="*/ 213 h 638"/>
                <a:gd name="T2" fmla="*/ 0 w 369"/>
                <a:gd name="T3" fmla="*/ 638 h 638"/>
                <a:gd name="T4" fmla="*/ 369 w 369"/>
                <a:gd name="T5" fmla="*/ 425 h 638"/>
                <a:gd name="T6" fmla="*/ 369 w 369"/>
                <a:gd name="T7" fmla="*/ 0 h 638"/>
                <a:gd name="T8" fmla="*/ 0 w 369"/>
                <a:gd name="T9" fmla="*/ 213 h 638"/>
              </a:gdLst>
              <a:ahLst/>
              <a:cxnLst>
                <a:cxn ang="0">
                  <a:pos x="T0" y="T1"/>
                </a:cxn>
                <a:cxn ang="0">
                  <a:pos x="T2" y="T3"/>
                </a:cxn>
                <a:cxn ang="0">
                  <a:pos x="T4" y="T5"/>
                </a:cxn>
                <a:cxn ang="0">
                  <a:pos x="T6" y="T7"/>
                </a:cxn>
                <a:cxn ang="0">
                  <a:pos x="T8" y="T9"/>
                </a:cxn>
              </a:cxnLst>
              <a:rect l="0" t="0" r="r" b="b"/>
              <a:pathLst>
                <a:path w="369" h="638">
                  <a:moveTo>
                    <a:pt x="0" y="213"/>
                  </a:moveTo>
                  <a:lnTo>
                    <a:pt x="0" y="638"/>
                  </a:lnTo>
                  <a:lnTo>
                    <a:pt x="369" y="425"/>
                  </a:lnTo>
                  <a:lnTo>
                    <a:pt x="369" y="0"/>
                  </a:lnTo>
                  <a:lnTo>
                    <a:pt x="0" y="213"/>
                  </a:lnTo>
                  <a:close/>
                </a:path>
              </a:pathLst>
            </a:custGeom>
            <a:solidFill>
              <a:srgbClr val="0073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6">
              <a:extLst>
                <a:ext uri="{FF2B5EF4-FFF2-40B4-BE49-F238E27FC236}">
                  <a16:creationId xmlns:a16="http://schemas.microsoft.com/office/drawing/2014/main" id="{D73C7899-B2C9-5A4B-9DD9-EC8B6744C209}"/>
                </a:ext>
              </a:extLst>
            </p:cNvPr>
            <p:cNvSpPr>
              <a:spLocks noChangeAspect="1" noEditPoints="1"/>
            </p:cNvSpPr>
            <p:nvPr/>
          </p:nvSpPr>
          <p:spPr bwMode="auto">
            <a:xfrm>
              <a:off x="4889500" y="977900"/>
              <a:ext cx="273050" cy="696913"/>
            </a:xfrm>
            <a:custGeom>
              <a:avLst/>
              <a:gdLst>
                <a:gd name="T0" fmla="*/ 269 w 358"/>
                <a:gd name="T1" fmla="*/ 607 h 913"/>
                <a:gd name="T2" fmla="*/ 269 w 358"/>
                <a:gd name="T3" fmla="*/ 718 h 913"/>
                <a:gd name="T4" fmla="*/ 163 w 358"/>
                <a:gd name="T5" fmla="*/ 824 h 913"/>
                <a:gd name="T6" fmla="*/ 89 w 358"/>
                <a:gd name="T7" fmla="*/ 824 h 913"/>
                <a:gd name="T8" fmla="*/ 89 w 358"/>
                <a:gd name="T9" fmla="*/ 501 h 913"/>
                <a:gd name="T10" fmla="*/ 163 w 358"/>
                <a:gd name="T11" fmla="*/ 501 h 913"/>
                <a:gd name="T12" fmla="*/ 269 w 358"/>
                <a:gd name="T13" fmla="*/ 607 h 913"/>
                <a:gd name="T14" fmla="*/ 163 w 358"/>
                <a:gd name="T15" fmla="*/ 411 h 913"/>
                <a:gd name="T16" fmla="*/ 89 w 358"/>
                <a:gd name="T17" fmla="*/ 411 h 913"/>
                <a:gd name="T18" fmla="*/ 89 w 358"/>
                <a:gd name="T19" fmla="*/ 89 h 913"/>
                <a:gd name="T20" fmla="*/ 163 w 358"/>
                <a:gd name="T21" fmla="*/ 89 h 913"/>
                <a:gd name="T22" fmla="*/ 269 w 358"/>
                <a:gd name="T23" fmla="*/ 196 h 913"/>
                <a:gd name="T24" fmla="*/ 269 w 358"/>
                <a:gd name="T25" fmla="*/ 305 h 913"/>
                <a:gd name="T26" fmla="*/ 163 w 358"/>
                <a:gd name="T27" fmla="*/ 411 h 913"/>
                <a:gd name="T28" fmla="*/ 163 w 358"/>
                <a:gd name="T29" fmla="*/ 0 h 913"/>
                <a:gd name="T30" fmla="*/ 0 w 358"/>
                <a:gd name="T31" fmla="*/ 0 h 913"/>
                <a:gd name="T32" fmla="*/ 0 w 358"/>
                <a:gd name="T33" fmla="*/ 913 h 913"/>
                <a:gd name="T34" fmla="*/ 163 w 358"/>
                <a:gd name="T35" fmla="*/ 913 h 913"/>
                <a:gd name="T36" fmla="*/ 358 w 358"/>
                <a:gd name="T37" fmla="*/ 718 h 913"/>
                <a:gd name="T38" fmla="*/ 358 w 358"/>
                <a:gd name="T39" fmla="*/ 607 h 913"/>
                <a:gd name="T40" fmla="*/ 286 w 358"/>
                <a:gd name="T41" fmla="*/ 456 h 913"/>
                <a:gd name="T42" fmla="*/ 358 w 358"/>
                <a:gd name="T43" fmla="*/ 305 h 913"/>
                <a:gd name="T44" fmla="*/ 358 w 358"/>
                <a:gd name="T45" fmla="*/ 196 h 913"/>
                <a:gd name="T46" fmla="*/ 163 w 358"/>
                <a:gd name="T4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8" h="913">
                  <a:moveTo>
                    <a:pt x="269" y="607"/>
                  </a:moveTo>
                  <a:lnTo>
                    <a:pt x="269" y="718"/>
                  </a:lnTo>
                  <a:cubicBezTo>
                    <a:pt x="269" y="777"/>
                    <a:pt x="222" y="824"/>
                    <a:pt x="163" y="824"/>
                  </a:cubicBezTo>
                  <a:lnTo>
                    <a:pt x="89" y="824"/>
                  </a:lnTo>
                  <a:lnTo>
                    <a:pt x="89" y="501"/>
                  </a:lnTo>
                  <a:lnTo>
                    <a:pt x="163" y="501"/>
                  </a:lnTo>
                  <a:cubicBezTo>
                    <a:pt x="222" y="501"/>
                    <a:pt x="269" y="547"/>
                    <a:pt x="269" y="607"/>
                  </a:cubicBezTo>
                  <a:close/>
                  <a:moveTo>
                    <a:pt x="163" y="411"/>
                  </a:moveTo>
                  <a:lnTo>
                    <a:pt x="89" y="411"/>
                  </a:lnTo>
                  <a:lnTo>
                    <a:pt x="89" y="89"/>
                  </a:lnTo>
                  <a:lnTo>
                    <a:pt x="163" y="89"/>
                  </a:lnTo>
                  <a:cubicBezTo>
                    <a:pt x="222" y="89"/>
                    <a:pt x="269" y="136"/>
                    <a:pt x="269" y="196"/>
                  </a:cubicBezTo>
                  <a:lnTo>
                    <a:pt x="269" y="305"/>
                  </a:lnTo>
                  <a:cubicBezTo>
                    <a:pt x="269" y="365"/>
                    <a:pt x="222" y="411"/>
                    <a:pt x="163" y="411"/>
                  </a:cubicBezTo>
                  <a:close/>
                  <a:moveTo>
                    <a:pt x="163" y="0"/>
                  </a:moveTo>
                  <a:lnTo>
                    <a:pt x="0" y="0"/>
                  </a:lnTo>
                  <a:lnTo>
                    <a:pt x="0" y="913"/>
                  </a:lnTo>
                  <a:lnTo>
                    <a:pt x="163" y="913"/>
                  </a:lnTo>
                  <a:cubicBezTo>
                    <a:pt x="270" y="913"/>
                    <a:pt x="358" y="825"/>
                    <a:pt x="358" y="718"/>
                  </a:cubicBezTo>
                  <a:lnTo>
                    <a:pt x="358" y="607"/>
                  </a:lnTo>
                  <a:cubicBezTo>
                    <a:pt x="358" y="549"/>
                    <a:pt x="332" y="495"/>
                    <a:pt x="286" y="456"/>
                  </a:cubicBezTo>
                  <a:cubicBezTo>
                    <a:pt x="331" y="419"/>
                    <a:pt x="358" y="364"/>
                    <a:pt x="358" y="305"/>
                  </a:cubicBezTo>
                  <a:lnTo>
                    <a:pt x="358" y="196"/>
                  </a:lnTo>
                  <a:cubicBezTo>
                    <a:pt x="358" y="88"/>
                    <a:pt x="270" y="0"/>
                    <a:pt x="163" y="0"/>
                  </a:cubicBezTo>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7">
              <a:extLst>
                <a:ext uri="{FF2B5EF4-FFF2-40B4-BE49-F238E27FC236}">
                  <a16:creationId xmlns:a16="http://schemas.microsoft.com/office/drawing/2014/main" id="{97C3B271-BEDD-AC4A-B982-003013B39C7E}"/>
                </a:ext>
              </a:extLst>
            </p:cNvPr>
            <p:cNvSpPr>
              <a:spLocks noChangeAspect="1"/>
            </p:cNvSpPr>
            <p:nvPr/>
          </p:nvSpPr>
          <p:spPr bwMode="auto">
            <a:xfrm>
              <a:off x="5230813" y="977900"/>
              <a:ext cx="279400" cy="706438"/>
            </a:xfrm>
            <a:custGeom>
              <a:avLst/>
              <a:gdLst>
                <a:gd name="T0" fmla="*/ 275 w 365"/>
                <a:gd name="T1" fmla="*/ 744 h 926"/>
                <a:gd name="T2" fmla="*/ 183 w 365"/>
                <a:gd name="T3" fmla="*/ 837 h 926"/>
                <a:gd name="T4" fmla="*/ 90 w 365"/>
                <a:gd name="T5" fmla="*/ 744 h 926"/>
                <a:gd name="T6" fmla="*/ 90 w 365"/>
                <a:gd name="T7" fmla="*/ 0 h 926"/>
                <a:gd name="T8" fmla="*/ 0 w 365"/>
                <a:gd name="T9" fmla="*/ 0 h 926"/>
                <a:gd name="T10" fmla="*/ 0 w 365"/>
                <a:gd name="T11" fmla="*/ 744 h 926"/>
                <a:gd name="T12" fmla="*/ 183 w 365"/>
                <a:gd name="T13" fmla="*/ 926 h 926"/>
                <a:gd name="T14" fmla="*/ 365 w 365"/>
                <a:gd name="T15" fmla="*/ 744 h 926"/>
                <a:gd name="T16" fmla="*/ 365 w 365"/>
                <a:gd name="T17" fmla="*/ 0 h 926"/>
                <a:gd name="T18" fmla="*/ 275 w 365"/>
                <a:gd name="T19" fmla="*/ 0 h 926"/>
                <a:gd name="T20" fmla="*/ 275 w 365"/>
                <a:gd name="T21" fmla="*/ 744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5" h="926">
                  <a:moveTo>
                    <a:pt x="275" y="744"/>
                  </a:moveTo>
                  <a:cubicBezTo>
                    <a:pt x="275" y="796"/>
                    <a:pt x="234" y="837"/>
                    <a:pt x="183" y="837"/>
                  </a:cubicBezTo>
                  <a:cubicBezTo>
                    <a:pt x="131" y="837"/>
                    <a:pt x="90" y="796"/>
                    <a:pt x="90" y="744"/>
                  </a:cubicBezTo>
                  <a:lnTo>
                    <a:pt x="90" y="0"/>
                  </a:lnTo>
                  <a:lnTo>
                    <a:pt x="0" y="0"/>
                  </a:lnTo>
                  <a:lnTo>
                    <a:pt x="0" y="744"/>
                  </a:lnTo>
                  <a:cubicBezTo>
                    <a:pt x="0" y="845"/>
                    <a:pt x="82" y="926"/>
                    <a:pt x="183" y="926"/>
                  </a:cubicBezTo>
                  <a:cubicBezTo>
                    <a:pt x="283" y="926"/>
                    <a:pt x="365" y="845"/>
                    <a:pt x="365" y="744"/>
                  </a:cubicBezTo>
                  <a:lnTo>
                    <a:pt x="365" y="0"/>
                  </a:lnTo>
                  <a:lnTo>
                    <a:pt x="275" y="0"/>
                  </a:lnTo>
                  <a:lnTo>
                    <a:pt x="275" y="74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Rectangle 18">
              <a:extLst>
                <a:ext uri="{FF2B5EF4-FFF2-40B4-BE49-F238E27FC236}">
                  <a16:creationId xmlns:a16="http://schemas.microsoft.com/office/drawing/2014/main" id="{073C5212-F431-3248-9096-00F13A8350D2}"/>
                </a:ext>
              </a:extLst>
            </p:cNvPr>
            <p:cNvSpPr>
              <a:spLocks noChangeAspect="1" noChangeArrowheads="1"/>
            </p:cNvSpPr>
            <p:nvPr/>
          </p:nvSpPr>
          <p:spPr bwMode="auto">
            <a:xfrm>
              <a:off x="5592763" y="977900"/>
              <a:ext cx="68263"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9">
              <a:extLst>
                <a:ext uri="{FF2B5EF4-FFF2-40B4-BE49-F238E27FC236}">
                  <a16:creationId xmlns:a16="http://schemas.microsoft.com/office/drawing/2014/main" id="{571887DD-11FA-0944-8FA0-619F759EB3D3}"/>
                </a:ext>
              </a:extLst>
            </p:cNvPr>
            <p:cNvSpPr>
              <a:spLocks noChangeAspect="1"/>
            </p:cNvSpPr>
            <p:nvPr/>
          </p:nvSpPr>
          <p:spPr bwMode="auto">
            <a:xfrm>
              <a:off x="5745163" y="977900"/>
              <a:ext cx="231775" cy="696913"/>
            </a:xfrm>
            <a:custGeom>
              <a:avLst/>
              <a:gdLst>
                <a:gd name="T0" fmla="*/ 89 w 304"/>
                <a:gd name="T1" fmla="*/ 0 h 913"/>
                <a:gd name="T2" fmla="*/ 0 w 304"/>
                <a:gd name="T3" fmla="*/ 0 h 913"/>
                <a:gd name="T4" fmla="*/ 0 w 304"/>
                <a:gd name="T5" fmla="*/ 913 h 913"/>
                <a:gd name="T6" fmla="*/ 304 w 304"/>
                <a:gd name="T7" fmla="*/ 913 h 913"/>
                <a:gd name="T8" fmla="*/ 304 w 304"/>
                <a:gd name="T9" fmla="*/ 824 h 913"/>
                <a:gd name="T10" fmla="*/ 89 w 304"/>
                <a:gd name="T11" fmla="*/ 824 h 913"/>
                <a:gd name="T12" fmla="*/ 89 w 304"/>
                <a:gd name="T13" fmla="*/ 0 h 913"/>
              </a:gdLst>
              <a:ahLst/>
              <a:cxnLst>
                <a:cxn ang="0">
                  <a:pos x="T0" y="T1"/>
                </a:cxn>
                <a:cxn ang="0">
                  <a:pos x="T2" y="T3"/>
                </a:cxn>
                <a:cxn ang="0">
                  <a:pos x="T4" y="T5"/>
                </a:cxn>
                <a:cxn ang="0">
                  <a:pos x="T6" y="T7"/>
                </a:cxn>
                <a:cxn ang="0">
                  <a:pos x="T8" y="T9"/>
                </a:cxn>
                <a:cxn ang="0">
                  <a:pos x="T10" y="T11"/>
                </a:cxn>
                <a:cxn ang="0">
                  <a:pos x="T12" y="T13"/>
                </a:cxn>
              </a:cxnLst>
              <a:rect l="0" t="0" r="r" b="b"/>
              <a:pathLst>
                <a:path w="304" h="913">
                  <a:moveTo>
                    <a:pt x="89" y="0"/>
                  </a:moveTo>
                  <a:lnTo>
                    <a:pt x="0" y="0"/>
                  </a:lnTo>
                  <a:lnTo>
                    <a:pt x="0" y="913"/>
                  </a:lnTo>
                  <a:lnTo>
                    <a:pt x="304" y="913"/>
                  </a:lnTo>
                  <a:lnTo>
                    <a:pt x="304" y="824"/>
                  </a:lnTo>
                  <a:lnTo>
                    <a:pt x="89" y="824"/>
                  </a:lnTo>
                  <a:lnTo>
                    <a:pt x="8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20">
              <a:extLst>
                <a:ext uri="{FF2B5EF4-FFF2-40B4-BE49-F238E27FC236}">
                  <a16:creationId xmlns:a16="http://schemas.microsoft.com/office/drawing/2014/main" id="{EED01EB0-B817-ED4B-A7C2-CB102A9708B5}"/>
                </a:ext>
              </a:extLst>
            </p:cNvPr>
            <p:cNvSpPr>
              <a:spLocks noChangeAspect="1" noEditPoints="1"/>
            </p:cNvSpPr>
            <p:nvPr/>
          </p:nvSpPr>
          <p:spPr bwMode="auto">
            <a:xfrm>
              <a:off x="6030913" y="977900"/>
              <a:ext cx="277813" cy="696913"/>
            </a:xfrm>
            <a:custGeom>
              <a:avLst/>
              <a:gdLst>
                <a:gd name="T0" fmla="*/ 275 w 364"/>
                <a:gd name="T1" fmla="*/ 196 h 913"/>
                <a:gd name="T2" fmla="*/ 275 w 364"/>
                <a:gd name="T3" fmla="*/ 718 h 913"/>
                <a:gd name="T4" fmla="*/ 169 w 364"/>
                <a:gd name="T5" fmla="*/ 824 h 913"/>
                <a:gd name="T6" fmla="*/ 89 w 364"/>
                <a:gd name="T7" fmla="*/ 824 h 913"/>
                <a:gd name="T8" fmla="*/ 89 w 364"/>
                <a:gd name="T9" fmla="*/ 89 h 913"/>
                <a:gd name="T10" fmla="*/ 169 w 364"/>
                <a:gd name="T11" fmla="*/ 89 h 913"/>
                <a:gd name="T12" fmla="*/ 275 w 364"/>
                <a:gd name="T13" fmla="*/ 196 h 913"/>
                <a:gd name="T14" fmla="*/ 169 w 364"/>
                <a:gd name="T15" fmla="*/ 0 h 913"/>
                <a:gd name="T16" fmla="*/ 0 w 364"/>
                <a:gd name="T17" fmla="*/ 0 h 913"/>
                <a:gd name="T18" fmla="*/ 0 w 364"/>
                <a:gd name="T19" fmla="*/ 913 h 913"/>
                <a:gd name="T20" fmla="*/ 169 w 364"/>
                <a:gd name="T21" fmla="*/ 913 h 913"/>
                <a:gd name="T22" fmla="*/ 364 w 364"/>
                <a:gd name="T23" fmla="*/ 718 h 913"/>
                <a:gd name="T24" fmla="*/ 364 w 364"/>
                <a:gd name="T25" fmla="*/ 196 h 913"/>
                <a:gd name="T26" fmla="*/ 169 w 364"/>
                <a:gd name="T2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4" h="913">
                  <a:moveTo>
                    <a:pt x="275" y="196"/>
                  </a:moveTo>
                  <a:lnTo>
                    <a:pt x="275" y="718"/>
                  </a:lnTo>
                  <a:cubicBezTo>
                    <a:pt x="275" y="777"/>
                    <a:pt x="228" y="824"/>
                    <a:pt x="169" y="824"/>
                  </a:cubicBezTo>
                  <a:lnTo>
                    <a:pt x="89" y="824"/>
                  </a:lnTo>
                  <a:lnTo>
                    <a:pt x="89" y="89"/>
                  </a:lnTo>
                  <a:lnTo>
                    <a:pt x="169" y="89"/>
                  </a:lnTo>
                  <a:cubicBezTo>
                    <a:pt x="228" y="89"/>
                    <a:pt x="275" y="136"/>
                    <a:pt x="275" y="196"/>
                  </a:cubicBezTo>
                  <a:close/>
                  <a:moveTo>
                    <a:pt x="169" y="0"/>
                  </a:moveTo>
                  <a:lnTo>
                    <a:pt x="0" y="0"/>
                  </a:lnTo>
                  <a:lnTo>
                    <a:pt x="0" y="913"/>
                  </a:lnTo>
                  <a:lnTo>
                    <a:pt x="169" y="913"/>
                  </a:lnTo>
                  <a:cubicBezTo>
                    <a:pt x="276" y="913"/>
                    <a:pt x="364" y="825"/>
                    <a:pt x="364" y="718"/>
                  </a:cubicBezTo>
                  <a:lnTo>
                    <a:pt x="364" y="196"/>
                  </a:lnTo>
                  <a:cubicBezTo>
                    <a:pt x="364" y="88"/>
                    <a:pt x="276" y="0"/>
                    <a:pt x="169"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21">
              <a:extLst>
                <a:ext uri="{FF2B5EF4-FFF2-40B4-BE49-F238E27FC236}">
                  <a16:creationId xmlns:a16="http://schemas.microsoft.com/office/drawing/2014/main" id="{E2352F42-45D5-1447-A272-1070570D6EE2}"/>
                </a:ext>
              </a:extLst>
            </p:cNvPr>
            <p:cNvSpPr>
              <a:spLocks noChangeAspect="1"/>
            </p:cNvSpPr>
            <p:nvPr/>
          </p:nvSpPr>
          <p:spPr bwMode="auto">
            <a:xfrm>
              <a:off x="6361113" y="1311275"/>
              <a:ext cx="169863" cy="68263"/>
            </a:xfrm>
            <a:custGeom>
              <a:avLst/>
              <a:gdLst>
                <a:gd name="T0" fmla="*/ 0 w 224"/>
                <a:gd name="T1" fmla="*/ 45 h 89"/>
                <a:gd name="T2" fmla="*/ 44 w 224"/>
                <a:gd name="T3" fmla="*/ 89 h 89"/>
                <a:gd name="T4" fmla="*/ 210 w 224"/>
                <a:gd name="T5" fmla="*/ 89 h 89"/>
                <a:gd name="T6" fmla="*/ 224 w 224"/>
                <a:gd name="T7" fmla="*/ 0 h 89"/>
                <a:gd name="T8" fmla="*/ 44 w 224"/>
                <a:gd name="T9" fmla="*/ 0 h 89"/>
                <a:gd name="T10" fmla="*/ 0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0" y="45"/>
                  </a:moveTo>
                  <a:cubicBezTo>
                    <a:pt x="0" y="69"/>
                    <a:pt x="20" y="89"/>
                    <a:pt x="44" y="89"/>
                  </a:cubicBezTo>
                  <a:lnTo>
                    <a:pt x="210" y="89"/>
                  </a:lnTo>
                  <a:lnTo>
                    <a:pt x="224" y="0"/>
                  </a:lnTo>
                  <a:lnTo>
                    <a:pt x="44" y="0"/>
                  </a:lnTo>
                  <a:cubicBezTo>
                    <a:pt x="20" y="0"/>
                    <a:pt x="0" y="20"/>
                    <a:pt x="0"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22">
              <a:extLst>
                <a:ext uri="{FF2B5EF4-FFF2-40B4-BE49-F238E27FC236}">
                  <a16:creationId xmlns:a16="http://schemas.microsoft.com/office/drawing/2014/main" id="{F39C8031-F8B4-4A4E-89E0-941A5FDF8A2E}"/>
                </a:ext>
              </a:extLst>
            </p:cNvPr>
            <p:cNvSpPr>
              <a:spLocks noChangeAspect="1"/>
            </p:cNvSpPr>
            <p:nvPr/>
          </p:nvSpPr>
          <p:spPr bwMode="auto">
            <a:xfrm>
              <a:off x="6838950" y="1311275"/>
              <a:ext cx="171450" cy="68263"/>
            </a:xfrm>
            <a:custGeom>
              <a:avLst/>
              <a:gdLst>
                <a:gd name="T0" fmla="*/ 224 w 224"/>
                <a:gd name="T1" fmla="*/ 45 h 89"/>
                <a:gd name="T2" fmla="*/ 180 w 224"/>
                <a:gd name="T3" fmla="*/ 89 h 89"/>
                <a:gd name="T4" fmla="*/ 14 w 224"/>
                <a:gd name="T5" fmla="*/ 89 h 89"/>
                <a:gd name="T6" fmla="*/ 0 w 224"/>
                <a:gd name="T7" fmla="*/ 0 h 89"/>
                <a:gd name="T8" fmla="*/ 180 w 224"/>
                <a:gd name="T9" fmla="*/ 0 h 89"/>
                <a:gd name="T10" fmla="*/ 224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224" y="45"/>
                  </a:moveTo>
                  <a:cubicBezTo>
                    <a:pt x="224" y="69"/>
                    <a:pt x="204" y="89"/>
                    <a:pt x="180" y="89"/>
                  </a:cubicBezTo>
                  <a:lnTo>
                    <a:pt x="14" y="89"/>
                  </a:lnTo>
                  <a:lnTo>
                    <a:pt x="0" y="0"/>
                  </a:lnTo>
                  <a:lnTo>
                    <a:pt x="180" y="0"/>
                  </a:lnTo>
                  <a:cubicBezTo>
                    <a:pt x="204" y="0"/>
                    <a:pt x="224" y="20"/>
                    <a:pt x="224"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23">
              <a:extLst>
                <a:ext uri="{FF2B5EF4-FFF2-40B4-BE49-F238E27FC236}">
                  <a16:creationId xmlns:a16="http://schemas.microsoft.com/office/drawing/2014/main" id="{3260A051-235E-DC4D-BAA7-E8AA726DA631}"/>
                </a:ext>
              </a:extLst>
            </p:cNvPr>
            <p:cNvSpPr>
              <a:spLocks noChangeAspect="1" noEditPoints="1"/>
            </p:cNvSpPr>
            <p:nvPr/>
          </p:nvSpPr>
          <p:spPr bwMode="auto">
            <a:xfrm>
              <a:off x="6529388" y="977900"/>
              <a:ext cx="312738" cy="696913"/>
            </a:xfrm>
            <a:custGeom>
              <a:avLst/>
              <a:gdLst>
                <a:gd name="T0" fmla="*/ 273 w 412"/>
                <a:gd name="T1" fmla="*/ 595 h 913"/>
                <a:gd name="T2" fmla="*/ 137 w 412"/>
                <a:gd name="T3" fmla="*/ 595 h 913"/>
                <a:gd name="T4" fmla="*/ 206 w 412"/>
                <a:gd name="T5" fmla="*/ 146 h 913"/>
                <a:gd name="T6" fmla="*/ 273 w 412"/>
                <a:gd name="T7" fmla="*/ 595 h 913"/>
                <a:gd name="T8" fmla="*/ 139 w 412"/>
                <a:gd name="T9" fmla="*/ 0 h 913"/>
                <a:gd name="T10" fmla="*/ 0 w 412"/>
                <a:gd name="T11" fmla="*/ 913 h 913"/>
                <a:gd name="T12" fmla="*/ 89 w 412"/>
                <a:gd name="T13" fmla="*/ 913 h 913"/>
                <a:gd name="T14" fmla="*/ 123 w 412"/>
                <a:gd name="T15" fmla="*/ 684 h 913"/>
                <a:gd name="T16" fmla="*/ 287 w 412"/>
                <a:gd name="T17" fmla="*/ 684 h 913"/>
                <a:gd name="T18" fmla="*/ 323 w 412"/>
                <a:gd name="T19" fmla="*/ 913 h 913"/>
                <a:gd name="T20" fmla="*/ 412 w 412"/>
                <a:gd name="T21" fmla="*/ 913 h 913"/>
                <a:gd name="T22" fmla="*/ 273 w 412"/>
                <a:gd name="T23" fmla="*/ 0 h 913"/>
                <a:gd name="T24" fmla="*/ 139 w 412"/>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2" h="913">
                  <a:moveTo>
                    <a:pt x="273" y="595"/>
                  </a:moveTo>
                  <a:lnTo>
                    <a:pt x="137" y="595"/>
                  </a:lnTo>
                  <a:lnTo>
                    <a:pt x="206" y="146"/>
                  </a:lnTo>
                  <a:lnTo>
                    <a:pt x="273" y="595"/>
                  </a:lnTo>
                  <a:close/>
                  <a:moveTo>
                    <a:pt x="139" y="0"/>
                  </a:moveTo>
                  <a:lnTo>
                    <a:pt x="0" y="913"/>
                  </a:lnTo>
                  <a:lnTo>
                    <a:pt x="89" y="913"/>
                  </a:lnTo>
                  <a:lnTo>
                    <a:pt x="123" y="684"/>
                  </a:lnTo>
                  <a:lnTo>
                    <a:pt x="287" y="684"/>
                  </a:lnTo>
                  <a:lnTo>
                    <a:pt x="323" y="913"/>
                  </a:lnTo>
                  <a:lnTo>
                    <a:pt x="412" y="913"/>
                  </a:lnTo>
                  <a:lnTo>
                    <a:pt x="273" y="0"/>
                  </a:lnTo>
                  <a:lnTo>
                    <a:pt x="13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24">
              <a:extLst>
                <a:ext uri="{FF2B5EF4-FFF2-40B4-BE49-F238E27FC236}">
                  <a16:creationId xmlns:a16="http://schemas.microsoft.com/office/drawing/2014/main" id="{2467B0E8-42A7-5F4E-B646-4610EDF932C6}"/>
                </a:ext>
              </a:extLst>
            </p:cNvPr>
            <p:cNvSpPr>
              <a:spLocks noChangeAspect="1" noEditPoints="1"/>
            </p:cNvSpPr>
            <p:nvPr/>
          </p:nvSpPr>
          <p:spPr bwMode="auto">
            <a:xfrm>
              <a:off x="7413625" y="977900"/>
              <a:ext cx="271463" cy="696913"/>
            </a:xfrm>
            <a:custGeom>
              <a:avLst/>
              <a:gdLst>
                <a:gd name="T0" fmla="*/ 269 w 358"/>
                <a:gd name="T1" fmla="*/ 196 h 913"/>
                <a:gd name="T2" fmla="*/ 269 w 358"/>
                <a:gd name="T3" fmla="*/ 305 h 913"/>
                <a:gd name="T4" fmla="*/ 162 w 358"/>
                <a:gd name="T5" fmla="*/ 412 h 913"/>
                <a:gd name="T6" fmla="*/ 89 w 358"/>
                <a:gd name="T7" fmla="*/ 412 h 913"/>
                <a:gd name="T8" fmla="*/ 89 w 358"/>
                <a:gd name="T9" fmla="*/ 89 h 913"/>
                <a:gd name="T10" fmla="*/ 162 w 358"/>
                <a:gd name="T11" fmla="*/ 89 h 913"/>
                <a:gd name="T12" fmla="*/ 269 w 358"/>
                <a:gd name="T13" fmla="*/ 196 h 913"/>
                <a:gd name="T14" fmla="*/ 162 w 358"/>
                <a:gd name="T15" fmla="*/ 0 h 913"/>
                <a:gd name="T16" fmla="*/ 0 w 358"/>
                <a:gd name="T17" fmla="*/ 0 h 913"/>
                <a:gd name="T18" fmla="*/ 0 w 358"/>
                <a:gd name="T19" fmla="*/ 913 h 913"/>
                <a:gd name="T20" fmla="*/ 89 w 358"/>
                <a:gd name="T21" fmla="*/ 913 h 913"/>
                <a:gd name="T22" fmla="*/ 89 w 358"/>
                <a:gd name="T23" fmla="*/ 501 h 913"/>
                <a:gd name="T24" fmla="*/ 162 w 358"/>
                <a:gd name="T25" fmla="*/ 501 h 913"/>
                <a:gd name="T26" fmla="*/ 269 w 358"/>
                <a:gd name="T27" fmla="*/ 607 h 913"/>
                <a:gd name="T28" fmla="*/ 269 w 358"/>
                <a:gd name="T29" fmla="*/ 913 h 913"/>
                <a:gd name="T30" fmla="*/ 358 w 358"/>
                <a:gd name="T31" fmla="*/ 913 h 913"/>
                <a:gd name="T32" fmla="*/ 358 w 358"/>
                <a:gd name="T33" fmla="*/ 607 h 913"/>
                <a:gd name="T34" fmla="*/ 286 w 358"/>
                <a:gd name="T35" fmla="*/ 456 h 913"/>
                <a:gd name="T36" fmla="*/ 358 w 358"/>
                <a:gd name="T37" fmla="*/ 305 h 913"/>
                <a:gd name="T38" fmla="*/ 358 w 358"/>
                <a:gd name="T39" fmla="*/ 196 h 913"/>
                <a:gd name="T40" fmla="*/ 162 w 358"/>
                <a:gd name="T4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8" h="913">
                  <a:moveTo>
                    <a:pt x="269" y="196"/>
                  </a:moveTo>
                  <a:lnTo>
                    <a:pt x="269" y="305"/>
                  </a:lnTo>
                  <a:cubicBezTo>
                    <a:pt x="269" y="365"/>
                    <a:pt x="222" y="412"/>
                    <a:pt x="162" y="412"/>
                  </a:cubicBezTo>
                  <a:lnTo>
                    <a:pt x="89" y="412"/>
                  </a:lnTo>
                  <a:lnTo>
                    <a:pt x="89" y="89"/>
                  </a:lnTo>
                  <a:lnTo>
                    <a:pt x="162" y="89"/>
                  </a:lnTo>
                  <a:cubicBezTo>
                    <a:pt x="222" y="89"/>
                    <a:pt x="269" y="136"/>
                    <a:pt x="269" y="196"/>
                  </a:cubicBezTo>
                  <a:close/>
                  <a:moveTo>
                    <a:pt x="162" y="0"/>
                  </a:moveTo>
                  <a:lnTo>
                    <a:pt x="0" y="0"/>
                  </a:lnTo>
                  <a:lnTo>
                    <a:pt x="0" y="913"/>
                  </a:lnTo>
                  <a:lnTo>
                    <a:pt x="89" y="913"/>
                  </a:lnTo>
                  <a:lnTo>
                    <a:pt x="89" y="501"/>
                  </a:lnTo>
                  <a:lnTo>
                    <a:pt x="162" y="501"/>
                  </a:lnTo>
                  <a:cubicBezTo>
                    <a:pt x="222" y="501"/>
                    <a:pt x="269" y="547"/>
                    <a:pt x="269" y="607"/>
                  </a:cubicBezTo>
                  <a:lnTo>
                    <a:pt x="269" y="913"/>
                  </a:lnTo>
                  <a:lnTo>
                    <a:pt x="358" y="913"/>
                  </a:lnTo>
                  <a:lnTo>
                    <a:pt x="358" y="607"/>
                  </a:lnTo>
                  <a:cubicBezTo>
                    <a:pt x="358" y="549"/>
                    <a:pt x="332" y="495"/>
                    <a:pt x="286" y="456"/>
                  </a:cubicBezTo>
                  <a:cubicBezTo>
                    <a:pt x="331" y="419"/>
                    <a:pt x="358" y="364"/>
                    <a:pt x="358" y="305"/>
                  </a:cubicBezTo>
                  <a:lnTo>
                    <a:pt x="358" y="196"/>
                  </a:lnTo>
                  <a:cubicBezTo>
                    <a:pt x="358"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25">
              <a:extLst>
                <a:ext uri="{FF2B5EF4-FFF2-40B4-BE49-F238E27FC236}">
                  <a16:creationId xmlns:a16="http://schemas.microsoft.com/office/drawing/2014/main" id="{ECE09DE8-9EB4-D042-968C-A00F2546E3C7}"/>
                </a:ext>
              </a:extLst>
            </p:cNvPr>
            <p:cNvSpPr>
              <a:spLocks noChangeAspect="1" noEditPoints="1"/>
            </p:cNvSpPr>
            <p:nvPr/>
          </p:nvSpPr>
          <p:spPr bwMode="auto">
            <a:xfrm>
              <a:off x="7721600" y="977900"/>
              <a:ext cx="314325" cy="696913"/>
            </a:xfrm>
            <a:custGeom>
              <a:avLst/>
              <a:gdLst>
                <a:gd name="T0" fmla="*/ 274 w 413"/>
                <a:gd name="T1" fmla="*/ 595 h 913"/>
                <a:gd name="T2" fmla="*/ 138 w 413"/>
                <a:gd name="T3" fmla="*/ 595 h 913"/>
                <a:gd name="T4" fmla="*/ 206 w 413"/>
                <a:gd name="T5" fmla="*/ 146 h 913"/>
                <a:gd name="T6" fmla="*/ 274 w 413"/>
                <a:gd name="T7" fmla="*/ 595 h 913"/>
                <a:gd name="T8" fmla="*/ 140 w 413"/>
                <a:gd name="T9" fmla="*/ 0 h 913"/>
                <a:gd name="T10" fmla="*/ 0 w 413"/>
                <a:gd name="T11" fmla="*/ 913 h 913"/>
                <a:gd name="T12" fmla="*/ 90 w 413"/>
                <a:gd name="T13" fmla="*/ 913 h 913"/>
                <a:gd name="T14" fmla="*/ 124 w 413"/>
                <a:gd name="T15" fmla="*/ 684 h 913"/>
                <a:gd name="T16" fmla="*/ 288 w 413"/>
                <a:gd name="T17" fmla="*/ 684 h 913"/>
                <a:gd name="T18" fmla="*/ 323 w 413"/>
                <a:gd name="T19" fmla="*/ 913 h 913"/>
                <a:gd name="T20" fmla="*/ 413 w 413"/>
                <a:gd name="T21" fmla="*/ 913 h 913"/>
                <a:gd name="T22" fmla="*/ 273 w 413"/>
                <a:gd name="T23" fmla="*/ 0 h 913"/>
                <a:gd name="T24" fmla="*/ 140 w 413"/>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3" h="913">
                  <a:moveTo>
                    <a:pt x="274" y="595"/>
                  </a:moveTo>
                  <a:lnTo>
                    <a:pt x="138" y="595"/>
                  </a:lnTo>
                  <a:lnTo>
                    <a:pt x="206" y="146"/>
                  </a:lnTo>
                  <a:lnTo>
                    <a:pt x="274" y="595"/>
                  </a:lnTo>
                  <a:close/>
                  <a:moveTo>
                    <a:pt x="140" y="0"/>
                  </a:moveTo>
                  <a:lnTo>
                    <a:pt x="0" y="913"/>
                  </a:lnTo>
                  <a:lnTo>
                    <a:pt x="90" y="913"/>
                  </a:lnTo>
                  <a:lnTo>
                    <a:pt x="124" y="684"/>
                  </a:lnTo>
                  <a:lnTo>
                    <a:pt x="288" y="684"/>
                  </a:lnTo>
                  <a:lnTo>
                    <a:pt x="323" y="913"/>
                  </a:lnTo>
                  <a:lnTo>
                    <a:pt x="413" y="913"/>
                  </a:lnTo>
                  <a:lnTo>
                    <a:pt x="273" y="0"/>
                  </a:lnTo>
                  <a:lnTo>
                    <a:pt x="140"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26">
              <a:extLst>
                <a:ext uri="{FF2B5EF4-FFF2-40B4-BE49-F238E27FC236}">
                  <a16:creationId xmlns:a16="http://schemas.microsoft.com/office/drawing/2014/main" id="{1882ED61-EF99-CF4A-AE6B-DAE5C81AD0B0}"/>
                </a:ext>
              </a:extLst>
            </p:cNvPr>
            <p:cNvSpPr>
              <a:spLocks noChangeAspect="1" noEditPoints="1"/>
            </p:cNvSpPr>
            <p:nvPr/>
          </p:nvSpPr>
          <p:spPr bwMode="auto">
            <a:xfrm>
              <a:off x="8081963" y="977900"/>
              <a:ext cx="273050" cy="696913"/>
            </a:xfrm>
            <a:custGeom>
              <a:avLst/>
              <a:gdLst>
                <a:gd name="T0" fmla="*/ 268 w 357"/>
                <a:gd name="T1" fmla="*/ 196 h 913"/>
                <a:gd name="T2" fmla="*/ 268 w 357"/>
                <a:gd name="T3" fmla="*/ 329 h 913"/>
                <a:gd name="T4" fmla="*/ 162 w 357"/>
                <a:gd name="T5" fmla="*/ 435 h 913"/>
                <a:gd name="T6" fmla="*/ 89 w 357"/>
                <a:gd name="T7" fmla="*/ 435 h 913"/>
                <a:gd name="T8" fmla="*/ 89 w 357"/>
                <a:gd name="T9" fmla="*/ 89 h 913"/>
                <a:gd name="T10" fmla="*/ 162 w 357"/>
                <a:gd name="T11" fmla="*/ 89 h 913"/>
                <a:gd name="T12" fmla="*/ 268 w 357"/>
                <a:gd name="T13" fmla="*/ 196 h 913"/>
                <a:gd name="T14" fmla="*/ 162 w 357"/>
                <a:gd name="T15" fmla="*/ 0 h 913"/>
                <a:gd name="T16" fmla="*/ 0 w 357"/>
                <a:gd name="T17" fmla="*/ 0 h 913"/>
                <a:gd name="T18" fmla="*/ 0 w 357"/>
                <a:gd name="T19" fmla="*/ 913 h 913"/>
                <a:gd name="T20" fmla="*/ 89 w 357"/>
                <a:gd name="T21" fmla="*/ 913 h 913"/>
                <a:gd name="T22" fmla="*/ 89 w 357"/>
                <a:gd name="T23" fmla="*/ 524 h 913"/>
                <a:gd name="T24" fmla="*/ 162 w 357"/>
                <a:gd name="T25" fmla="*/ 524 h 913"/>
                <a:gd name="T26" fmla="*/ 357 w 357"/>
                <a:gd name="T27" fmla="*/ 329 h 913"/>
                <a:gd name="T28" fmla="*/ 357 w 357"/>
                <a:gd name="T29" fmla="*/ 196 h 913"/>
                <a:gd name="T30" fmla="*/ 162 w 357"/>
                <a:gd name="T3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7" h="913">
                  <a:moveTo>
                    <a:pt x="268" y="196"/>
                  </a:moveTo>
                  <a:lnTo>
                    <a:pt x="268" y="329"/>
                  </a:lnTo>
                  <a:cubicBezTo>
                    <a:pt x="268" y="389"/>
                    <a:pt x="222" y="435"/>
                    <a:pt x="162" y="435"/>
                  </a:cubicBezTo>
                  <a:lnTo>
                    <a:pt x="89" y="435"/>
                  </a:lnTo>
                  <a:lnTo>
                    <a:pt x="89" y="89"/>
                  </a:lnTo>
                  <a:lnTo>
                    <a:pt x="162" y="89"/>
                  </a:lnTo>
                  <a:cubicBezTo>
                    <a:pt x="222" y="89"/>
                    <a:pt x="268" y="136"/>
                    <a:pt x="268" y="196"/>
                  </a:cubicBezTo>
                  <a:close/>
                  <a:moveTo>
                    <a:pt x="162" y="0"/>
                  </a:moveTo>
                  <a:lnTo>
                    <a:pt x="0" y="0"/>
                  </a:lnTo>
                  <a:lnTo>
                    <a:pt x="0" y="913"/>
                  </a:lnTo>
                  <a:lnTo>
                    <a:pt x="89" y="913"/>
                  </a:lnTo>
                  <a:lnTo>
                    <a:pt x="89" y="524"/>
                  </a:lnTo>
                  <a:lnTo>
                    <a:pt x="162" y="524"/>
                  </a:lnTo>
                  <a:cubicBezTo>
                    <a:pt x="270" y="524"/>
                    <a:pt x="357" y="437"/>
                    <a:pt x="357" y="329"/>
                  </a:cubicBezTo>
                  <a:lnTo>
                    <a:pt x="357" y="196"/>
                  </a:lnTo>
                  <a:cubicBezTo>
                    <a:pt x="357"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7">
              <a:extLst>
                <a:ext uri="{FF2B5EF4-FFF2-40B4-BE49-F238E27FC236}">
                  <a16:creationId xmlns:a16="http://schemas.microsoft.com/office/drawing/2014/main" id="{10FB7CC1-78AD-AF46-B816-79225DCFE35C}"/>
                </a:ext>
              </a:extLst>
            </p:cNvPr>
            <p:cNvSpPr>
              <a:spLocks noChangeAspect="1"/>
            </p:cNvSpPr>
            <p:nvPr/>
          </p:nvSpPr>
          <p:spPr bwMode="auto">
            <a:xfrm>
              <a:off x="8413750" y="977900"/>
              <a:ext cx="277813" cy="696913"/>
            </a:xfrm>
            <a:custGeom>
              <a:avLst/>
              <a:gdLst>
                <a:gd name="T0" fmla="*/ 275 w 364"/>
                <a:gd name="T1" fmla="*/ 411 h 913"/>
                <a:gd name="T2" fmla="*/ 89 w 364"/>
                <a:gd name="T3" fmla="*/ 411 h 913"/>
                <a:gd name="T4" fmla="*/ 89 w 364"/>
                <a:gd name="T5" fmla="*/ 0 h 913"/>
                <a:gd name="T6" fmla="*/ 0 w 364"/>
                <a:gd name="T7" fmla="*/ 0 h 913"/>
                <a:gd name="T8" fmla="*/ 0 w 364"/>
                <a:gd name="T9" fmla="*/ 913 h 913"/>
                <a:gd name="T10" fmla="*/ 89 w 364"/>
                <a:gd name="T11" fmla="*/ 913 h 913"/>
                <a:gd name="T12" fmla="*/ 89 w 364"/>
                <a:gd name="T13" fmla="*/ 501 h 913"/>
                <a:gd name="T14" fmla="*/ 275 w 364"/>
                <a:gd name="T15" fmla="*/ 501 h 913"/>
                <a:gd name="T16" fmla="*/ 275 w 364"/>
                <a:gd name="T17" fmla="*/ 913 h 913"/>
                <a:gd name="T18" fmla="*/ 364 w 364"/>
                <a:gd name="T19" fmla="*/ 913 h 913"/>
                <a:gd name="T20" fmla="*/ 364 w 364"/>
                <a:gd name="T21" fmla="*/ 0 h 913"/>
                <a:gd name="T22" fmla="*/ 275 w 364"/>
                <a:gd name="T23" fmla="*/ 0 h 913"/>
                <a:gd name="T24" fmla="*/ 275 w 364"/>
                <a:gd name="T25" fmla="*/ 41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 h="913">
                  <a:moveTo>
                    <a:pt x="275" y="411"/>
                  </a:moveTo>
                  <a:lnTo>
                    <a:pt x="89" y="411"/>
                  </a:lnTo>
                  <a:lnTo>
                    <a:pt x="89" y="0"/>
                  </a:lnTo>
                  <a:lnTo>
                    <a:pt x="0" y="0"/>
                  </a:lnTo>
                  <a:lnTo>
                    <a:pt x="0" y="913"/>
                  </a:lnTo>
                  <a:lnTo>
                    <a:pt x="89" y="913"/>
                  </a:lnTo>
                  <a:lnTo>
                    <a:pt x="89" y="501"/>
                  </a:lnTo>
                  <a:lnTo>
                    <a:pt x="275" y="501"/>
                  </a:lnTo>
                  <a:lnTo>
                    <a:pt x="275" y="913"/>
                  </a:lnTo>
                  <a:lnTo>
                    <a:pt x="364" y="913"/>
                  </a:lnTo>
                  <a:lnTo>
                    <a:pt x="364" y="0"/>
                  </a:lnTo>
                  <a:lnTo>
                    <a:pt x="275" y="0"/>
                  </a:lnTo>
                  <a:lnTo>
                    <a:pt x="275" y="411"/>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28">
              <a:extLst>
                <a:ext uri="{FF2B5EF4-FFF2-40B4-BE49-F238E27FC236}">
                  <a16:creationId xmlns:a16="http://schemas.microsoft.com/office/drawing/2014/main" id="{579C48B0-E7FC-2640-98F6-AF5150D1A5E9}"/>
                </a:ext>
              </a:extLst>
            </p:cNvPr>
            <p:cNvSpPr>
              <a:spLocks noChangeAspect="1" noChangeArrowheads="1"/>
            </p:cNvSpPr>
            <p:nvPr/>
          </p:nvSpPr>
          <p:spPr bwMode="auto">
            <a:xfrm>
              <a:off x="8777288" y="977900"/>
              <a:ext cx="66675"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9">
              <a:extLst>
                <a:ext uri="{FF2B5EF4-FFF2-40B4-BE49-F238E27FC236}">
                  <a16:creationId xmlns:a16="http://schemas.microsoft.com/office/drawing/2014/main" id="{22852991-94BB-5246-BA8A-86946C604DA1}"/>
                </a:ext>
              </a:extLst>
            </p:cNvPr>
            <p:cNvSpPr>
              <a:spLocks noChangeAspect="1"/>
            </p:cNvSpPr>
            <p:nvPr/>
          </p:nvSpPr>
          <p:spPr bwMode="auto">
            <a:xfrm>
              <a:off x="4889500" y="619125"/>
              <a:ext cx="165100" cy="292100"/>
            </a:xfrm>
            <a:custGeom>
              <a:avLst/>
              <a:gdLst>
                <a:gd name="T0" fmla="*/ 126 w 218"/>
                <a:gd name="T1" fmla="*/ 384 h 384"/>
                <a:gd name="T2" fmla="*/ 92 w 218"/>
                <a:gd name="T3" fmla="*/ 384 h 384"/>
                <a:gd name="T4" fmla="*/ 31 w 218"/>
                <a:gd name="T5" fmla="*/ 62 h 384"/>
                <a:gd name="T6" fmla="*/ 30 w 218"/>
                <a:gd name="T7" fmla="*/ 62 h 384"/>
                <a:gd name="T8" fmla="*/ 30 w 218"/>
                <a:gd name="T9" fmla="*/ 384 h 384"/>
                <a:gd name="T10" fmla="*/ 0 w 218"/>
                <a:gd name="T11" fmla="*/ 384 h 384"/>
                <a:gd name="T12" fmla="*/ 0 w 218"/>
                <a:gd name="T13" fmla="*/ 0 h 384"/>
                <a:gd name="T14" fmla="*/ 45 w 218"/>
                <a:gd name="T15" fmla="*/ 0 h 384"/>
                <a:gd name="T16" fmla="*/ 108 w 218"/>
                <a:gd name="T17" fmla="*/ 338 h 384"/>
                <a:gd name="T18" fmla="*/ 109 w 218"/>
                <a:gd name="T19" fmla="*/ 338 h 384"/>
                <a:gd name="T20" fmla="*/ 173 w 218"/>
                <a:gd name="T21" fmla="*/ 0 h 384"/>
                <a:gd name="T22" fmla="*/ 218 w 218"/>
                <a:gd name="T23" fmla="*/ 0 h 384"/>
                <a:gd name="T24" fmla="*/ 218 w 218"/>
                <a:gd name="T25" fmla="*/ 384 h 384"/>
                <a:gd name="T26" fmla="*/ 188 w 218"/>
                <a:gd name="T27" fmla="*/ 384 h 384"/>
                <a:gd name="T28" fmla="*/ 188 w 218"/>
                <a:gd name="T29" fmla="*/ 59 h 384"/>
                <a:gd name="T30" fmla="*/ 187 w 218"/>
                <a:gd name="T31" fmla="*/ 59 h 384"/>
                <a:gd name="T32" fmla="*/ 126 w 218"/>
                <a:gd name="T33"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8" h="384">
                  <a:moveTo>
                    <a:pt x="126" y="384"/>
                  </a:moveTo>
                  <a:lnTo>
                    <a:pt x="92" y="384"/>
                  </a:lnTo>
                  <a:lnTo>
                    <a:pt x="31" y="62"/>
                  </a:lnTo>
                  <a:lnTo>
                    <a:pt x="30" y="62"/>
                  </a:lnTo>
                  <a:lnTo>
                    <a:pt x="30" y="384"/>
                  </a:lnTo>
                  <a:lnTo>
                    <a:pt x="0" y="384"/>
                  </a:lnTo>
                  <a:lnTo>
                    <a:pt x="0" y="0"/>
                  </a:lnTo>
                  <a:lnTo>
                    <a:pt x="45" y="0"/>
                  </a:lnTo>
                  <a:lnTo>
                    <a:pt x="108" y="338"/>
                  </a:lnTo>
                  <a:lnTo>
                    <a:pt x="109" y="338"/>
                  </a:lnTo>
                  <a:lnTo>
                    <a:pt x="173" y="0"/>
                  </a:lnTo>
                  <a:lnTo>
                    <a:pt x="218" y="0"/>
                  </a:lnTo>
                  <a:lnTo>
                    <a:pt x="218" y="384"/>
                  </a:lnTo>
                  <a:lnTo>
                    <a:pt x="188" y="384"/>
                  </a:lnTo>
                  <a:lnTo>
                    <a:pt x="188" y="59"/>
                  </a:lnTo>
                  <a:lnTo>
                    <a:pt x="187" y="59"/>
                  </a:lnTo>
                  <a:lnTo>
                    <a:pt x="126"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30">
              <a:extLst>
                <a:ext uri="{FF2B5EF4-FFF2-40B4-BE49-F238E27FC236}">
                  <a16:creationId xmlns:a16="http://schemas.microsoft.com/office/drawing/2014/main" id="{088C54A3-4853-014D-A567-4EF3C07220CE}"/>
                </a:ext>
              </a:extLst>
            </p:cNvPr>
            <p:cNvSpPr>
              <a:spLocks noChangeAspect="1" noChangeArrowheads="1"/>
            </p:cNvSpPr>
            <p:nvPr/>
          </p:nvSpPr>
          <p:spPr bwMode="auto">
            <a:xfrm>
              <a:off x="5099050"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31">
              <a:extLst>
                <a:ext uri="{FF2B5EF4-FFF2-40B4-BE49-F238E27FC236}">
                  <a16:creationId xmlns:a16="http://schemas.microsoft.com/office/drawing/2014/main" id="{EB046AA3-A70C-C447-81D7-127020C21E5B}"/>
                </a:ext>
              </a:extLst>
            </p:cNvPr>
            <p:cNvSpPr>
              <a:spLocks noChangeAspect="1"/>
            </p:cNvSpPr>
            <p:nvPr/>
          </p:nvSpPr>
          <p:spPr bwMode="auto">
            <a:xfrm>
              <a:off x="5164138" y="619125"/>
              <a:ext cx="115888" cy="292100"/>
            </a:xfrm>
            <a:custGeom>
              <a:avLst/>
              <a:gdLst>
                <a:gd name="T0" fmla="*/ 0 w 152"/>
                <a:gd name="T1" fmla="*/ 0 h 384"/>
                <a:gd name="T2" fmla="*/ 30 w 152"/>
                <a:gd name="T3" fmla="*/ 0 h 384"/>
                <a:gd name="T4" fmla="*/ 30 w 152"/>
                <a:gd name="T5" fmla="*/ 177 h 384"/>
                <a:gd name="T6" fmla="*/ 58 w 152"/>
                <a:gd name="T7" fmla="*/ 177 h 384"/>
                <a:gd name="T8" fmla="*/ 123 w 152"/>
                <a:gd name="T9" fmla="*/ 0 h 384"/>
                <a:gd name="T10" fmla="*/ 152 w 152"/>
                <a:gd name="T11" fmla="*/ 0 h 384"/>
                <a:gd name="T12" fmla="*/ 82 w 152"/>
                <a:gd name="T13" fmla="*/ 192 h 384"/>
                <a:gd name="T14" fmla="*/ 152 w 152"/>
                <a:gd name="T15" fmla="*/ 384 h 384"/>
                <a:gd name="T16" fmla="*/ 123 w 152"/>
                <a:gd name="T17" fmla="*/ 384 h 384"/>
                <a:gd name="T18" fmla="*/ 58 w 152"/>
                <a:gd name="T19" fmla="*/ 206 h 384"/>
                <a:gd name="T20" fmla="*/ 30 w 152"/>
                <a:gd name="T21" fmla="*/ 206 h 384"/>
                <a:gd name="T22" fmla="*/ 30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30" y="0"/>
                  </a:lnTo>
                  <a:lnTo>
                    <a:pt x="30" y="177"/>
                  </a:lnTo>
                  <a:lnTo>
                    <a:pt x="58" y="177"/>
                  </a:lnTo>
                  <a:lnTo>
                    <a:pt x="123" y="0"/>
                  </a:lnTo>
                  <a:lnTo>
                    <a:pt x="152" y="0"/>
                  </a:lnTo>
                  <a:lnTo>
                    <a:pt x="82" y="192"/>
                  </a:lnTo>
                  <a:lnTo>
                    <a:pt x="152" y="384"/>
                  </a:lnTo>
                  <a:lnTo>
                    <a:pt x="123" y="384"/>
                  </a:lnTo>
                  <a:lnTo>
                    <a:pt x="58" y="206"/>
                  </a:lnTo>
                  <a:lnTo>
                    <a:pt x="30" y="20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32">
              <a:extLst>
                <a:ext uri="{FF2B5EF4-FFF2-40B4-BE49-F238E27FC236}">
                  <a16:creationId xmlns:a16="http://schemas.microsoft.com/office/drawing/2014/main" id="{780CE8A9-6965-7546-808A-D094CB63D7C0}"/>
                </a:ext>
              </a:extLst>
            </p:cNvPr>
            <p:cNvSpPr>
              <a:spLocks noChangeAspect="1"/>
            </p:cNvSpPr>
            <p:nvPr/>
          </p:nvSpPr>
          <p:spPr bwMode="auto">
            <a:xfrm>
              <a:off x="5307013" y="619125"/>
              <a:ext cx="98425" cy="292100"/>
            </a:xfrm>
            <a:custGeom>
              <a:avLst/>
              <a:gdLst>
                <a:gd name="T0" fmla="*/ 30 w 128"/>
                <a:gd name="T1" fmla="*/ 29 h 384"/>
                <a:gd name="T2" fmla="*/ 30 w 128"/>
                <a:gd name="T3" fmla="*/ 177 h 384"/>
                <a:gd name="T4" fmla="*/ 99 w 128"/>
                <a:gd name="T5" fmla="*/ 177 h 384"/>
                <a:gd name="T6" fmla="*/ 99 w 128"/>
                <a:gd name="T7" fmla="*/ 207 h 384"/>
                <a:gd name="T8" fmla="*/ 30 w 128"/>
                <a:gd name="T9" fmla="*/ 207 h 384"/>
                <a:gd name="T10" fmla="*/ 30 w 128"/>
                <a:gd name="T11" fmla="*/ 354 h 384"/>
                <a:gd name="T12" fmla="*/ 128 w 128"/>
                <a:gd name="T13" fmla="*/ 354 h 384"/>
                <a:gd name="T14" fmla="*/ 128 w 128"/>
                <a:gd name="T15" fmla="*/ 384 h 384"/>
                <a:gd name="T16" fmla="*/ 0 w 128"/>
                <a:gd name="T17" fmla="*/ 384 h 384"/>
                <a:gd name="T18" fmla="*/ 0 w 128"/>
                <a:gd name="T19" fmla="*/ 0 h 384"/>
                <a:gd name="T20" fmla="*/ 123 w 128"/>
                <a:gd name="T21" fmla="*/ 0 h 384"/>
                <a:gd name="T22" fmla="*/ 123 w 128"/>
                <a:gd name="T23" fmla="*/ 29 h 384"/>
                <a:gd name="T24" fmla="*/ 30 w 128"/>
                <a:gd name="T25" fmla="*/ 2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384">
                  <a:moveTo>
                    <a:pt x="30" y="29"/>
                  </a:moveTo>
                  <a:lnTo>
                    <a:pt x="30" y="177"/>
                  </a:lnTo>
                  <a:lnTo>
                    <a:pt x="99" y="177"/>
                  </a:lnTo>
                  <a:lnTo>
                    <a:pt x="99" y="207"/>
                  </a:lnTo>
                  <a:lnTo>
                    <a:pt x="30" y="207"/>
                  </a:lnTo>
                  <a:lnTo>
                    <a:pt x="30" y="354"/>
                  </a:lnTo>
                  <a:lnTo>
                    <a:pt x="128" y="354"/>
                  </a:lnTo>
                  <a:lnTo>
                    <a:pt x="128" y="384"/>
                  </a:lnTo>
                  <a:lnTo>
                    <a:pt x="0" y="384"/>
                  </a:lnTo>
                  <a:lnTo>
                    <a:pt x="0" y="0"/>
                  </a:lnTo>
                  <a:lnTo>
                    <a:pt x="123" y="0"/>
                  </a:lnTo>
                  <a:lnTo>
                    <a:pt x="123" y="29"/>
                  </a:lnTo>
                  <a:lnTo>
                    <a:pt x="30" y="29"/>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33">
              <a:extLst>
                <a:ext uri="{FF2B5EF4-FFF2-40B4-BE49-F238E27FC236}">
                  <a16:creationId xmlns:a16="http://schemas.microsoft.com/office/drawing/2014/main" id="{5B825EF4-BDCE-3E49-8949-1D8D392760DB}"/>
                </a:ext>
              </a:extLst>
            </p:cNvPr>
            <p:cNvSpPr>
              <a:spLocks noChangeAspect="1" noEditPoints="1"/>
            </p:cNvSpPr>
            <p:nvPr/>
          </p:nvSpPr>
          <p:spPr bwMode="auto">
            <a:xfrm>
              <a:off x="5492750" y="619125"/>
              <a:ext cx="111125" cy="292100"/>
            </a:xfrm>
            <a:custGeom>
              <a:avLst/>
              <a:gdLst>
                <a:gd name="T0" fmla="*/ 66 w 146"/>
                <a:gd name="T1" fmla="*/ 187 h 384"/>
                <a:gd name="T2" fmla="*/ 116 w 146"/>
                <a:gd name="T3" fmla="*/ 137 h 384"/>
                <a:gd name="T4" fmla="*/ 116 w 146"/>
                <a:gd name="T5" fmla="*/ 79 h 384"/>
                <a:gd name="T6" fmla="*/ 66 w 146"/>
                <a:gd name="T7" fmla="*/ 29 h 384"/>
                <a:gd name="T8" fmla="*/ 30 w 146"/>
                <a:gd name="T9" fmla="*/ 29 h 384"/>
                <a:gd name="T10" fmla="*/ 30 w 146"/>
                <a:gd name="T11" fmla="*/ 187 h 384"/>
                <a:gd name="T12" fmla="*/ 66 w 146"/>
                <a:gd name="T13" fmla="*/ 187 h 384"/>
                <a:gd name="T14" fmla="*/ 30 w 146"/>
                <a:gd name="T15" fmla="*/ 217 h 384"/>
                <a:gd name="T16" fmla="*/ 30 w 146"/>
                <a:gd name="T17" fmla="*/ 384 h 384"/>
                <a:gd name="T18" fmla="*/ 0 w 146"/>
                <a:gd name="T19" fmla="*/ 384 h 384"/>
                <a:gd name="T20" fmla="*/ 0 w 146"/>
                <a:gd name="T21" fmla="*/ 0 h 384"/>
                <a:gd name="T22" fmla="*/ 66 w 146"/>
                <a:gd name="T23" fmla="*/ 0 h 384"/>
                <a:gd name="T24" fmla="*/ 146 w 146"/>
                <a:gd name="T25" fmla="*/ 79 h 384"/>
                <a:gd name="T26" fmla="*/ 146 w 146"/>
                <a:gd name="T27" fmla="*/ 137 h 384"/>
                <a:gd name="T28" fmla="*/ 66 w 146"/>
                <a:gd name="T29" fmla="*/ 217 h 384"/>
                <a:gd name="T30" fmla="*/ 30 w 146"/>
                <a:gd name="T31" fmla="*/ 217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6" h="384">
                  <a:moveTo>
                    <a:pt x="66" y="187"/>
                  </a:moveTo>
                  <a:cubicBezTo>
                    <a:pt x="94" y="187"/>
                    <a:pt x="116" y="165"/>
                    <a:pt x="116" y="137"/>
                  </a:cubicBezTo>
                  <a:lnTo>
                    <a:pt x="116" y="79"/>
                  </a:lnTo>
                  <a:cubicBezTo>
                    <a:pt x="116" y="51"/>
                    <a:pt x="94" y="29"/>
                    <a:pt x="66" y="29"/>
                  </a:cubicBezTo>
                  <a:lnTo>
                    <a:pt x="30" y="29"/>
                  </a:lnTo>
                  <a:lnTo>
                    <a:pt x="30" y="187"/>
                  </a:lnTo>
                  <a:lnTo>
                    <a:pt x="66" y="187"/>
                  </a:lnTo>
                  <a:close/>
                  <a:moveTo>
                    <a:pt x="30" y="217"/>
                  </a:moveTo>
                  <a:lnTo>
                    <a:pt x="30" y="384"/>
                  </a:lnTo>
                  <a:lnTo>
                    <a:pt x="0" y="384"/>
                  </a:lnTo>
                  <a:lnTo>
                    <a:pt x="0" y="0"/>
                  </a:lnTo>
                  <a:lnTo>
                    <a:pt x="66" y="0"/>
                  </a:lnTo>
                  <a:cubicBezTo>
                    <a:pt x="110" y="0"/>
                    <a:pt x="146" y="35"/>
                    <a:pt x="146" y="79"/>
                  </a:cubicBezTo>
                  <a:lnTo>
                    <a:pt x="146" y="137"/>
                  </a:lnTo>
                  <a:cubicBezTo>
                    <a:pt x="146" y="181"/>
                    <a:pt x="110" y="217"/>
                    <a:pt x="66" y="217"/>
                  </a:cubicBezTo>
                  <a:lnTo>
                    <a:pt x="30" y="217"/>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34">
              <a:extLst>
                <a:ext uri="{FF2B5EF4-FFF2-40B4-BE49-F238E27FC236}">
                  <a16:creationId xmlns:a16="http://schemas.microsoft.com/office/drawing/2014/main" id="{46D0C0C9-6260-DE46-AA62-5FBC78B90703}"/>
                </a:ext>
              </a:extLst>
            </p:cNvPr>
            <p:cNvSpPr>
              <a:spLocks noChangeAspect="1" noEditPoints="1"/>
            </p:cNvSpPr>
            <p:nvPr/>
          </p:nvSpPr>
          <p:spPr bwMode="auto">
            <a:xfrm>
              <a:off x="5610225" y="619125"/>
              <a:ext cx="128588" cy="292100"/>
            </a:xfrm>
            <a:custGeom>
              <a:avLst/>
              <a:gdLst>
                <a:gd name="T0" fmla="*/ 49 w 168"/>
                <a:gd name="T1" fmla="*/ 256 h 384"/>
                <a:gd name="T2" fmla="*/ 118 w 168"/>
                <a:gd name="T3" fmla="*/ 256 h 384"/>
                <a:gd name="T4" fmla="*/ 85 w 168"/>
                <a:gd name="T5" fmla="*/ 33 h 384"/>
                <a:gd name="T6" fmla="*/ 84 w 168"/>
                <a:gd name="T7" fmla="*/ 33 h 384"/>
                <a:gd name="T8" fmla="*/ 49 w 168"/>
                <a:gd name="T9" fmla="*/ 256 h 384"/>
                <a:gd name="T10" fmla="*/ 168 w 168"/>
                <a:gd name="T11" fmla="*/ 384 h 384"/>
                <a:gd name="T12" fmla="*/ 138 w 168"/>
                <a:gd name="T13" fmla="*/ 384 h 384"/>
                <a:gd name="T14" fmla="*/ 123 w 168"/>
                <a:gd name="T15" fmla="*/ 285 h 384"/>
                <a:gd name="T16" fmla="*/ 45 w 168"/>
                <a:gd name="T17" fmla="*/ 285 h 384"/>
                <a:gd name="T18" fmla="*/ 30 w 168"/>
                <a:gd name="T19" fmla="*/ 384 h 384"/>
                <a:gd name="T20" fmla="*/ 0 w 168"/>
                <a:gd name="T21" fmla="*/ 384 h 384"/>
                <a:gd name="T22" fmla="*/ 59 w 168"/>
                <a:gd name="T23" fmla="*/ 0 h 384"/>
                <a:gd name="T24" fmla="*/ 109 w 168"/>
                <a:gd name="T25" fmla="*/ 0 h 384"/>
                <a:gd name="T26" fmla="*/ 168 w 168"/>
                <a:gd name="T27"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8" h="384">
                  <a:moveTo>
                    <a:pt x="49" y="256"/>
                  </a:moveTo>
                  <a:lnTo>
                    <a:pt x="118" y="256"/>
                  </a:lnTo>
                  <a:lnTo>
                    <a:pt x="85" y="33"/>
                  </a:lnTo>
                  <a:lnTo>
                    <a:pt x="84" y="33"/>
                  </a:lnTo>
                  <a:lnTo>
                    <a:pt x="49" y="256"/>
                  </a:lnTo>
                  <a:close/>
                  <a:moveTo>
                    <a:pt x="168" y="384"/>
                  </a:moveTo>
                  <a:lnTo>
                    <a:pt x="138" y="384"/>
                  </a:lnTo>
                  <a:lnTo>
                    <a:pt x="123" y="285"/>
                  </a:lnTo>
                  <a:lnTo>
                    <a:pt x="45" y="285"/>
                  </a:lnTo>
                  <a:lnTo>
                    <a:pt x="30" y="384"/>
                  </a:lnTo>
                  <a:lnTo>
                    <a:pt x="0" y="384"/>
                  </a:lnTo>
                  <a:lnTo>
                    <a:pt x="59" y="0"/>
                  </a:lnTo>
                  <a:lnTo>
                    <a:pt x="109" y="0"/>
                  </a:lnTo>
                  <a:lnTo>
                    <a:pt x="168"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35">
              <a:extLst>
                <a:ext uri="{FF2B5EF4-FFF2-40B4-BE49-F238E27FC236}">
                  <a16:creationId xmlns:a16="http://schemas.microsoft.com/office/drawing/2014/main" id="{51AA78C5-A033-3A49-B1F8-EEFF4E622C52}"/>
                </a:ext>
              </a:extLst>
            </p:cNvPr>
            <p:cNvSpPr>
              <a:spLocks noChangeAspect="1" noEditPoints="1"/>
            </p:cNvSpPr>
            <p:nvPr/>
          </p:nvSpPr>
          <p:spPr bwMode="auto">
            <a:xfrm>
              <a:off x="5765800" y="619125"/>
              <a:ext cx="111125" cy="292100"/>
            </a:xfrm>
            <a:custGeom>
              <a:avLst/>
              <a:gdLst>
                <a:gd name="T0" fmla="*/ 65 w 145"/>
                <a:gd name="T1" fmla="*/ 177 h 384"/>
                <a:gd name="T2" fmla="*/ 115 w 145"/>
                <a:gd name="T3" fmla="*/ 127 h 384"/>
                <a:gd name="T4" fmla="*/ 115 w 145"/>
                <a:gd name="T5" fmla="*/ 79 h 384"/>
                <a:gd name="T6" fmla="*/ 65 w 145"/>
                <a:gd name="T7" fmla="*/ 29 h 384"/>
                <a:gd name="T8" fmla="*/ 29 w 145"/>
                <a:gd name="T9" fmla="*/ 29 h 384"/>
                <a:gd name="T10" fmla="*/ 29 w 145"/>
                <a:gd name="T11" fmla="*/ 177 h 384"/>
                <a:gd name="T12" fmla="*/ 65 w 145"/>
                <a:gd name="T13" fmla="*/ 177 h 384"/>
                <a:gd name="T14" fmla="*/ 145 w 145"/>
                <a:gd name="T15" fmla="*/ 384 h 384"/>
                <a:gd name="T16" fmla="*/ 115 w 145"/>
                <a:gd name="T17" fmla="*/ 384 h 384"/>
                <a:gd name="T18" fmla="*/ 115 w 145"/>
                <a:gd name="T19" fmla="*/ 256 h 384"/>
                <a:gd name="T20" fmla="*/ 65 w 145"/>
                <a:gd name="T21" fmla="*/ 206 h 384"/>
                <a:gd name="T22" fmla="*/ 29 w 145"/>
                <a:gd name="T23" fmla="*/ 206 h 384"/>
                <a:gd name="T24" fmla="*/ 29 w 145"/>
                <a:gd name="T25" fmla="*/ 384 h 384"/>
                <a:gd name="T26" fmla="*/ 0 w 145"/>
                <a:gd name="T27" fmla="*/ 384 h 384"/>
                <a:gd name="T28" fmla="*/ 0 w 145"/>
                <a:gd name="T29" fmla="*/ 0 h 384"/>
                <a:gd name="T30" fmla="*/ 65 w 145"/>
                <a:gd name="T31" fmla="*/ 0 h 384"/>
                <a:gd name="T32" fmla="*/ 145 w 145"/>
                <a:gd name="T33" fmla="*/ 79 h 384"/>
                <a:gd name="T34" fmla="*/ 145 w 145"/>
                <a:gd name="T35" fmla="*/ 127 h 384"/>
                <a:gd name="T36" fmla="*/ 111 w 145"/>
                <a:gd name="T37" fmla="*/ 192 h 384"/>
                <a:gd name="T38" fmla="*/ 145 w 145"/>
                <a:gd name="T39" fmla="*/ 256 h 384"/>
                <a:gd name="T40" fmla="*/ 145 w 145"/>
                <a:gd name="T41"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5" h="384">
                  <a:moveTo>
                    <a:pt x="65" y="177"/>
                  </a:moveTo>
                  <a:cubicBezTo>
                    <a:pt x="93" y="177"/>
                    <a:pt x="115" y="155"/>
                    <a:pt x="115" y="127"/>
                  </a:cubicBezTo>
                  <a:lnTo>
                    <a:pt x="115" y="79"/>
                  </a:lnTo>
                  <a:cubicBezTo>
                    <a:pt x="115" y="51"/>
                    <a:pt x="93" y="29"/>
                    <a:pt x="65" y="29"/>
                  </a:cubicBezTo>
                  <a:lnTo>
                    <a:pt x="29" y="29"/>
                  </a:lnTo>
                  <a:lnTo>
                    <a:pt x="29" y="177"/>
                  </a:lnTo>
                  <a:lnTo>
                    <a:pt x="65" y="177"/>
                  </a:lnTo>
                  <a:close/>
                  <a:moveTo>
                    <a:pt x="145" y="384"/>
                  </a:moveTo>
                  <a:lnTo>
                    <a:pt x="115" y="384"/>
                  </a:lnTo>
                  <a:lnTo>
                    <a:pt x="115" y="256"/>
                  </a:lnTo>
                  <a:cubicBezTo>
                    <a:pt x="115" y="229"/>
                    <a:pt x="93" y="206"/>
                    <a:pt x="65" y="206"/>
                  </a:cubicBezTo>
                  <a:lnTo>
                    <a:pt x="29" y="206"/>
                  </a:lnTo>
                  <a:lnTo>
                    <a:pt x="29" y="384"/>
                  </a:lnTo>
                  <a:lnTo>
                    <a:pt x="0" y="384"/>
                  </a:lnTo>
                  <a:lnTo>
                    <a:pt x="0" y="0"/>
                  </a:lnTo>
                  <a:lnTo>
                    <a:pt x="65" y="0"/>
                  </a:lnTo>
                  <a:cubicBezTo>
                    <a:pt x="109" y="0"/>
                    <a:pt x="145" y="35"/>
                    <a:pt x="145" y="79"/>
                  </a:cubicBezTo>
                  <a:lnTo>
                    <a:pt x="145" y="127"/>
                  </a:lnTo>
                  <a:cubicBezTo>
                    <a:pt x="145" y="153"/>
                    <a:pt x="131" y="177"/>
                    <a:pt x="111" y="192"/>
                  </a:cubicBezTo>
                  <a:cubicBezTo>
                    <a:pt x="131" y="206"/>
                    <a:pt x="145" y="230"/>
                    <a:pt x="145" y="256"/>
                  </a:cubicBezTo>
                  <a:lnTo>
                    <a:pt x="145"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36">
              <a:extLst>
                <a:ext uri="{FF2B5EF4-FFF2-40B4-BE49-F238E27FC236}">
                  <a16:creationId xmlns:a16="http://schemas.microsoft.com/office/drawing/2014/main" id="{0C679252-E761-4240-9FB8-59BE6CFAC986}"/>
                </a:ext>
              </a:extLst>
            </p:cNvPr>
            <p:cNvSpPr>
              <a:spLocks noChangeAspect="1"/>
            </p:cNvSpPr>
            <p:nvPr/>
          </p:nvSpPr>
          <p:spPr bwMode="auto">
            <a:xfrm>
              <a:off x="5915025" y="619125"/>
              <a:ext cx="115888" cy="292100"/>
            </a:xfrm>
            <a:custGeom>
              <a:avLst/>
              <a:gdLst>
                <a:gd name="T0" fmla="*/ 0 w 152"/>
                <a:gd name="T1" fmla="*/ 0 h 384"/>
                <a:gd name="T2" fmla="*/ 29 w 152"/>
                <a:gd name="T3" fmla="*/ 0 h 384"/>
                <a:gd name="T4" fmla="*/ 29 w 152"/>
                <a:gd name="T5" fmla="*/ 177 h 384"/>
                <a:gd name="T6" fmla="*/ 58 w 152"/>
                <a:gd name="T7" fmla="*/ 177 h 384"/>
                <a:gd name="T8" fmla="*/ 122 w 152"/>
                <a:gd name="T9" fmla="*/ 0 h 384"/>
                <a:gd name="T10" fmla="*/ 152 w 152"/>
                <a:gd name="T11" fmla="*/ 0 h 384"/>
                <a:gd name="T12" fmla="*/ 81 w 152"/>
                <a:gd name="T13" fmla="*/ 192 h 384"/>
                <a:gd name="T14" fmla="*/ 152 w 152"/>
                <a:gd name="T15" fmla="*/ 384 h 384"/>
                <a:gd name="T16" fmla="*/ 122 w 152"/>
                <a:gd name="T17" fmla="*/ 384 h 384"/>
                <a:gd name="T18" fmla="*/ 58 w 152"/>
                <a:gd name="T19" fmla="*/ 206 h 384"/>
                <a:gd name="T20" fmla="*/ 29 w 152"/>
                <a:gd name="T21" fmla="*/ 206 h 384"/>
                <a:gd name="T22" fmla="*/ 29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29" y="0"/>
                  </a:lnTo>
                  <a:lnTo>
                    <a:pt x="29" y="177"/>
                  </a:lnTo>
                  <a:lnTo>
                    <a:pt x="58" y="177"/>
                  </a:lnTo>
                  <a:lnTo>
                    <a:pt x="122" y="0"/>
                  </a:lnTo>
                  <a:lnTo>
                    <a:pt x="152" y="0"/>
                  </a:lnTo>
                  <a:lnTo>
                    <a:pt x="81" y="192"/>
                  </a:lnTo>
                  <a:lnTo>
                    <a:pt x="152" y="384"/>
                  </a:lnTo>
                  <a:lnTo>
                    <a:pt x="122" y="384"/>
                  </a:lnTo>
                  <a:lnTo>
                    <a:pt x="58" y="206"/>
                  </a:lnTo>
                  <a:lnTo>
                    <a:pt x="29" y="206"/>
                  </a:lnTo>
                  <a:lnTo>
                    <a:pt x="29"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37">
              <a:extLst>
                <a:ext uri="{FF2B5EF4-FFF2-40B4-BE49-F238E27FC236}">
                  <a16:creationId xmlns:a16="http://schemas.microsoft.com/office/drawing/2014/main" id="{74449378-1DE1-B94D-B414-954F9A9CC5D0}"/>
                </a:ext>
              </a:extLst>
            </p:cNvPr>
            <p:cNvSpPr>
              <a:spLocks noChangeAspect="1" noChangeArrowheads="1"/>
            </p:cNvSpPr>
            <p:nvPr/>
          </p:nvSpPr>
          <p:spPr bwMode="auto">
            <a:xfrm>
              <a:off x="6059488"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38">
              <a:extLst>
                <a:ext uri="{FF2B5EF4-FFF2-40B4-BE49-F238E27FC236}">
                  <a16:creationId xmlns:a16="http://schemas.microsoft.com/office/drawing/2014/main" id="{85A6DAE9-1953-B640-811B-85BE42381AB8}"/>
                </a:ext>
              </a:extLst>
            </p:cNvPr>
            <p:cNvSpPr>
              <a:spLocks noChangeAspect="1"/>
            </p:cNvSpPr>
            <p:nvPr/>
          </p:nvSpPr>
          <p:spPr bwMode="auto">
            <a:xfrm>
              <a:off x="6124575" y="619125"/>
              <a:ext cx="119063" cy="292100"/>
            </a:xfrm>
            <a:custGeom>
              <a:avLst/>
              <a:gdLst>
                <a:gd name="T0" fmla="*/ 0 w 157"/>
                <a:gd name="T1" fmla="*/ 0 h 384"/>
                <a:gd name="T2" fmla="*/ 36 w 157"/>
                <a:gd name="T3" fmla="*/ 0 h 384"/>
                <a:gd name="T4" fmla="*/ 127 w 157"/>
                <a:gd name="T5" fmla="*/ 291 h 384"/>
                <a:gd name="T6" fmla="*/ 128 w 157"/>
                <a:gd name="T7" fmla="*/ 291 h 384"/>
                <a:gd name="T8" fmla="*/ 128 w 157"/>
                <a:gd name="T9" fmla="*/ 0 h 384"/>
                <a:gd name="T10" fmla="*/ 157 w 157"/>
                <a:gd name="T11" fmla="*/ 0 h 384"/>
                <a:gd name="T12" fmla="*/ 157 w 157"/>
                <a:gd name="T13" fmla="*/ 384 h 384"/>
                <a:gd name="T14" fmla="*/ 128 w 157"/>
                <a:gd name="T15" fmla="*/ 384 h 384"/>
                <a:gd name="T16" fmla="*/ 31 w 157"/>
                <a:gd name="T17" fmla="*/ 76 h 384"/>
                <a:gd name="T18" fmla="*/ 30 w 157"/>
                <a:gd name="T19" fmla="*/ 76 h 384"/>
                <a:gd name="T20" fmla="*/ 30 w 157"/>
                <a:gd name="T21" fmla="*/ 384 h 384"/>
                <a:gd name="T22" fmla="*/ 0 w 157"/>
                <a:gd name="T23" fmla="*/ 384 h 384"/>
                <a:gd name="T24" fmla="*/ 0 w 157"/>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7" h="384">
                  <a:moveTo>
                    <a:pt x="0" y="0"/>
                  </a:moveTo>
                  <a:lnTo>
                    <a:pt x="36" y="0"/>
                  </a:lnTo>
                  <a:lnTo>
                    <a:pt x="127" y="291"/>
                  </a:lnTo>
                  <a:lnTo>
                    <a:pt x="128" y="291"/>
                  </a:lnTo>
                  <a:lnTo>
                    <a:pt x="128" y="0"/>
                  </a:lnTo>
                  <a:lnTo>
                    <a:pt x="157" y="0"/>
                  </a:lnTo>
                  <a:lnTo>
                    <a:pt x="157"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39">
              <a:extLst>
                <a:ext uri="{FF2B5EF4-FFF2-40B4-BE49-F238E27FC236}">
                  <a16:creationId xmlns:a16="http://schemas.microsoft.com/office/drawing/2014/main" id="{87A3F318-1F81-9F4A-89DE-D20EE8536E21}"/>
                </a:ext>
              </a:extLst>
            </p:cNvPr>
            <p:cNvSpPr>
              <a:spLocks noChangeAspect="1" noEditPoints="1"/>
            </p:cNvSpPr>
            <p:nvPr/>
          </p:nvSpPr>
          <p:spPr bwMode="auto">
            <a:xfrm>
              <a:off x="6427788" y="614363"/>
              <a:ext cx="112713" cy="301625"/>
            </a:xfrm>
            <a:custGeom>
              <a:avLst/>
              <a:gdLst>
                <a:gd name="T0" fmla="*/ 30 w 148"/>
                <a:gd name="T1" fmla="*/ 322 h 396"/>
                <a:gd name="T2" fmla="*/ 74 w 148"/>
                <a:gd name="T3" fmla="*/ 366 h 396"/>
                <a:gd name="T4" fmla="*/ 119 w 148"/>
                <a:gd name="T5" fmla="*/ 322 h 396"/>
                <a:gd name="T6" fmla="*/ 119 w 148"/>
                <a:gd name="T7" fmla="*/ 74 h 396"/>
                <a:gd name="T8" fmla="*/ 74 w 148"/>
                <a:gd name="T9" fmla="*/ 30 h 396"/>
                <a:gd name="T10" fmla="*/ 30 w 148"/>
                <a:gd name="T11" fmla="*/ 74 h 396"/>
                <a:gd name="T12" fmla="*/ 30 w 148"/>
                <a:gd name="T13" fmla="*/ 322 h 396"/>
                <a:gd name="T14" fmla="*/ 0 w 148"/>
                <a:gd name="T15" fmla="*/ 74 h 396"/>
                <a:gd name="T16" fmla="*/ 74 w 148"/>
                <a:gd name="T17" fmla="*/ 0 h 396"/>
                <a:gd name="T18" fmla="*/ 148 w 148"/>
                <a:gd name="T19" fmla="*/ 74 h 396"/>
                <a:gd name="T20" fmla="*/ 148 w 148"/>
                <a:gd name="T21" fmla="*/ 322 h 396"/>
                <a:gd name="T22" fmla="*/ 74 w 148"/>
                <a:gd name="T23" fmla="*/ 396 h 396"/>
                <a:gd name="T24" fmla="*/ 0 w 148"/>
                <a:gd name="T25" fmla="*/ 322 h 396"/>
                <a:gd name="T26" fmla="*/ 0 w 148"/>
                <a:gd name="T27" fmla="*/ 74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396">
                  <a:moveTo>
                    <a:pt x="30" y="322"/>
                  </a:moveTo>
                  <a:cubicBezTo>
                    <a:pt x="30" y="346"/>
                    <a:pt x="50" y="366"/>
                    <a:pt x="74" y="366"/>
                  </a:cubicBezTo>
                  <a:cubicBezTo>
                    <a:pt x="99" y="366"/>
                    <a:pt x="119" y="346"/>
                    <a:pt x="119" y="322"/>
                  </a:cubicBezTo>
                  <a:lnTo>
                    <a:pt x="119" y="74"/>
                  </a:lnTo>
                  <a:cubicBezTo>
                    <a:pt x="119" y="49"/>
                    <a:pt x="99" y="30"/>
                    <a:pt x="74" y="30"/>
                  </a:cubicBezTo>
                  <a:cubicBezTo>
                    <a:pt x="50" y="30"/>
                    <a:pt x="30" y="49"/>
                    <a:pt x="30" y="74"/>
                  </a:cubicBezTo>
                  <a:lnTo>
                    <a:pt x="30" y="322"/>
                  </a:lnTo>
                  <a:close/>
                  <a:moveTo>
                    <a:pt x="0" y="74"/>
                  </a:moveTo>
                  <a:cubicBezTo>
                    <a:pt x="0" y="33"/>
                    <a:pt x="33" y="0"/>
                    <a:pt x="74" y="0"/>
                  </a:cubicBezTo>
                  <a:cubicBezTo>
                    <a:pt x="115" y="0"/>
                    <a:pt x="148" y="33"/>
                    <a:pt x="148" y="74"/>
                  </a:cubicBezTo>
                  <a:lnTo>
                    <a:pt x="148" y="322"/>
                  </a:lnTo>
                  <a:cubicBezTo>
                    <a:pt x="148" y="363"/>
                    <a:pt x="115" y="396"/>
                    <a:pt x="74" y="396"/>
                  </a:cubicBezTo>
                  <a:cubicBezTo>
                    <a:pt x="33" y="396"/>
                    <a:pt x="0" y="363"/>
                    <a:pt x="0" y="322"/>
                  </a:cubicBezTo>
                  <a:lnTo>
                    <a:pt x="0" y="7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40">
              <a:extLst>
                <a:ext uri="{FF2B5EF4-FFF2-40B4-BE49-F238E27FC236}">
                  <a16:creationId xmlns:a16="http://schemas.microsoft.com/office/drawing/2014/main" id="{3226C221-D336-954B-A640-A7F0407467F5}"/>
                </a:ext>
              </a:extLst>
            </p:cNvPr>
            <p:cNvSpPr>
              <a:spLocks noChangeAspect="1"/>
            </p:cNvSpPr>
            <p:nvPr/>
          </p:nvSpPr>
          <p:spPr bwMode="auto">
            <a:xfrm>
              <a:off x="6581775" y="619125"/>
              <a:ext cx="120650" cy="292100"/>
            </a:xfrm>
            <a:custGeom>
              <a:avLst/>
              <a:gdLst>
                <a:gd name="T0" fmla="*/ 0 w 158"/>
                <a:gd name="T1" fmla="*/ 0 h 384"/>
                <a:gd name="T2" fmla="*/ 36 w 158"/>
                <a:gd name="T3" fmla="*/ 0 h 384"/>
                <a:gd name="T4" fmla="*/ 127 w 158"/>
                <a:gd name="T5" fmla="*/ 291 h 384"/>
                <a:gd name="T6" fmla="*/ 128 w 158"/>
                <a:gd name="T7" fmla="*/ 291 h 384"/>
                <a:gd name="T8" fmla="*/ 128 w 158"/>
                <a:gd name="T9" fmla="*/ 0 h 384"/>
                <a:gd name="T10" fmla="*/ 158 w 158"/>
                <a:gd name="T11" fmla="*/ 0 h 384"/>
                <a:gd name="T12" fmla="*/ 158 w 158"/>
                <a:gd name="T13" fmla="*/ 384 h 384"/>
                <a:gd name="T14" fmla="*/ 128 w 158"/>
                <a:gd name="T15" fmla="*/ 384 h 384"/>
                <a:gd name="T16" fmla="*/ 31 w 158"/>
                <a:gd name="T17" fmla="*/ 76 h 384"/>
                <a:gd name="T18" fmla="*/ 30 w 158"/>
                <a:gd name="T19" fmla="*/ 76 h 384"/>
                <a:gd name="T20" fmla="*/ 30 w 158"/>
                <a:gd name="T21" fmla="*/ 384 h 384"/>
                <a:gd name="T22" fmla="*/ 0 w 158"/>
                <a:gd name="T23" fmla="*/ 384 h 384"/>
                <a:gd name="T24" fmla="*/ 0 w 158"/>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384">
                  <a:moveTo>
                    <a:pt x="0" y="0"/>
                  </a:moveTo>
                  <a:lnTo>
                    <a:pt x="36" y="0"/>
                  </a:lnTo>
                  <a:lnTo>
                    <a:pt x="127" y="291"/>
                  </a:lnTo>
                  <a:lnTo>
                    <a:pt x="128" y="291"/>
                  </a:lnTo>
                  <a:lnTo>
                    <a:pt x="128" y="0"/>
                  </a:lnTo>
                  <a:lnTo>
                    <a:pt x="158" y="0"/>
                  </a:lnTo>
                  <a:lnTo>
                    <a:pt x="158"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41">
              <a:extLst>
                <a:ext uri="{FF2B5EF4-FFF2-40B4-BE49-F238E27FC236}">
                  <a16:creationId xmlns:a16="http://schemas.microsoft.com/office/drawing/2014/main" id="{5AE39B83-2638-9F44-8BC0-E51629C58495}"/>
                </a:ext>
              </a:extLst>
            </p:cNvPr>
            <p:cNvSpPr>
              <a:spLocks noChangeAspect="1"/>
            </p:cNvSpPr>
            <p:nvPr/>
          </p:nvSpPr>
          <p:spPr bwMode="auto">
            <a:xfrm>
              <a:off x="6740525" y="619125"/>
              <a:ext cx="22225" cy="52388"/>
            </a:xfrm>
            <a:custGeom>
              <a:avLst/>
              <a:gdLst>
                <a:gd name="T0" fmla="*/ 0 w 30"/>
                <a:gd name="T1" fmla="*/ 70 h 70"/>
                <a:gd name="T2" fmla="*/ 0 w 30"/>
                <a:gd name="T3" fmla="*/ 58 h 70"/>
                <a:gd name="T4" fmla="*/ 15 w 30"/>
                <a:gd name="T5" fmla="*/ 40 h 70"/>
                <a:gd name="T6" fmla="*/ 0 w 30"/>
                <a:gd name="T7" fmla="*/ 40 h 70"/>
                <a:gd name="T8" fmla="*/ 0 w 30"/>
                <a:gd name="T9" fmla="*/ 0 h 70"/>
                <a:gd name="T10" fmla="*/ 30 w 30"/>
                <a:gd name="T11" fmla="*/ 0 h 70"/>
                <a:gd name="T12" fmla="*/ 30 w 30"/>
                <a:gd name="T13" fmla="*/ 35 h 70"/>
                <a:gd name="T14" fmla="*/ 0 w 30"/>
                <a:gd name="T15" fmla="*/ 7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70">
                  <a:moveTo>
                    <a:pt x="0" y="70"/>
                  </a:moveTo>
                  <a:lnTo>
                    <a:pt x="0" y="58"/>
                  </a:lnTo>
                  <a:cubicBezTo>
                    <a:pt x="7" y="58"/>
                    <a:pt x="15" y="49"/>
                    <a:pt x="15" y="40"/>
                  </a:cubicBezTo>
                  <a:lnTo>
                    <a:pt x="0" y="40"/>
                  </a:lnTo>
                  <a:lnTo>
                    <a:pt x="0" y="0"/>
                  </a:lnTo>
                  <a:lnTo>
                    <a:pt x="30" y="0"/>
                  </a:lnTo>
                  <a:lnTo>
                    <a:pt x="30" y="35"/>
                  </a:lnTo>
                  <a:cubicBezTo>
                    <a:pt x="30" y="54"/>
                    <a:pt x="17" y="70"/>
                    <a:pt x="0" y="70"/>
                  </a:cubicBez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42">
              <a:extLst>
                <a:ext uri="{FF2B5EF4-FFF2-40B4-BE49-F238E27FC236}">
                  <a16:creationId xmlns:a16="http://schemas.microsoft.com/office/drawing/2014/main" id="{DFE27248-F96A-C44F-90F8-E539F908FE90}"/>
                </a:ext>
              </a:extLst>
            </p:cNvPr>
            <p:cNvSpPr>
              <a:spLocks noChangeAspect="1"/>
            </p:cNvSpPr>
            <p:nvPr/>
          </p:nvSpPr>
          <p:spPr bwMode="auto">
            <a:xfrm>
              <a:off x="7059613" y="968375"/>
              <a:ext cx="277813" cy="719138"/>
            </a:xfrm>
            <a:custGeom>
              <a:avLst/>
              <a:gdLst>
                <a:gd name="T0" fmla="*/ 172 w 365"/>
                <a:gd name="T1" fmla="*/ 537 h 942"/>
                <a:gd name="T2" fmla="*/ 275 w 365"/>
                <a:gd name="T3" fmla="*/ 537 h 942"/>
                <a:gd name="T4" fmla="*/ 275 w 365"/>
                <a:gd name="T5" fmla="*/ 757 h 942"/>
                <a:gd name="T6" fmla="*/ 182 w 365"/>
                <a:gd name="T7" fmla="*/ 850 h 942"/>
                <a:gd name="T8" fmla="*/ 90 w 365"/>
                <a:gd name="T9" fmla="*/ 757 h 942"/>
                <a:gd name="T10" fmla="*/ 90 w 365"/>
                <a:gd name="T11" fmla="*/ 182 h 942"/>
                <a:gd name="T12" fmla="*/ 182 w 365"/>
                <a:gd name="T13" fmla="*/ 89 h 942"/>
                <a:gd name="T14" fmla="*/ 275 w 365"/>
                <a:gd name="T15" fmla="*/ 182 h 942"/>
                <a:gd name="T16" fmla="*/ 275 w 365"/>
                <a:gd name="T17" fmla="*/ 307 h 942"/>
                <a:gd name="T18" fmla="*/ 276 w 365"/>
                <a:gd name="T19" fmla="*/ 307 h 942"/>
                <a:gd name="T20" fmla="*/ 365 w 365"/>
                <a:gd name="T21" fmla="*/ 256 h 942"/>
                <a:gd name="T22" fmla="*/ 365 w 365"/>
                <a:gd name="T23" fmla="*/ 182 h 942"/>
                <a:gd name="T24" fmla="*/ 182 w 365"/>
                <a:gd name="T25" fmla="*/ 0 h 942"/>
                <a:gd name="T26" fmla="*/ 0 w 365"/>
                <a:gd name="T27" fmla="*/ 182 h 942"/>
                <a:gd name="T28" fmla="*/ 0 w 365"/>
                <a:gd name="T29" fmla="*/ 757 h 942"/>
                <a:gd name="T30" fmla="*/ 182 w 365"/>
                <a:gd name="T31" fmla="*/ 939 h 942"/>
                <a:gd name="T32" fmla="*/ 286 w 365"/>
                <a:gd name="T33" fmla="*/ 908 h 942"/>
                <a:gd name="T34" fmla="*/ 286 w 365"/>
                <a:gd name="T35" fmla="*/ 926 h 942"/>
                <a:gd name="T36" fmla="*/ 365 w 365"/>
                <a:gd name="T37" fmla="*/ 942 h 942"/>
                <a:gd name="T38" fmla="*/ 365 w 365"/>
                <a:gd name="T39" fmla="*/ 448 h 942"/>
                <a:gd name="T40" fmla="*/ 172 w 365"/>
                <a:gd name="T41" fmla="*/ 448 h 942"/>
                <a:gd name="T42" fmla="*/ 172 w 365"/>
                <a:gd name="T43" fmla="*/ 537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5" h="942">
                  <a:moveTo>
                    <a:pt x="172" y="537"/>
                  </a:moveTo>
                  <a:lnTo>
                    <a:pt x="275" y="537"/>
                  </a:lnTo>
                  <a:lnTo>
                    <a:pt x="275" y="757"/>
                  </a:lnTo>
                  <a:cubicBezTo>
                    <a:pt x="275" y="809"/>
                    <a:pt x="234" y="850"/>
                    <a:pt x="182" y="850"/>
                  </a:cubicBezTo>
                  <a:cubicBezTo>
                    <a:pt x="131" y="850"/>
                    <a:pt x="90" y="809"/>
                    <a:pt x="90" y="757"/>
                  </a:cubicBezTo>
                  <a:lnTo>
                    <a:pt x="90" y="182"/>
                  </a:lnTo>
                  <a:cubicBezTo>
                    <a:pt x="90" y="131"/>
                    <a:pt x="131" y="89"/>
                    <a:pt x="182" y="89"/>
                  </a:cubicBezTo>
                  <a:cubicBezTo>
                    <a:pt x="234" y="89"/>
                    <a:pt x="275" y="131"/>
                    <a:pt x="275" y="182"/>
                  </a:cubicBezTo>
                  <a:lnTo>
                    <a:pt x="275" y="307"/>
                  </a:lnTo>
                  <a:lnTo>
                    <a:pt x="276" y="307"/>
                  </a:lnTo>
                  <a:lnTo>
                    <a:pt x="365" y="256"/>
                  </a:lnTo>
                  <a:lnTo>
                    <a:pt x="365" y="182"/>
                  </a:lnTo>
                  <a:cubicBezTo>
                    <a:pt x="365" y="82"/>
                    <a:pt x="283" y="0"/>
                    <a:pt x="182" y="0"/>
                  </a:cubicBezTo>
                  <a:cubicBezTo>
                    <a:pt x="82" y="0"/>
                    <a:pt x="0" y="82"/>
                    <a:pt x="0" y="182"/>
                  </a:cubicBezTo>
                  <a:lnTo>
                    <a:pt x="0" y="757"/>
                  </a:lnTo>
                  <a:cubicBezTo>
                    <a:pt x="0" y="858"/>
                    <a:pt x="82" y="939"/>
                    <a:pt x="182" y="939"/>
                  </a:cubicBezTo>
                  <a:cubicBezTo>
                    <a:pt x="220" y="939"/>
                    <a:pt x="256" y="928"/>
                    <a:pt x="286" y="908"/>
                  </a:cubicBezTo>
                  <a:lnTo>
                    <a:pt x="286" y="926"/>
                  </a:lnTo>
                  <a:lnTo>
                    <a:pt x="365" y="942"/>
                  </a:lnTo>
                  <a:lnTo>
                    <a:pt x="365" y="448"/>
                  </a:lnTo>
                  <a:lnTo>
                    <a:pt x="172" y="448"/>
                  </a:lnTo>
                  <a:lnTo>
                    <a:pt x="172" y="5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43">
              <a:extLst>
                <a:ext uri="{FF2B5EF4-FFF2-40B4-BE49-F238E27FC236}">
                  <a16:creationId xmlns:a16="http://schemas.microsoft.com/office/drawing/2014/main" id="{415ABA9C-D4F9-D848-88A6-0FDEA36492DD}"/>
                </a:ext>
              </a:extLst>
            </p:cNvPr>
            <p:cNvSpPr>
              <a:spLocks noChangeAspect="1"/>
            </p:cNvSpPr>
            <p:nvPr/>
          </p:nvSpPr>
          <p:spPr bwMode="auto">
            <a:xfrm>
              <a:off x="8924925" y="968375"/>
              <a:ext cx="277813" cy="715963"/>
            </a:xfrm>
            <a:custGeom>
              <a:avLst/>
              <a:gdLst>
                <a:gd name="T0" fmla="*/ 275 w 364"/>
                <a:gd name="T1" fmla="*/ 757 h 939"/>
                <a:gd name="T2" fmla="*/ 182 w 364"/>
                <a:gd name="T3" fmla="*/ 850 h 939"/>
                <a:gd name="T4" fmla="*/ 89 w 364"/>
                <a:gd name="T5" fmla="*/ 757 h 939"/>
                <a:gd name="T6" fmla="*/ 89 w 364"/>
                <a:gd name="T7" fmla="*/ 182 h 939"/>
                <a:gd name="T8" fmla="*/ 182 w 364"/>
                <a:gd name="T9" fmla="*/ 89 h 939"/>
                <a:gd name="T10" fmla="*/ 275 w 364"/>
                <a:gd name="T11" fmla="*/ 182 h 939"/>
                <a:gd name="T12" fmla="*/ 275 w 364"/>
                <a:gd name="T13" fmla="*/ 334 h 939"/>
                <a:gd name="T14" fmla="*/ 364 w 364"/>
                <a:gd name="T15" fmla="*/ 282 h 939"/>
                <a:gd name="T16" fmla="*/ 364 w 364"/>
                <a:gd name="T17" fmla="*/ 182 h 939"/>
                <a:gd name="T18" fmla="*/ 182 w 364"/>
                <a:gd name="T19" fmla="*/ 0 h 939"/>
                <a:gd name="T20" fmla="*/ 0 w 364"/>
                <a:gd name="T21" fmla="*/ 182 h 939"/>
                <a:gd name="T22" fmla="*/ 0 w 364"/>
                <a:gd name="T23" fmla="*/ 757 h 939"/>
                <a:gd name="T24" fmla="*/ 182 w 364"/>
                <a:gd name="T25" fmla="*/ 939 h 939"/>
                <a:gd name="T26" fmla="*/ 364 w 364"/>
                <a:gd name="T27" fmla="*/ 757 h 939"/>
                <a:gd name="T28" fmla="*/ 364 w 364"/>
                <a:gd name="T29" fmla="*/ 625 h 939"/>
                <a:gd name="T30" fmla="*/ 275 w 364"/>
                <a:gd name="T31" fmla="*/ 625 h 939"/>
                <a:gd name="T32" fmla="*/ 275 w 364"/>
                <a:gd name="T33" fmla="*/ 757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4" h="939">
                  <a:moveTo>
                    <a:pt x="275" y="757"/>
                  </a:moveTo>
                  <a:cubicBezTo>
                    <a:pt x="275" y="809"/>
                    <a:pt x="234" y="850"/>
                    <a:pt x="182" y="850"/>
                  </a:cubicBezTo>
                  <a:cubicBezTo>
                    <a:pt x="131" y="850"/>
                    <a:pt x="89" y="809"/>
                    <a:pt x="89" y="757"/>
                  </a:cubicBezTo>
                  <a:lnTo>
                    <a:pt x="89" y="182"/>
                  </a:lnTo>
                  <a:cubicBezTo>
                    <a:pt x="89" y="131"/>
                    <a:pt x="131" y="89"/>
                    <a:pt x="182" y="89"/>
                  </a:cubicBezTo>
                  <a:cubicBezTo>
                    <a:pt x="234" y="89"/>
                    <a:pt x="275" y="131"/>
                    <a:pt x="275" y="182"/>
                  </a:cubicBezTo>
                  <a:lnTo>
                    <a:pt x="275" y="334"/>
                  </a:lnTo>
                  <a:lnTo>
                    <a:pt x="364" y="282"/>
                  </a:lnTo>
                  <a:lnTo>
                    <a:pt x="364" y="182"/>
                  </a:lnTo>
                  <a:cubicBezTo>
                    <a:pt x="364" y="82"/>
                    <a:pt x="283" y="0"/>
                    <a:pt x="182" y="0"/>
                  </a:cubicBezTo>
                  <a:cubicBezTo>
                    <a:pt x="82" y="0"/>
                    <a:pt x="0" y="82"/>
                    <a:pt x="0" y="182"/>
                  </a:cubicBezTo>
                  <a:lnTo>
                    <a:pt x="0" y="757"/>
                  </a:lnTo>
                  <a:cubicBezTo>
                    <a:pt x="0" y="858"/>
                    <a:pt x="82" y="939"/>
                    <a:pt x="182" y="939"/>
                  </a:cubicBezTo>
                  <a:cubicBezTo>
                    <a:pt x="283" y="939"/>
                    <a:pt x="364" y="858"/>
                    <a:pt x="364" y="757"/>
                  </a:cubicBezTo>
                  <a:lnTo>
                    <a:pt x="364" y="625"/>
                  </a:lnTo>
                  <a:lnTo>
                    <a:pt x="275" y="625"/>
                  </a:lnTo>
                  <a:lnTo>
                    <a:pt x="275" y="75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44">
              <a:extLst>
                <a:ext uri="{FF2B5EF4-FFF2-40B4-BE49-F238E27FC236}">
                  <a16:creationId xmlns:a16="http://schemas.microsoft.com/office/drawing/2014/main" id="{1238A668-1BED-D241-99A9-D5EB55329CC2}"/>
                </a:ext>
              </a:extLst>
            </p:cNvPr>
            <p:cNvSpPr>
              <a:spLocks noChangeAspect="1"/>
            </p:cNvSpPr>
            <p:nvPr/>
          </p:nvSpPr>
          <p:spPr bwMode="auto">
            <a:xfrm>
              <a:off x="6791325" y="614363"/>
              <a:ext cx="112713"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45">
              <a:extLst>
                <a:ext uri="{FF2B5EF4-FFF2-40B4-BE49-F238E27FC236}">
                  <a16:creationId xmlns:a16="http://schemas.microsoft.com/office/drawing/2014/main" id="{A8042180-47FC-1B4F-88E7-836709011369}"/>
                </a:ext>
              </a:extLst>
            </p:cNvPr>
            <p:cNvSpPr>
              <a:spLocks noChangeAspect="1"/>
            </p:cNvSpPr>
            <p:nvPr/>
          </p:nvSpPr>
          <p:spPr bwMode="auto">
            <a:xfrm>
              <a:off x="6280150" y="614363"/>
              <a:ext cx="114300"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778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id="{5E9246EC-9357-3548-A146-99BD13A3B2EB}"/>
              </a:ext>
            </a:extLst>
          </p:cNvPr>
          <p:cNvSpPr/>
          <p:nvPr/>
        </p:nvSpPr>
        <p:spPr>
          <a:xfrm>
            <a:off x="0" y="2194561"/>
            <a:ext cx="12192001" cy="4663440"/>
          </a:xfrm>
          <a:prstGeom prst="rect">
            <a:avLst/>
          </a:prstGeom>
          <a:solidFill>
            <a:srgbClr val="00AC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hlinkClick r:id="rId2"/>
            <a:extLst>
              <a:ext uri="{FF2B5EF4-FFF2-40B4-BE49-F238E27FC236}">
                <a16:creationId xmlns:a16="http://schemas.microsoft.com/office/drawing/2014/main" id="{EC2D8EFC-FC64-DE4F-8080-FB7786B66F81}"/>
              </a:ext>
            </a:extLst>
          </p:cNvPr>
          <p:cNvSpPr txBox="1"/>
          <p:nvPr/>
        </p:nvSpPr>
        <p:spPr>
          <a:xfrm>
            <a:off x="1" y="6391423"/>
            <a:ext cx="12192000" cy="400110"/>
          </a:xfrm>
          <a:prstGeom prst="rect">
            <a:avLst/>
          </a:prstGeom>
          <a:noFill/>
        </p:spPr>
        <p:txBody>
          <a:bodyPr wrap="square" rtlCol="0">
            <a:spAutoFit/>
          </a:bodyPr>
          <a:lstStyle/>
          <a:p>
            <a:pPr algn="ctr"/>
            <a:r>
              <a:rPr lang="en-US" sz="2000" dirty="0">
                <a:solidFill>
                  <a:srgbClr val="FFFF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www.Build-a-</a:t>
            </a:r>
            <a:r>
              <a:rPr lang="en-US" sz="2000" dirty="0" err="1">
                <a:solidFill>
                  <a:srgbClr val="FFFF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Graphic.com</a:t>
            </a:r>
            <a:endParaRPr lang="en-US" sz="2000" dirty="0">
              <a:solidFill>
                <a:srgbClr val="FFFFFF"/>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2A45048-6913-A742-A16B-7AE7A114D670}"/>
              </a:ext>
            </a:extLst>
          </p:cNvPr>
          <p:cNvSpPr txBox="1"/>
          <p:nvPr/>
        </p:nvSpPr>
        <p:spPr>
          <a:xfrm>
            <a:off x="0" y="2225475"/>
            <a:ext cx="12192000" cy="523220"/>
          </a:xfrm>
          <a:prstGeom prst="rect">
            <a:avLst/>
          </a:prstGeom>
          <a:noFill/>
        </p:spPr>
        <p:txBody>
          <a:bodyPr wrap="square" rtlCol="0">
            <a:spAutoFit/>
          </a:bodyPr>
          <a:lstStyle/>
          <a:p>
            <a:pPr algn="ctr"/>
            <a:r>
              <a:rPr lang="en-US" sz="2800" dirty="0">
                <a:solidFill>
                  <a:srgbClr val="FFFFFF"/>
                </a:solidFill>
                <a:latin typeface="Arial" panose="020B0604020202020204" pitchFamily="34" charset="0"/>
                <a:cs typeface="Arial" panose="020B0604020202020204" pitchFamily="34" charset="0"/>
              </a:rPr>
              <a:t>WATCH THE </a:t>
            </a:r>
            <a:r>
              <a:rPr lang="en-US" sz="2800" b="1" dirty="0">
                <a:solidFill>
                  <a:srgbClr val="FFFFFF"/>
                </a:solidFill>
                <a:latin typeface="Arial" panose="020B0604020202020204" pitchFamily="34" charset="0"/>
                <a:cs typeface="Arial" panose="020B0604020202020204" pitchFamily="34" charset="0"/>
              </a:rPr>
              <a:t>COOL</a:t>
            </a:r>
            <a:r>
              <a:rPr lang="en-US" sz="2800" dirty="0">
                <a:solidFill>
                  <a:srgbClr val="FFFFFF"/>
                </a:solidFill>
                <a:latin typeface="Arial" panose="020B0604020202020204" pitchFamily="34" charset="0"/>
                <a:cs typeface="Arial" panose="020B0604020202020204" pitchFamily="34" charset="0"/>
              </a:rPr>
              <a:t> DEMO HERE…</a:t>
            </a:r>
          </a:p>
        </p:txBody>
      </p:sp>
      <p:grpSp>
        <p:nvGrpSpPr>
          <p:cNvPr id="15" name="Group 14">
            <a:extLst>
              <a:ext uri="{FF2B5EF4-FFF2-40B4-BE49-F238E27FC236}">
                <a16:creationId xmlns:a16="http://schemas.microsoft.com/office/drawing/2014/main" id="{BBFB95F5-D3FE-C94E-96B6-989EF378A5D9}"/>
              </a:ext>
            </a:extLst>
          </p:cNvPr>
          <p:cNvGrpSpPr/>
          <p:nvPr/>
        </p:nvGrpSpPr>
        <p:grpSpPr>
          <a:xfrm>
            <a:off x="3208618" y="2765444"/>
            <a:ext cx="5774764" cy="3609230"/>
            <a:chOff x="3619707" y="3180297"/>
            <a:chExt cx="4952586" cy="3095368"/>
          </a:xfrm>
        </p:grpSpPr>
        <p:pic>
          <p:nvPicPr>
            <p:cNvPr id="11" name="Picture 10" descr="A screenshot of a video game&#10;&#10;Description automatically generated">
              <a:hlinkClick r:id="rId2"/>
              <a:extLst>
                <a:ext uri="{FF2B5EF4-FFF2-40B4-BE49-F238E27FC236}">
                  <a16:creationId xmlns:a16="http://schemas.microsoft.com/office/drawing/2014/main" id="{6E7DE2AF-C0C5-1F4B-9871-C24D3E54A2EC}"/>
                </a:ext>
              </a:extLst>
            </p:cNvPr>
            <p:cNvPicPr>
              <a:picLocks noChangeAspect="1"/>
            </p:cNvPicPr>
            <p:nvPr/>
          </p:nvPicPr>
          <p:blipFill>
            <a:blip r:embed="rId4"/>
            <a:stretch>
              <a:fillRect/>
            </a:stretch>
          </p:blipFill>
          <p:spPr>
            <a:xfrm>
              <a:off x="3619707" y="3180297"/>
              <a:ext cx="4952586" cy="3095368"/>
            </a:xfrm>
            <a:prstGeom prst="rect">
              <a:avLst/>
            </a:prstGeom>
          </p:spPr>
        </p:pic>
        <p:grpSp>
          <p:nvGrpSpPr>
            <p:cNvPr id="14" name="Group 13">
              <a:extLst>
                <a:ext uri="{FF2B5EF4-FFF2-40B4-BE49-F238E27FC236}">
                  <a16:creationId xmlns:a16="http://schemas.microsoft.com/office/drawing/2014/main" id="{D492245C-B081-B644-AF55-E010F5F8D5FC}"/>
                </a:ext>
              </a:extLst>
            </p:cNvPr>
            <p:cNvGrpSpPr/>
            <p:nvPr/>
          </p:nvGrpSpPr>
          <p:grpSpPr>
            <a:xfrm>
              <a:off x="5458046" y="4090027"/>
              <a:ext cx="1275908" cy="1275908"/>
              <a:chOff x="5458046" y="4179385"/>
              <a:chExt cx="1275908" cy="1275908"/>
            </a:xfrm>
          </p:grpSpPr>
          <p:sp>
            <p:nvSpPr>
              <p:cNvPr id="12" name="Triangle 11">
                <a:extLst>
                  <a:ext uri="{FF2B5EF4-FFF2-40B4-BE49-F238E27FC236}">
                    <a16:creationId xmlns:a16="http://schemas.microsoft.com/office/drawing/2014/main" id="{CF87AC44-CABF-864B-9455-79D097B9D7BA}"/>
                  </a:ext>
                </a:extLst>
              </p:cNvPr>
              <p:cNvSpPr/>
              <p:nvPr/>
            </p:nvSpPr>
            <p:spPr>
              <a:xfrm rot="5400000">
                <a:off x="5624852" y="4586506"/>
                <a:ext cx="1099052" cy="461666"/>
              </a:xfrm>
              <a:prstGeom prst="triangle">
                <a:avLst/>
              </a:prstGeom>
              <a:solidFill>
                <a:srgbClr val="283C5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089F42AD-FD6C-A248-B07F-68BBF808D279}"/>
                  </a:ext>
                </a:extLst>
              </p:cNvPr>
              <p:cNvSpPr/>
              <p:nvPr/>
            </p:nvSpPr>
            <p:spPr>
              <a:xfrm>
                <a:off x="5458046" y="4179385"/>
                <a:ext cx="1275908" cy="1275908"/>
              </a:xfrm>
              <a:prstGeom prst="ellipse">
                <a:avLst/>
              </a:prstGeom>
              <a:noFill/>
              <a:ln w="38100">
                <a:solidFill>
                  <a:srgbClr val="646464">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7" name="Picture 6" descr="A picture containing text, sign, tableware, dishware&#10;&#10;Description automatically generated">
            <a:extLst>
              <a:ext uri="{FF2B5EF4-FFF2-40B4-BE49-F238E27FC236}">
                <a16:creationId xmlns:a16="http://schemas.microsoft.com/office/drawing/2014/main" id="{883A2462-E370-604D-888E-F616D9042091}"/>
              </a:ext>
            </a:extLst>
          </p:cNvPr>
          <p:cNvPicPr>
            <a:picLocks noChangeAspect="1"/>
          </p:cNvPicPr>
          <p:nvPr/>
        </p:nvPicPr>
        <p:blipFill>
          <a:blip r:embed="rId5"/>
          <a:stretch>
            <a:fillRect/>
          </a:stretch>
        </p:blipFill>
        <p:spPr>
          <a:xfrm>
            <a:off x="2449689" y="245756"/>
            <a:ext cx="7292622" cy="1625154"/>
          </a:xfrm>
          <a:prstGeom prst="rect">
            <a:avLst/>
          </a:prstGeom>
        </p:spPr>
      </p:pic>
    </p:spTree>
    <p:extLst>
      <p:ext uri="{BB962C8B-B14F-4D97-AF65-F5344CB8AC3E}">
        <p14:creationId xmlns:p14="http://schemas.microsoft.com/office/powerpoint/2010/main" val="3161305950"/>
      </p:ext>
    </p:extLst>
  </p:cSld>
  <p:clrMapOvr>
    <a:masterClrMapping/>
  </p:clrMapOvr>
</p:sld>
</file>

<file path=ppt/theme/theme1.xml><?xml version="1.0" encoding="utf-8"?>
<a:theme xmlns:a="http://schemas.openxmlformats.org/drawingml/2006/main" name="Office Theme">
  <a:themeElements>
    <a:clrScheme name="Custom 32">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808</Words>
  <Application>Microsoft Macintosh PowerPoint</Application>
  <PresentationFormat>Widescreen</PresentationFormat>
  <Paragraphs>96</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Parkinson</dc:creator>
  <cp:lastModifiedBy>Mike Parkinson</cp:lastModifiedBy>
  <cp:revision>15</cp:revision>
  <dcterms:created xsi:type="dcterms:W3CDTF">2018-08-05T20:22:15Z</dcterms:created>
  <dcterms:modified xsi:type="dcterms:W3CDTF">2021-04-03T00:32:19Z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706714</vt:lpwstr>
  </property>
  <property fmtid="{D5CDD505-2E9C-101B-9397-08002B2CF9AE}" pid="3" name="NXPowerLiteSettings">
    <vt:lpwstr>C790061A04D200</vt:lpwstr>
  </property>
  <property fmtid="{D5CDD505-2E9C-101B-9397-08002B2CF9AE}" pid="4" name="NXPowerLiteVersion">
    <vt:lpwstr>D8.0.6</vt:lpwstr>
  </property>
</Properties>
</file>